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68" r:id="rId3"/>
    <p:sldId id="269" r:id="rId4"/>
    <p:sldId id="270" r:id="rId5"/>
    <p:sldId id="271" r:id="rId6"/>
    <p:sldId id="273" r:id="rId7"/>
    <p:sldId id="274" r:id="rId8"/>
    <p:sldId id="276" r:id="rId9"/>
    <p:sldId id="303" r:id="rId10"/>
    <p:sldId id="277" r:id="rId11"/>
    <p:sldId id="278" r:id="rId12"/>
    <p:sldId id="283" r:id="rId13"/>
    <p:sldId id="279" r:id="rId14"/>
    <p:sldId id="286" r:id="rId15"/>
    <p:sldId id="288" r:id="rId16"/>
    <p:sldId id="289" r:id="rId17"/>
    <p:sldId id="293" r:id="rId18"/>
    <p:sldId id="298" r:id="rId19"/>
    <p:sldId id="294" r:id="rId20"/>
    <p:sldId id="295" r:id="rId21"/>
    <p:sldId id="299" r:id="rId22"/>
    <p:sldId id="300" r:id="rId23"/>
    <p:sldId id="301" r:id="rId24"/>
    <p:sldId id="302" r:id="rId25"/>
    <p:sldId id="262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BE1E9-C62F-4AB9-8BE4-BEE39E2531E4}" type="datetimeFigureOut">
              <a:rPr lang="ko-KR" altLang="en-US" smtClean="0"/>
              <a:t>2017-03-18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88EEB-B44F-441E-A0CC-8097E34F1D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CC2C-93CF-4A16-B8E3-4BF2445D4DE2}" type="datetimeFigureOut">
              <a:rPr lang="ko-KR" altLang="en-US" smtClean="0"/>
              <a:t>2017-03-18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1E75-57DA-4946-A8B7-0B28F32D4A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CC2C-93CF-4A16-B8E3-4BF2445D4DE2}" type="datetimeFigureOut">
              <a:rPr lang="ko-KR" altLang="en-US" smtClean="0"/>
              <a:t>2017-03-18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1E75-57DA-4946-A8B7-0B28F32D4A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CC2C-93CF-4A16-B8E3-4BF2445D4DE2}" type="datetimeFigureOut">
              <a:rPr lang="ko-KR" altLang="en-US" smtClean="0"/>
              <a:t>2017-03-18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1E75-57DA-4946-A8B7-0B28F32D4A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86ECA-B430-456A-959D-B6B2C298FAD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E157-EC88-4637-9D6F-698937BACDE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09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BD23B-4824-4E65-923E-11FCC1F84C7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18E7-2BD3-4211-BCFF-79942529BBE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36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BAC1-F054-4358-B55A-75F1B9F9364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BC63-4285-41B4-8C22-8A3F1C9345D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73EA-197B-4154-BFE5-5F970FC2A51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A298-CE4D-46CE-900E-6D68AFB1021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9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D9A8-D305-41F7-9DFE-9A007AC95FF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46788-F19F-432B-A3E1-C6DB70DBAF1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D34C9-2DF7-4DEF-80FE-967CD056BA9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BEC0-8C6F-447E-8459-326D7A1EF29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62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DC7B-5B5D-4F06-93C0-B1869AA95F6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D6ED-D655-434C-8C57-EAF61DC9F06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16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97A95-C1D0-484F-9F5F-2DFB444D0F5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7AFDB-C923-48D0-88A4-432B370B6AA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9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CC2C-93CF-4A16-B8E3-4BF2445D4DE2}" type="datetimeFigureOut">
              <a:rPr lang="ko-KR" altLang="en-US" smtClean="0"/>
              <a:t>2017-03-18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1E75-57DA-4946-A8B7-0B28F32D4A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8A0B-CACE-451A-839B-A0FEE3B8CA4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74DD-5A36-40F1-BA38-49AC89EE5DA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27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94FB-E97B-4BB6-BD6C-1CFFEFC1343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5613-2132-4A7F-927A-72F8B581917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88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35C57-C271-4F53-90A0-E8FF4493E13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F9D7-47AA-449B-80A2-99BFCA2B098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2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CC2C-93CF-4A16-B8E3-4BF2445D4DE2}" type="datetimeFigureOut">
              <a:rPr lang="ko-KR" altLang="en-US" smtClean="0"/>
              <a:t>2017-03-18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1E75-57DA-4946-A8B7-0B28F32D4A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CC2C-93CF-4A16-B8E3-4BF2445D4DE2}" type="datetimeFigureOut">
              <a:rPr lang="ko-KR" altLang="en-US" smtClean="0"/>
              <a:t>2017-03-18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1E75-57DA-4946-A8B7-0B28F32D4A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CC2C-93CF-4A16-B8E3-4BF2445D4DE2}" type="datetimeFigureOut">
              <a:rPr lang="ko-KR" altLang="en-US" smtClean="0"/>
              <a:t>2017-03-18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1E75-57DA-4946-A8B7-0B28F32D4A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CC2C-93CF-4A16-B8E3-4BF2445D4DE2}" type="datetimeFigureOut">
              <a:rPr lang="ko-KR" altLang="en-US" smtClean="0"/>
              <a:t>2017-03-18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1E75-57DA-4946-A8B7-0B28F32D4A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CC2C-93CF-4A16-B8E3-4BF2445D4DE2}" type="datetimeFigureOut">
              <a:rPr lang="ko-KR" altLang="en-US" smtClean="0"/>
              <a:t>2017-03-18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1E75-57DA-4946-A8B7-0B28F32D4A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CC2C-93CF-4A16-B8E3-4BF2445D4DE2}" type="datetimeFigureOut">
              <a:rPr lang="ko-KR" altLang="en-US" smtClean="0"/>
              <a:t>2017-03-18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1E75-57DA-4946-A8B7-0B28F32D4A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CC2C-93CF-4A16-B8E3-4BF2445D4DE2}" type="datetimeFigureOut">
              <a:rPr lang="ko-KR" altLang="en-US" smtClean="0"/>
              <a:t>2017-03-18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1E75-57DA-4946-A8B7-0B28F32D4A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5CC2C-93CF-4A16-B8E3-4BF2445D4DE2}" type="datetimeFigureOut">
              <a:rPr lang="ko-KR" altLang="en-US" smtClean="0"/>
              <a:t>2017-03-18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E1E75-57DA-4946-A8B7-0B28F32D4A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466D987-DDE6-4265-BF84-B1E1DFFE9F3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8F15DA5-DD1C-4055-B2BF-DA45BA98E3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4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kr/url?sa=i&amp;rct=j&amp;q=&amp;esrc=s&amp;source=imgres&amp;cd=&amp;cad=rja&amp;uact=8&amp;ved=0ahUKEwin4aKl5JnSAhUGnJQKHRcyAFEQjRwIBw&amp;url=http://duga.tistory.com/586&amp;psig=AFQjCNGi_dDk8IJgxK6Lk2Tqyj9QNLmWyw&amp;ust=14875120347256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.kr/url?sa=i&amp;rct=j&amp;q=&amp;esrc=s&amp;source=imgres&amp;cd=&amp;cad=rja&amp;uact=8&amp;ved=0ahUKEwi_u_yR5JnSAhWMnpQKHZneA2YQjRwIBw&amp;url=http://m.blog.daum.net/mojjustice/8705854&amp;psig=AFQjCNFtg1-xKVj4gySPqwy_lOLJjvDi8w&amp;ust=148751199271126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kr/url?sa=i&amp;rct=j&amp;q=&amp;esrc=s&amp;source=images&amp;cd=&amp;cad=rja&amp;uact=8&amp;ved=0CAcQjRxqFQoTCNGR2N6i28gCFUggpgodsugM_A&amp;url=http://m.cafe.daum.net/gkswhtls/IoRb/904?listURI=/gkswhtls/_rec&amp;bvm=bv.105841590,d.dGY&amp;psig=AFQjCNHg72c9xdFK6fqik_o_YKiRaGq46g&amp;ust=144578113967813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gif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hyperlink" Target="http://www.google.co.kr/url?sa=i&amp;rct=j&amp;q=&amp;esrc=s&amp;source=imgres&amp;cd=&amp;cad=rja&amp;uact=8&amp;ved=0ahUKEwiT7MvW75nSAhXJnJQKHf54DYYQjRwIBw&amp;url=http://halyang-drift.tistory.com/41&amp;psig=AFQjCNGQNnE97Iipmiwh50VLQheKtLlpXQ&amp;ust=1487515091359286" TargetMode="Externa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kr/url?sa=i&amp;rct=j&amp;q=&amp;esrc=s&amp;source=images&amp;cd=&amp;cad=rja&amp;uact=8&amp;ved=0CAcQjRxqFQoTCNGR2N6i28gCFUggpgodsugM_A&amp;url=http://m.cafe.daum.net/gkswhtls/IoRb/904?listURI=/gkswhtls/_rec&amp;bvm=bv.105841590,d.dGY&amp;psig=AFQjCNHg72c9xdFK6fqik_o_YKiRaGq46g&amp;ust=1445781139678131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.kr/url?sa=i&amp;rct=j&amp;q=&amp;esrc=s&amp;source=imgres&amp;cd=&amp;cad=rja&amp;uact=8&amp;ved=0ahUKEwi53NP3xJnSAhUGJpQKHYBbDU4QjRwIBw&amp;url=http://bsmilal.tistory.com/627&amp;psig=AFQjCNGpO2A5Du-a60LqEbeaeCavXFNulg&amp;ust=148750361789697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kr/url?sa=i&amp;rct=j&amp;q=&amp;esrc=s&amp;source=imgres&amp;cd=&amp;cad=rja&amp;uact=8&amp;ved=0ahUKEwin6bmr0JnSAhXKkZQKHU2pDYIQjRwIBw&amp;url=http://blog.daum.net/dddfwgsazz&amp;psig=AFQjCNEOwi60U6wuNKOJTIT3dTXxqiBefg&amp;ust=148750666482266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kr/url?sa=i&amp;rct=j&amp;q=&amp;esrc=s&amp;source=imgres&amp;cd=&amp;cad=rja&amp;uact=8&amp;ved=0ahUKEwi_06HLzpnSAhVBKpQKHVuFDnQQjRwIBw&amp;url=http://4mother.tistory.com/entry/%EB%8A%91%EB%8C%80%EC%95%84%EB%B9%A0-vs-%EB%B3%B4%EB%AA%A8%EC%95%84%EB%B9%A0-%EA%B7%B8%EA%B2%83%EC%9D%B4-%EB%AC%B8%EC%A0%9C%EB%A1%9C%EB%8B%A4&amp;psig=AFQjCNGHNu8JqEx8l5t7LSliQA_W5rw5oQ&amp;ust=148750620116350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.kr/url?sa=i&amp;rct=j&amp;q=&amp;esrc=s&amp;source=imgres&amp;cd=&amp;cad=rja&amp;uact=8&amp;ved=0ahUKEwjgjITTyJnSAhXEJ5QKHX15BPkQjRwIBw&amp;url=http://moera9507.tistory.com/1109&amp;psig=AFQjCNG-1gGwTXHwnO3T_-DQZ3rhjnzJRw&amp;ust=148750460875743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kr/url?sa=i&amp;rct=j&amp;q=&amp;esrc=s&amp;source=images&amp;cd=&amp;cad=rja&amp;uact=8&amp;ved=0CAcQjRxqFQoTCNGR2N6i28gCFUggpgodsugM_A&amp;url=http://m.cafe.daum.net/gkswhtls/IoRb/904?listURI=/gkswhtls/_rec&amp;bvm=bv.105841590,d.dGY&amp;psig=AFQjCNHg72c9xdFK6fqik_o_YKiRaGq46g&amp;ust=144578113967813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539750" y="4260850"/>
            <a:ext cx="3952875" cy="968375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복이 있느니라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1547664" y="5661248"/>
            <a:ext cx="6120680" cy="864096"/>
          </a:xfrm>
          <a:prstGeom prst="flowChartAlternateProcess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 err="1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누가복음</a:t>
            </a:r>
            <a:r>
              <a:rPr kumimoji="0" lang="ko-KR" altLang="en-US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kumimoji="0" lang="en-US" altLang="ko-KR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11</a:t>
            </a:r>
            <a:r>
              <a:rPr kumimoji="0" lang="ko-KR" altLang="en-US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장 </a:t>
            </a:r>
            <a:r>
              <a:rPr kumimoji="0" lang="en-US" altLang="ko-KR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28</a:t>
            </a:r>
            <a:r>
              <a:rPr kumimoji="0" lang="ko-KR" altLang="en-US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절 말씀 </a:t>
            </a:r>
            <a:r>
              <a:rPr kumimoji="0" lang="en-US" altLang="ko-KR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-</a:t>
            </a:r>
            <a:r>
              <a:rPr kumimoji="0" lang="ko-KR" altLang="en-US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아멘</a:t>
            </a:r>
            <a:r>
              <a:rPr kumimoji="0" lang="en-US" altLang="ko-KR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-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39750" y="3109913"/>
            <a:ext cx="3952875" cy="966787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하나님의 말씀을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621213" y="3109913"/>
            <a:ext cx="3952875" cy="966787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듣고 지키는 자가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39750" y="1885950"/>
            <a:ext cx="3952875" cy="966788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예수께서 이르시되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621213" y="1885950"/>
            <a:ext cx="3952875" cy="966788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오히려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621213" y="4260850"/>
            <a:ext cx="3952875" cy="968375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하시니라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하나님께 순종하면 어떻게 될까요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grpSp>
        <p:nvGrpSpPr>
          <p:cNvPr id="6" name="그룹 18"/>
          <p:cNvGrpSpPr>
            <a:grpSpLocks/>
          </p:cNvGrpSpPr>
          <p:nvPr/>
        </p:nvGrpSpPr>
        <p:grpSpPr bwMode="auto">
          <a:xfrm>
            <a:off x="2266950" y="2162175"/>
            <a:ext cx="5545138" cy="3570288"/>
            <a:chOff x="2135439" y="1658751"/>
            <a:chExt cx="5544616" cy="4031678"/>
          </a:xfrm>
        </p:grpSpPr>
        <p:sp>
          <p:nvSpPr>
            <p:cNvPr id="7" name="구름 모양 설명선 6"/>
            <p:cNvSpPr/>
            <p:nvPr/>
          </p:nvSpPr>
          <p:spPr>
            <a:xfrm rot="1558695">
              <a:off x="2135439" y="1658751"/>
              <a:ext cx="5544616" cy="4031678"/>
            </a:xfrm>
            <a:prstGeom prst="cloudCallout">
              <a:avLst/>
            </a:prstGeom>
            <a:solidFill>
              <a:srgbClr val="FF3399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8" name="TextBox 17"/>
            <p:cNvSpPr txBox="1">
              <a:spLocks noChangeArrowheads="1"/>
            </p:cNvSpPr>
            <p:nvPr/>
          </p:nvSpPr>
          <p:spPr bwMode="auto">
            <a:xfrm>
              <a:off x="3459964" y="3011252"/>
              <a:ext cx="2782872" cy="1216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ysClr val="window" lastClr="FFFFFF"/>
                  </a:solidFill>
                  <a:latin typeface="HY강B" pitchFamily="18" charset="-127"/>
                  <a:ea typeface="HY강B" pitchFamily="18" charset="-127"/>
                </a:rPr>
                <a:t>하나님께</a:t>
              </a:r>
              <a:endParaRPr kumimoji="0" lang="en-US" altLang="ko-KR" sz="3200" kern="0" dirty="0">
                <a:solidFill>
                  <a:sysClr val="window" lastClr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>
                  <a:solidFill>
                    <a:sysClr val="window" lastClr="FFFFFF"/>
                  </a:solidFill>
                  <a:latin typeface="HY강B" pitchFamily="18" charset="-127"/>
                  <a:ea typeface="HY강B" pitchFamily="18" charset="-127"/>
                </a:rPr>
                <a:t>복을 받습니다</a:t>
              </a:r>
              <a:endParaRPr kumimoji="0" lang="en-US" altLang="ko-KR" sz="3200" kern="0" dirty="0">
                <a:solidFill>
                  <a:sysClr val="window" lastClr="FFFF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40" descr="손2"/>
          <p:cNvPicPr>
            <a:picLocks noChangeAspect="1" noChangeArrowheads="1"/>
          </p:cNvPicPr>
          <p:nvPr/>
        </p:nvPicPr>
        <p:blipFill>
          <a:blip r:embed="rId2" cstate="print"/>
          <a:srcRect l="18004"/>
          <a:stretch>
            <a:fillRect/>
          </a:stretch>
        </p:blipFill>
        <p:spPr bwMode="auto">
          <a:xfrm>
            <a:off x="1343025" y="4868863"/>
            <a:ext cx="21494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827088" y="981075"/>
            <a:ext cx="7519987" cy="3168650"/>
            <a:chOff x="683568" y="476672"/>
            <a:chExt cx="7775575" cy="2808312"/>
          </a:xfrm>
        </p:grpSpPr>
        <p:pic>
          <p:nvPicPr>
            <p:cNvPr id="24584" name="Picture 2" descr="스크롤, 롤, 파피루스, 종이, 양피지, 쓰기, 자료, 작은, 설명서, 고 대, 오래 된, 찢어진"/>
            <p:cNvPicPr>
              <a:picLocks noChangeAspect="1" noChangeArrowheads="1"/>
            </p:cNvPicPr>
            <p:nvPr/>
          </p:nvPicPr>
          <p:blipFill>
            <a:blip r:embed="rId2" cstate="print"/>
            <a:srcRect t="10001" b="12000"/>
            <a:stretch>
              <a:fillRect/>
            </a:stretch>
          </p:blipFill>
          <p:spPr bwMode="auto">
            <a:xfrm>
              <a:off x="683568" y="476672"/>
              <a:ext cx="7775575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5" name="직사각형 18"/>
            <p:cNvSpPr>
              <a:spLocks noChangeArrowheads="1"/>
            </p:cNvSpPr>
            <p:nvPr/>
          </p:nvSpPr>
          <p:spPr bwMode="auto">
            <a:xfrm>
              <a:off x="1503090" y="892718"/>
              <a:ext cx="6030887" cy="1882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하나님의 말씀을</a:t>
              </a:r>
              <a:endParaRPr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듣고 지키는 자가 복이 있느니라</a:t>
              </a:r>
              <a:endParaRPr kumimoji="0"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3200" dirty="0" err="1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누가복음</a:t>
              </a:r>
              <a:r>
                <a:rPr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11</a:t>
              </a:r>
              <a:r>
                <a:rPr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28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 말씀</a:t>
              </a:r>
            </a:p>
          </p:txBody>
        </p:sp>
      </p:grpSp>
      <p:sp>
        <p:nvSpPr>
          <p:cNvPr id="5" name="줄무늬가 있는 오른쪽 화살표 4"/>
          <p:cNvSpPr/>
          <p:nvPr/>
        </p:nvSpPr>
        <p:spPr>
          <a:xfrm rot="5400000">
            <a:off x="4247964" y="4257315"/>
            <a:ext cx="576064" cy="504056"/>
          </a:xfrm>
          <a:prstGeom prst="stripedRightArrow">
            <a:avLst/>
          </a:prstGeom>
          <a:solidFill>
            <a:srgbClr val="00FFFF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008856" y="4934778"/>
            <a:ext cx="504056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50" dirty="0">
                <a:ln w="11430"/>
                <a:solidFill>
                  <a:srgbClr val="CC3399"/>
                </a:solidFill>
                <a:latin typeface="HY얕은샘물M" pitchFamily="18" charset="-127"/>
                <a:ea typeface="HY얕은샘물M" pitchFamily="18" charset="-127"/>
              </a:rPr>
              <a:t>하나님 말씀에 순종하면</a:t>
            </a:r>
            <a:endParaRPr kumimoji="0" lang="en-US" altLang="ko-KR" sz="4400" spc="50" dirty="0">
              <a:ln w="11430"/>
              <a:solidFill>
                <a:srgbClr val="CC3399"/>
              </a:solidFill>
              <a:latin typeface="HY얕은샘물M" pitchFamily="18" charset="-127"/>
              <a:ea typeface="HY얕은샘물M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50" dirty="0">
                <a:ln w="11430"/>
                <a:solidFill>
                  <a:srgbClr val="CC3399"/>
                </a:solidFill>
                <a:latin typeface="HY얕은샘물M" pitchFamily="18" charset="-127"/>
                <a:ea typeface="HY얕은샘물M" pitchFamily="18" charset="-127"/>
              </a:rPr>
              <a:t>복을 받는다는 말입니다</a:t>
            </a:r>
            <a:endParaRPr kumimoji="0" lang="en-US" altLang="ko-KR" sz="4400" spc="50" dirty="0">
              <a:ln w="11430"/>
              <a:solidFill>
                <a:srgbClr val="CC3399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7" name="Picture 2" descr="핸드, 연필, 펜, 편집, 지우개, 쓰다, 쓰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4524" y="5013176"/>
            <a:ext cx="1195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C 0.00209 -0.02523 0.00903 -0.04931 0.02309 -0.04931 C 0.03906 -0.04931 0.04531 -0.02523 0.04983 2.22222E-6 C 0.05764 0.02801 0.06302 0.05602 0.08073 0.05602 C 0.09705 0.05602 0.10174 0.02801 0.1092 2.22222E-6 C 0.11215 -0.02523 0.12014 -0.04931 0.13594 -0.04931 C 0.14965 -0.04931 0.15712 -0.02523 0.16302 2.22222E-6 C 0.16823 0.02801 0.175 0.05602 0.19097 0.05602 C 0.20729 0.05602 0.22031 2.22222E-6 0.22031 0.00023 C 0.22535 -0.02523 0.23073 -0.04931 0.24618 -0.04931 C 0.26285 -0.04931 0.26754 -0.02523 0.27344 2.22222E-6 C 0.28073 0.02801 0.28577 0.05602 0.30382 0.05602 C 0.31927 0.05602 0.32483 0.02801 0.33056 2.22222E-6 C 0.33768 -0.02523 0.34358 -0.04931 0.35955 -0.04931 C 0.37379 -0.04931 0.3809 -0.02523 0.38629 2.22222E-6 C 0.39167 0.02801 0.39913 0.05602 0.41441 0.05602 C 0.43056 0.05602 0.43611 0.02801 0.44653 2.22222E-6 " pathEditMode="relative" rAng="0" ptsTypes="fffffffffffffffff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5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16632"/>
            <a:ext cx="4491935" cy="584775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하나님 말씀에 순종해서 복을 받은 </a:t>
            </a:r>
            <a:r>
              <a:rPr kumimoji="0" lang="ko-KR" altLang="en-US" sz="3200" kern="0" dirty="0" err="1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노아</a:t>
            </a:r>
            <a:endParaRPr kumimoji="0" lang="ko-KR" altLang="en-US" sz="3200" kern="0" dirty="0">
              <a:solidFill>
                <a:srgbClr val="FFFF0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4" name="직사각형 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사람들이 하나님이 싫어하는 죄를 지었습니다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971600" y="2710661"/>
            <a:ext cx="3096344" cy="4030707"/>
            <a:chOff x="971600" y="2348880"/>
            <a:chExt cx="3096344" cy="4030707"/>
          </a:xfrm>
        </p:grpSpPr>
        <p:pic>
          <p:nvPicPr>
            <p:cNvPr id="7" name="Picture 8" descr="도둑에 대한 이미지 검색결과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978"/>
            <a:stretch>
              <a:fillRect/>
            </a:stretch>
          </p:blipFill>
          <p:spPr bwMode="auto">
            <a:xfrm>
              <a:off x="971600" y="2348880"/>
              <a:ext cx="3096344" cy="3625645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835696" y="5733256"/>
              <a:ext cx="8707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도둑질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572000" y="1918573"/>
            <a:ext cx="3713609" cy="4750787"/>
            <a:chOff x="4572000" y="1628800"/>
            <a:chExt cx="3713609" cy="4750787"/>
          </a:xfrm>
        </p:grpSpPr>
        <p:pic>
          <p:nvPicPr>
            <p:cNvPr id="6" name="Picture 6" descr="폭력에 대한 이미지 검색결과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33"/>
            <a:stretch>
              <a:fillRect/>
            </a:stretch>
          </p:blipFill>
          <p:spPr bwMode="auto">
            <a:xfrm>
              <a:off x="4572000" y="1628800"/>
              <a:ext cx="3713609" cy="4305301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084168" y="5733256"/>
              <a:ext cx="6655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폭력</a:t>
              </a:r>
            </a:p>
          </p:txBody>
        </p:sp>
      </p:grpSp>
      <p:grpSp>
        <p:nvGrpSpPr>
          <p:cNvPr id="12" name="그룹 14"/>
          <p:cNvGrpSpPr>
            <a:grpSpLocks/>
          </p:cNvGrpSpPr>
          <p:nvPr/>
        </p:nvGrpSpPr>
        <p:grpSpPr bwMode="auto">
          <a:xfrm>
            <a:off x="1547664" y="1268760"/>
            <a:ext cx="2376264" cy="1295400"/>
            <a:chOff x="3059832" y="1772816"/>
            <a:chExt cx="3383211" cy="1296541"/>
          </a:xfrm>
        </p:grpSpPr>
        <p:sp>
          <p:nvSpPr>
            <p:cNvPr id="13" name="구름 모양 설명선 12"/>
            <p:cNvSpPr/>
            <p:nvPr/>
          </p:nvSpPr>
          <p:spPr bwMode="auto">
            <a:xfrm>
              <a:off x="3059832" y="1772816"/>
              <a:ext cx="3383211" cy="1296541"/>
            </a:xfrm>
            <a:prstGeom prst="cloudCallout">
              <a:avLst>
                <a:gd name="adj1" fmla="val -34133"/>
                <a:gd name="adj2" fmla="val 59330"/>
              </a:avLst>
            </a:prstGeom>
            <a:noFill/>
            <a:ln w="76200">
              <a:solidFill>
                <a:srgbClr val="7030A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4" name="직사각형 25"/>
            <p:cNvSpPr>
              <a:spLocks noChangeArrowheads="1"/>
            </p:cNvSpPr>
            <p:nvPr/>
          </p:nvSpPr>
          <p:spPr bwMode="auto">
            <a:xfrm>
              <a:off x="3525124" y="2124032"/>
              <a:ext cx="2507833" cy="585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dirty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도둑질이 좋아</a:t>
              </a:r>
              <a:r>
                <a:rPr kumimoji="0" lang="en-US" altLang="ko-KR" sz="2800" dirty="0">
                  <a:solidFill>
                    <a:schemeClr val="accent6">
                      <a:lumMod val="75000"/>
                    </a:schemeClr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2800" dirty="0">
                <a:solidFill>
                  <a:schemeClr val="accent6">
                    <a:lumMod val="75000"/>
                  </a:schemeClr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15" name="그룹 14"/>
          <p:cNvGrpSpPr>
            <a:grpSpLocks/>
          </p:cNvGrpSpPr>
          <p:nvPr/>
        </p:nvGrpSpPr>
        <p:grpSpPr bwMode="auto">
          <a:xfrm>
            <a:off x="5004048" y="1844824"/>
            <a:ext cx="2088232" cy="1295400"/>
            <a:chOff x="3059832" y="1772816"/>
            <a:chExt cx="3383211" cy="1296541"/>
          </a:xfrm>
        </p:grpSpPr>
        <p:sp>
          <p:nvSpPr>
            <p:cNvPr id="16" name="구름 모양 설명선 15"/>
            <p:cNvSpPr/>
            <p:nvPr/>
          </p:nvSpPr>
          <p:spPr bwMode="auto">
            <a:xfrm>
              <a:off x="3059832" y="1772816"/>
              <a:ext cx="3383211" cy="1296541"/>
            </a:xfrm>
            <a:prstGeom prst="cloudCallout">
              <a:avLst>
                <a:gd name="adj1" fmla="val 49151"/>
                <a:gd name="adj2" fmla="val 49403"/>
              </a:avLst>
            </a:prstGeom>
            <a:noFill/>
            <a:ln w="76200">
              <a:solidFill>
                <a:srgbClr val="7030A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7" name="직사각형 25"/>
            <p:cNvSpPr>
              <a:spLocks noChangeArrowheads="1"/>
            </p:cNvSpPr>
            <p:nvPr/>
          </p:nvSpPr>
          <p:spPr bwMode="auto">
            <a:xfrm>
              <a:off x="3525124" y="2124032"/>
              <a:ext cx="2507833" cy="585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dirty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폭력이 좋아</a:t>
              </a:r>
              <a:r>
                <a:rPr kumimoji="0" lang="en-US" altLang="ko-KR" sz="2800" dirty="0">
                  <a:solidFill>
                    <a:schemeClr val="accent6">
                      <a:lumMod val="75000"/>
                    </a:schemeClr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2800" dirty="0">
                <a:solidFill>
                  <a:schemeClr val="accent6">
                    <a:lumMod val="75000"/>
                  </a:schemeClr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1042988" y="1268413"/>
            <a:ext cx="7200900" cy="4392612"/>
            <a:chOff x="899592" y="1340768"/>
            <a:chExt cx="7200800" cy="4392488"/>
          </a:xfrm>
        </p:grpSpPr>
        <p:pic>
          <p:nvPicPr>
            <p:cNvPr id="31748" name="Picture 2" descr="http://cfile232.uf.daum.net/image/273EB14C519D9F6A066AD1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592" y="1340768"/>
              <a:ext cx="7200800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49" name="TextBox 3"/>
            <p:cNvSpPr txBox="1">
              <a:spLocks noChangeArrowheads="1"/>
            </p:cNvSpPr>
            <p:nvPr/>
          </p:nvSpPr>
          <p:spPr bwMode="auto">
            <a:xfrm>
              <a:off x="2844401" y="2591345"/>
              <a:ext cx="3384329" cy="2062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ko-KR" altLang="en-US" sz="3200" dirty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하나님께서 </a:t>
              </a:r>
              <a:endParaRPr kumimoji="0" lang="en-US" altLang="ko-KR" sz="3200" dirty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kumimoji="0" lang="ko-KR" altLang="en-US" sz="3200" dirty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타락한 세상을</a:t>
              </a:r>
              <a:endParaRPr kumimoji="0" lang="en-US" altLang="ko-KR" sz="3200" dirty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lang="ko-KR" altLang="en-US" sz="3200" dirty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물로 심판 하기로 </a:t>
              </a:r>
              <a:endParaRPr lang="en-US" altLang="ko-KR" sz="3200" dirty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lang="ko-KR" altLang="en-US" sz="3200" dirty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하셨습니다</a:t>
              </a:r>
              <a:endParaRPr kumimoji="0" lang="en-US" altLang="ko-KR" sz="3200" dirty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</p:txBody>
        </p:sp>
      </p:grpSp>
      <p:pic>
        <p:nvPicPr>
          <p:cNvPr id="31747" name="Picture 2" descr="http://cfile9.uf.tistory.com/image/2134134854DF4EC7213B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61" b="38576"/>
          <a:stretch>
            <a:fillRect/>
          </a:stretch>
        </p:blipFill>
        <p:spPr bwMode="auto">
          <a:xfrm>
            <a:off x="323850" y="260350"/>
            <a:ext cx="18716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하나님은 </a:t>
              </a:r>
              <a:r>
                <a:rPr kumimoji="0" lang="ko-KR" altLang="en-US" sz="3000" dirty="0" err="1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노아에게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큰 배를 지으라고 명령하셨습니다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691680" y="2636912"/>
            <a:ext cx="1731359" cy="4077072"/>
            <a:chOff x="4860032" y="1556792"/>
            <a:chExt cx="1731359" cy="4077072"/>
          </a:xfrm>
        </p:grpSpPr>
        <p:pic>
          <p:nvPicPr>
            <p:cNvPr id="6" name="Picture 5" descr="C:\Users\LOVE\Desktop\1\1.png"/>
            <p:cNvPicPr>
              <a:picLocks noChangeAspect="1" noChangeArrowheads="1"/>
            </p:cNvPicPr>
            <p:nvPr/>
          </p:nvPicPr>
          <p:blipFill>
            <a:blip r:embed="rId3" cstate="print"/>
            <a:srcRect l="39375" t="14297" r="36213" b="9072"/>
            <a:stretch>
              <a:fillRect/>
            </a:stretch>
          </p:blipFill>
          <p:spPr bwMode="auto">
            <a:xfrm>
              <a:off x="4860032" y="1556792"/>
              <a:ext cx="1731359" cy="4077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364088" y="4752528"/>
              <a:ext cx="6928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err="1">
                  <a:solidFill>
                    <a:srgbClr val="CC00FF"/>
                  </a:solidFill>
                  <a:latin typeface="안상수2006중간" pitchFamily="18" charset="-127"/>
                  <a:ea typeface="안상수2006중간" pitchFamily="18" charset="-127"/>
                </a:rPr>
                <a:t>노아</a:t>
              </a:r>
              <a:endParaRPr lang="ko-KR" altLang="en-US" sz="3600" dirty="0">
                <a:solidFill>
                  <a:srgbClr val="CC00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pic>
        <p:nvPicPr>
          <p:cNvPr id="8" name="Picture 2" descr="C:\Users\H\Desktop\1-4\제목 없음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1672" y="1196752"/>
            <a:ext cx="29523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자유형 8"/>
          <p:cNvSpPr/>
          <p:nvPr/>
        </p:nvSpPr>
        <p:spPr>
          <a:xfrm rot="21282658">
            <a:off x="4702175" y="2750170"/>
            <a:ext cx="1792288" cy="492125"/>
          </a:xfrm>
          <a:custGeom>
            <a:avLst/>
            <a:gdLst>
              <a:gd name="connsiteX0" fmla="*/ 1349115 w 1349115"/>
              <a:gd name="connsiteY0" fmla="*/ 0 h 326912"/>
              <a:gd name="connsiteX1" fmla="*/ 839450 w 1349115"/>
              <a:gd name="connsiteY1" fmla="*/ 59960 h 326912"/>
              <a:gd name="connsiteX2" fmla="*/ 719528 w 1349115"/>
              <a:gd name="connsiteY2" fmla="*/ 104931 h 326912"/>
              <a:gd name="connsiteX3" fmla="*/ 614597 w 1349115"/>
              <a:gd name="connsiteY3" fmla="*/ 134911 h 326912"/>
              <a:gd name="connsiteX4" fmla="*/ 554637 w 1349115"/>
              <a:gd name="connsiteY4" fmla="*/ 164892 h 326912"/>
              <a:gd name="connsiteX5" fmla="*/ 509666 w 1349115"/>
              <a:gd name="connsiteY5" fmla="*/ 194872 h 326912"/>
              <a:gd name="connsiteX6" fmla="*/ 389745 w 1349115"/>
              <a:gd name="connsiteY6" fmla="*/ 224852 h 326912"/>
              <a:gd name="connsiteX7" fmla="*/ 299804 w 1349115"/>
              <a:gd name="connsiteY7" fmla="*/ 254833 h 326912"/>
              <a:gd name="connsiteX8" fmla="*/ 254833 w 1349115"/>
              <a:gd name="connsiteY8" fmla="*/ 269823 h 326912"/>
              <a:gd name="connsiteX9" fmla="*/ 209863 w 1349115"/>
              <a:gd name="connsiteY9" fmla="*/ 299803 h 326912"/>
              <a:gd name="connsiteX10" fmla="*/ 0 w 1349115"/>
              <a:gd name="connsiteY10" fmla="*/ 314793 h 3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115" h="326912">
                <a:moveTo>
                  <a:pt x="1349115" y="0"/>
                </a:moveTo>
                <a:lnTo>
                  <a:pt x="839450" y="59960"/>
                </a:lnTo>
                <a:cubicBezTo>
                  <a:pt x="728901" y="87599"/>
                  <a:pt x="829273" y="57898"/>
                  <a:pt x="719528" y="104931"/>
                </a:cubicBezTo>
                <a:cubicBezTo>
                  <a:pt x="689420" y="117834"/>
                  <a:pt x="645026" y="127304"/>
                  <a:pt x="614597" y="134911"/>
                </a:cubicBezTo>
                <a:cubicBezTo>
                  <a:pt x="594610" y="144905"/>
                  <a:pt x="574039" y="153805"/>
                  <a:pt x="554637" y="164892"/>
                </a:cubicBezTo>
                <a:cubicBezTo>
                  <a:pt x="538995" y="173830"/>
                  <a:pt x="526597" y="188715"/>
                  <a:pt x="509666" y="194872"/>
                </a:cubicBezTo>
                <a:cubicBezTo>
                  <a:pt x="470943" y="208953"/>
                  <a:pt x="428834" y="211822"/>
                  <a:pt x="389745" y="224852"/>
                </a:cubicBezTo>
                <a:lnTo>
                  <a:pt x="299804" y="254833"/>
                </a:lnTo>
                <a:lnTo>
                  <a:pt x="254833" y="269823"/>
                </a:lnTo>
                <a:cubicBezTo>
                  <a:pt x="239843" y="279816"/>
                  <a:pt x="226422" y="292706"/>
                  <a:pt x="209863" y="299803"/>
                </a:cubicBezTo>
                <a:cubicBezTo>
                  <a:pt x="146609" y="326912"/>
                  <a:pt x="60921" y="314793"/>
                  <a:pt x="0" y="314793"/>
                </a:cubicBezTo>
              </a:path>
            </a:pathLst>
          </a:custGeom>
          <a:noFill/>
          <a:ln w="57150" cap="flat" cmpd="sng" algn="ctr">
            <a:solidFill>
              <a:srgbClr val="00FF00"/>
            </a:solidFill>
            <a:prstDash val="solid"/>
          </a:ln>
          <a:effectLst/>
        </p:spPr>
        <p:txBody>
          <a:bodyPr lIns="91392" tIns="45696" rIns="91392" bIns="45696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자유형 9"/>
          <p:cNvSpPr/>
          <p:nvPr/>
        </p:nvSpPr>
        <p:spPr>
          <a:xfrm rot="18726710">
            <a:off x="5635625" y="3648695"/>
            <a:ext cx="1793875" cy="492125"/>
          </a:xfrm>
          <a:custGeom>
            <a:avLst/>
            <a:gdLst>
              <a:gd name="connsiteX0" fmla="*/ 1349115 w 1349115"/>
              <a:gd name="connsiteY0" fmla="*/ 0 h 326912"/>
              <a:gd name="connsiteX1" fmla="*/ 839450 w 1349115"/>
              <a:gd name="connsiteY1" fmla="*/ 59960 h 326912"/>
              <a:gd name="connsiteX2" fmla="*/ 719528 w 1349115"/>
              <a:gd name="connsiteY2" fmla="*/ 104931 h 326912"/>
              <a:gd name="connsiteX3" fmla="*/ 614597 w 1349115"/>
              <a:gd name="connsiteY3" fmla="*/ 134911 h 326912"/>
              <a:gd name="connsiteX4" fmla="*/ 554637 w 1349115"/>
              <a:gd name="connsiteY4" fmla="*/ 164892 h 326912"/>
              <a:gd name="connsiteX5" fmla="*/ 509666 w 1349115"/>
              <a:gd name="connsiteY5" fmla="*/ 194872 h 326912"/>
              <a:gd name="connsiteX6" fmla="*/ 389745 w 1349115"/>
              <a:gd name="connsiteY6" fmla="*/ 224852 h 326912"/>
              <a:gd name="connsiteX7" fmla="*/ 299804 w 1349115"/>
              <a:gd name="connsiteY7" fmla="*/ 254833 h 326912"/>
              <a:gd name="connsiteX8" fmla="*/ 254833 w 1349115"/>
              <a:gd name="connsiteY8" fmla="*/ 269823 h 326912"/>
              <a:gd name="connsiteX9" fmla="*/ 209863 w 1349115"/>
              <a:gd name="connsiteY9" fmla="*/ 299803 h 326912"/>
              <a:gd name="connsiteX10" fmla="*/ 0 w 1349115"/>
              <a:gd name="connsiteY10" fmla="*/ 314793 h 3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115" h="326912">
                <a:moveTo>
                  <a:pt x="1349115" y="0"/>
                </a:moveTo>
                <a:lnTo>
                  <a:pt x="839450" y="59960"/>
                </a:lnTo>
                <a:cubicBezTo>
                  <a:pt x="728901" y="87599"/>
                  <a:pt x="829273" y="57898"/>
                  <a:pt x="719528" y="104931"/>
                </a:cubicBezTo>
                <a:cubicBezTo>
                  <a:pt x="689420" y="117834"/>
                  <a:pt x="645026" y="127304"/>
                  <a:pt x="614597" y="134911"/>
                </a:cubicBezTo>
                <a:cubicBezTo>
                  <a:pt x="594610" y="144905"/>
                  <a:pt x="574039" y="153805"/>
                  <a:pt x="554637" y="164892"/>
                </a:cubicBezTo>
                <a:cubicBezTo>
                  <a:pt x="538995" y="173830"/>
                  <a:pt x="526597" y="188715"/>
                  <a:pt x="509666" y="194872"/>
                </a:cubicBezTo>
                <a:cubicBezTo>
                  <a:pt x="470943" y="208953"/>
                  <a:pt x="428834" y="211822"/>
                  <a:pt x="389745" y="224852"/>
                </a:cubicBezTo>
                <a:lnTo>
                  <a:pt x="299804" y="254833"/>
                </a:lnTo>
                <a:lnTo>
                  <a:pt x="254833" y="269823"/>
                </a:lnTo>
                <a:cubicBezTo>
                  <a:pt x="239843" y="279816"/>
                  <a:pt x="226422" y="292706"/>
                  <a:pt x="209863" y="299803"/>
                </a:cubicBezTo>
                <a:cubicBezTo>
                  <a:pt x="146609" y="326912"/>
                  <a:pt x="60921" y="314793"/>
                  <a:pt x="0" y="314793"/>
                </a:cubicBezTo>
              </a:path>
            </a:pathLst>
          </a:custGeom>
          <a:noFill/>
          <a:ln w="57150" cap="flat" cmpd="sng" algn="ctr">
            <a:solidFill>
              <a:srgbClr val="00FF00"/>
            </a:solidFill>
            <a:prstDash val="solid"/>
          </a:ln>
          <a:effectLst/>
        </p:spPr>
        <p:txBody>
          <a:bodyPr lIns="91392" tIns="45696" rIns="91392" bIns="45696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1481" y="3492345"/>
            <a:ext cx="1968712" cy="1077170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spc="50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latin typeface="안상수2006중간" pitchFamily="18" charset="-127"/>
                <a:ea typeface="안상수2006중간" pitchFamily="18" charset="-127"/>
              </a:rPr>
              <a:t>노아야</a:t>
            </a:r>
            <a:r>
              <a:rPr lang="en-US" altLang="ko-KR" sz="3200" spc="50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latin typeface="안상수2006중간" pitchFamily="18" charset="-127"/>
                <a:ea typeface="안상수2006중간" pitchFamily="18" charset="-127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spc="50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latin typeface="안상수2006중간" pitchFamily="18" charset="-127"/>
                <a:ea typeface="안상수2006중간" pitchFamily="18" charset="-127"/>
              </a:rPr>
              <a:t>큰 배를 지어라</a:t>
            </a:r>
            <a:r>
              <a:rPr kumimoji="0" lang="en-US" altLang="ko-KR" sz="3200" spc="50" dirty="0">
                <a:ln w="11430">
                  <a:solidFill>
                    <a:srgbClr val="FF0066"/>
                  </a:solidFill>
                </a:ln>
                <a:solidFill>
                  <a:srgbClr val="FF0066"/>
                </a:solidFill>
                <a:latin typeface="안상수2006중간" pitchFamily="18" charset="-127"/>
                <a:ea typeface="안상수2006중간" pitchFamily="18" charset="-127"/>
              </a:rPr>
              <a:t>!</a:t>
            </a:r>
            <a:endParaRPr kumimoji="0" lang="ko-KR" altLang="en-US" sz="3200" spc="50" dirty="0">
              <a:ln w="11430">
                <a:solidFill>
                  <a:srgbClr val="FF0066"/>
                </a:solidFill>
              </a:ln>
              <a:solidFill>
                <a:srgbClr val="FF0066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56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그런데 하늘에서는 비가 한 방울도 오지 않고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뜨거운 태양만 내리쬐고 있었습니다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691680" y="2636912"/>
            <a:ext cx="1731359" cy="4077072"/>
            <a:chOff x="4860032" y="1556792"/>
            <a:chExt cx="1731359" cy="4077072"/>
          </a:xfrm>
        </p:grpSpPr>
        <p:pic>
          <p:nvPicPr>
            <p:cNvPr id="6" name="Picture 5" descr="C:\Users\LOVE\Desktop\1\1.png"/>
            <p:cNvPicPr>
              <a:picLocks noChangeAspect="1" noChangeArrowheads="1"/>
            </p:cNvPicPr>
            <p:nvPr/>
          </p:nvPicPr>
          <p:blipFill>
            <a:blip r:embed="rId3" cstate="print"/>
            <a:srcRect l="39375" t="14297" r="36213" b="9072"/>
            <a:stretch>
              <a:fillRect/>
            </a:stretch>
          </p:blipFill>
          <p:spPr bwMode="auto">
            <a:xfrm>
              <a:off x="4860032" y="1556792"/>
              <a:ext cx="1731359" cy="4077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364088" y="4752528"/>
              <a:ext cx="6928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err="1">
                  <a:solidFill>
                    <a:srgbClr val="CC00FF"/>
                  </a:solidFill>
                  <a:latin typeface="안상수2006중간" pitchFamily="18" charset="-127"/>
                  <a:ea typeface="안상수2006중간" pitchFamily="18" charset="-127"/>
                </a:rPr>
                <a:t>노아</a:t>
              </a:r>
              <a:endParaRPr lang="ko-KR" altLang="en-US" sz="3600" dirty="0">
                <a:solidFill>
                  <a:srgbClr val="CC00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pic>
        <p:nvPicPr>
          <p:cNvPr id="8" name="Picture 4" descr="C:\Users\Grace\Desktop\Picture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4623"/>
            <a:ext cx="3406130" cy="321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56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그래도 </a:t>
              </a:r>
              <a:r>
                <a:rPr kumimoji="0" lang="ko-KR" altLang="en-US" sz="3000" dirty="0" err="1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노아는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하나님의 말씀에 순종해서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큰 배를 만들었습니다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4" descr="Scan00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8256" y="1268760"/>
            <a:ext cx="48245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1691680" y="2636912"/>
            <a:ext cx="1731359" cy="4077072"/>
            <a:chOff x="4860032" y="1556792"/>
            <a:chExt cx="1731359" cy="4077072"/>
          </a:xfrm>
        </p:grpSpPr>
        <p:pic>
          <p:nvPicPr>
            <p:cNvPr id="7" name="Picture 5" descr="C:\Users\LOVE\Desktop\1\1.png"/>
            <p:cNvPicPr>
              <a:picLocks noChangeAspect="1" noChangeArrowheads="1"/>
            </p:cNvPicPr>
            <p:nvPr/>
          </p:nvPicPr>
          <p:blipFill>
            <a:blip r:embed="rId4" cstate="print"/>
            <a:srcRect l="39375" t="14297" r="36213" b="9072"/>
            <a:stretch>
              <a:fillRect/>
            </a:stretch>
          </p:blipFill>
          <p:spPr bwMode="auto">
            <a:xfrm>
              <a:off x="4860032" y="1556792"/>
              <a:ext cx="1731359" cy="4077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364088" y="4752528"/>
              <a:ext cx="6928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err="1">
                  <a:solidFill>
                    <a:srgbClr val="CC00FF"/>
                  </a:solidFill>
                  <a:latin typeface="안상수2006중간" pitchFamily="18" charset="-127"/>
                  <a:ea typeface="안상수2006중간" pitchFamily="18" charset="-127"/>
                </a:rPr>
                <a:t>노아</a:t>
              </a:r>
              <a:endParaRPr lang="ko-KR" altLang="en-US" sz="3600" dirty="0">
                <a:solidFill>
                  <a:srgbClr val="CC00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9" name="그룹 14"/>
          <p:cNvGrpSpPr>
            <a:grpSpLocks/>
          </p:cNvGrpSpPr>
          <p:nvPr/>
        </p:nvGrpSpPr>
        <p:grpSpPr bwMode="auto">
          <a:xfrm>
            <a:off x="323528" y="1268760"/>
            <a:ext cx="2952328" cy="1295400"/>
            <a:chOff x="3059832" y="1772816"/>
            <a:chExt cx="3383211" cy="1296541"/>
          </a:xfrm>
        </p:grpSpPr>
        <p:sp>
          <p:nvSpPr>
            <p:cNvPr id="10" name="구름 모양 설명선 9"/>
            <p:cNvSpPr/>
            <p:nvPr/>
          </p:nvSpPr>
          <p:spPr bwMode="auto">
            <a:xfrm>
              <a:off x="3059832" y="1772816"/>
              <a:ext cx="3383211" cy="1296541"/>
            </a:xfrm>
            <a:prstGeom prst="cloudCallout">
              <a:avLst>
                <a:gd name="adj1" fmla="val 32607"/>
                <a:gd name="adj2" fmla="val 53815"/>
              </a:avLst>
            </a:prstGeom>
            <a:noFill/>
            <a:ln w="76200">
              <a:solidFill>
                <a:srgbClr val="7030A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1" name="직사각형 25"/>
            <p:cNvSpPr>
              <a:spLocks noChangeArrowheads="1"/>
            </p:cNvSpPr>
            <p:nvPr/>
          </p:nvSpPr>
          <p:spPr bwMode="auto">
            <a:xfrm>
              <a:off x="3307385" y="2124032"/>
              <a:ext cx="3053140" cy="585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dirty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드디어 배를 만들었다</a:t>
              </a:r>
              <a:r>
                <a:rPr kumimoji="0" lang="en-US" altLang="ko-KR" sz="2800" dirty="0">
                  <a:solidFill>
                    <a:schemeClr val="accent6">
                      <a:lumMod val="75000"/>
                    </a:schemeClr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2800" dirty="0">
                <a:solidFill>
                  <a:schemeClr val="accent6">
                    <a:lumMod val="75000"/>
                  </a:schemeClr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6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사람들은 비가 오지도 않는데 큰 배를 만드는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 err="1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노아를</a:t>
              </a:r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조롱했습니다 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4" descr="Scan00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8256" y="1268760"/>
            <a:ext cx="48245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1691680" y="2636912"/>
            <a:ext cx="1731359" cy="4077072"/>
            <a:chOff x="4860032" y="1556792"/>
            <a:chExt cx="1731359" cy="4077072"/>
          </a:xfrm>
        </p:grpSpPr>
        <p:pic>
          <p:nvPicPr>
            <p:cNvPr id="7" name="Picture 5" descr="C:\Users\LOVE\Desktop\1\1.png"/>
            <p:cNvPicPr>
              <a:picLocks noChangeAspect="1" noChangeArrowheads="1"/>
            </p:cNvPicPr>
            <p:nvPr/>
          </p:nvPicPr>
          <p:blipFill>
            <a:blip r:embed="rId4" cstate="print"/>
            <a:srcRect l="39375" t="14297" r="36213" b="9072"/>
            <a:stretch>
              <a:fillRect/>
            </a:stretch>
          </p:blipFill>
          <p:spPr bwMode="auto">
            <a:xfrm>
              <a:off x="4860032" y="1556792"/>
              <a:ext cx="1731359" cy="4077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364088" y="4752528"/>
              <a:ext cx="6928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err="1">
                  <a:solidFill>
                    <a:srgbClr val="CC00FF"/>
                  </a:solidFill>
                  <a:latin typeface="안상수2006중간" pitchFamily="18" charset="-127"/>
                  <a:ea typeface="안상수2006중간" pitchFamily="18" charset="-127"/>
                </a:rPr>
                <a:t>노아</a:t>
              </a:r>
              <a:endParaRPr lang="ko-KR" altLang="en-US" sz="3600" dirty="0">
                <a:solidFill>
                  <a:srgbClr val="CC00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pic>
        <p:nvPicPr>
          <p:cNvPr id="12" name="Picture 3" descr="E:\사역\사역자료\그림자료\인물\화난사람들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64409"/>
            <a:ext cx="2534912" cy="32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14"/>
          <p:cNvGrpSpPr>
            <a:grpSpLocks/>
          </p:cNvGrpSpPr>
          <p:nvPr/>
        </p:nvGrpSpPr>
        <p:grpSpPr bwMode="auto">
          <a:xfrm>
            <a:off x="5004048" y="1844824"/>
            <a:ext cx="3456384" cy="1583433"/>
            <a:chOff x="3059832" y="1772816"/>
            <a:chExt cx="3383211" cy="1296541"/>
          </a:xfrm>
        </p:grpSpPr>
        <p:sp>
          <p:nvSpPr>
            <p:cNvPr id="14" name="구름 모양 설명선 13"/>
            <p:cNvSpPr/>
            <p:nvPr/>
          </p:nvSpPr>
          <p:spPr bwMode="auto">
            <a:xfrm>
              <a:off x="3059832" y="1772816"/>
              <a:ext cx="3383211" cy="1296541"/>
            </a:xfrm>
            <a:prstGeom prst="cloudCallout">
              <a:avLst>
                <a:gd name="adj1" fmla="val 32607"/>
                <a:gd name="adj2" fmla="val 53815"/>
              </a:avLst>
            </a:prstGeom>
            <a:noFill/>
            <a:ln w="76200">
              <a:solidFill>
                <a:srgbClr val="7030A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5" name="직사각형 25"/>
            <p:cNvSpPr>
              <a:spLocks noChangeArrowheads="1"/>
            </p:cNvSpPr>
            <p:nvPr/>
          </p:nvSpPr>
          <p:spPr bwMode="auto">
            <a:xfrm>
              <a:off x="3389901" y="1916959"/>
              <a:ext cx="2700724" cy="882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비도 안 오는데 </a:t>
              </a:r>
              <a:endParaRPr lang="en-US" altLang="ko-KR" sz="320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배를 만들다니 </a:t>
              </a:r>
              <a:r>
                <a:rPr lang="ko-KR" altLang="en-US" sz="3200" dirty="0" err="1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쯧쯧즛</a:t>
              </a:r>
              <a:r>
                <a:rPr kumimoji="0" lang="en-US" altLang="ko-KR" sz="2800" dirty="0">
                  <a:solidFill>
                    <a:schemeClr val="accent6">
                      <a:lumMod val="75000"/>
                    </a:schemeClr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2800" dirty="0">
                <a:solidFill>
                  <a:schemeClr val="accent6">
                    <a:lumMod val="75000"/>
                  </a:schemeClr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6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 err="1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노아와</a:t>
              </a:r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가족들은 모두 배 안으로 들어갔습니다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4" descr="Scan00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8256" y="1268760"/>
            <a:ext cx="48245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Scan000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797152"/>
            <a:ext cx="427127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14"/>
          <p:cNvGrpSpPr>
            <a:grpSpLocks/>
          </p:cNvGrpSpPr>
          <p:nvPr/>
        </p:nvGrpSpPr>
        <p:grpSpPr bwMode="auto">
          <a:xfrm>
            <a:off x="467544" y="3284984"/>
            <a:ext cx="2952328" cy="1295400"/>
            <a:chOff x="3059832" y="1772816"/>
            <a:chExt cx="3383211" cy="1296541"/>
          </a:xfrm>
        </p:grpSpPr>
        <p:sp>
          <p:nvSpPr>
            <p:cNvPr id="14" name="구름 모양 설명선 13"/>
            <p:cNvSpPr/>
            <p:nvPr/>
          </p:nvSpPr>
          <p:spPr bwMode="auto">
            <a:xfrm>
              <a:off x="3059832" y="1772816"/>
              <a:ext cx="3383211" cy="1296541"/>
            </a:xfrm>
            <a:prstGeom prst="cloudCallout">
              <a:avLst>
                <a:gd name="adj1" fmla="val 32607"/>
                <a:gd name="adj2" fmla="val 53815"/>
              </a:avLst>
            </a:prstGeom>
            <a:noFill/>
            <a:ln w="76200">
              <a:solidFill>
                <a:srgbClr val="7030A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5" name="직사각형 25"/>
            <p:cNvSpPr>
              <a:spLocks noChangeArrowheads="1"/>
            </p:cNvSpPr>
            <p:nvPr/>
          </p:nvSpPr>
          <p:spPr bwMode="auto">
            <a:xfrm>
              <a:off x="3389901" y="2124032"/>
              <a:ext cx="2723071" cy="585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dirty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배 안으로 들어가자</a:t>
              </a:r>
              <a:r>
                <a:rPr kumimoji="0" lang="en-US" altLang="ko-KR" sz="2800" dirty="0">
                  <a:solidFill>
                    <a:schemeClr val="accent6">
                      <a:lumMod val="75000"/>
                    </a:schemeClr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2800" dirty="0">
                <a:solidFill>
                  <a:schemeClr val="accent6">
                    <a:lumMod val="75000"/>
                  </a:schemeClr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6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42796 -0.430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 err="1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노아와</a:t>
              </a:r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가족들이 배에 타자 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하늘에서 큰 비가 내렸습니다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4" descr="Scan00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8256" y="1268760"/>
            <a:ext cx="48245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E:\사역\사역자료\그림자료\소품\우박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3873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사역\사역자료\그림자료\소품\우박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45680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사역\사역자료\그림자료\소품\우박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17" y="908720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6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cfile201.uf.daum.net/image/143852464EA4CA1E217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1259632" y="2947591"/>
            <a:ext cx="63367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400" spc="50" dirty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하나님 말씀에 순종하면</a:t>
            </a:r>
            <a:endParaRPr lang="en-US" altLang="ko-KR" sz="4400" spc="50" dirty="0">
              <a:ln w="11430"/>
              <a:solidFill>
                <a:srgbClr val="0000CC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휴먼매직체" pitchFamily="18" charset="-127"/>
              <a:ea typeface="휴먼매직체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400" spc="50" dirty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복을 받아요</a:t>
            </a:r>
            <a:r>
              <a:rPr kumimoji="0" lang="en-US" altLang="ko-KR" sz="4400" spc="50" dirty="0">
                <a:ln w="11430"/>
                <a:solidFill>
                  <a:srgbClr val="FFFF00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비는 </a:t>
              </a:r>
              <a:r>
                <a:rPr lang="ko-KR" altLang="en-US" sz="300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계속 와서 큰 홍수가 되었습니다 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4" descr="Scan00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8256" y="1268760"/>
            <a:ext cx="48245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E:\사역\사역자료\그림자료\소품\우박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3873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사역\사역자료\그림자료\소품\우박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45680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사역\사역자료\그림자료\소품\우박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17" y="908720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8" descr="09-파도g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8" descr="09-파도g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496" y="813792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56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 말씀에 순종해서 배를 만든 </a:t>
              </a:r>
              <a:r>
                <a:rPr lang="ko-KR" altLang="en-US" sz="3000" dirty="0" err="1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노아와</a:t>
              </a:r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가족들은 하나님의 심판에서 살아났습니다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12" name="Picture 7" descr="Scan000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844824"/>
            <a:ext cx="427127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14"/>
          <p:cNvGrpSpPr>
            <a:grpSpLocks/>
          </p:cNvGrpSpPr>
          <p:nvPr/>
        </p:nvGrpSpPr>
        <p:grpSpPr bwMode="auto">
          <a:xfrm>
            <a:off x="467544" y="2996952"/>
            <a:ext cx="3528392" cy="1583433"/>
            <a:chOff x="3059832" y="1772816"/>
            <a:chExt cx="3383211" cy="1296541"/>
          </a:xfrm>
        </p:grpSpPr>
        <p:sp>
          <p:nvSpPr>
            <p:cNvPr id="14" name="구름 모양 설명선 13"/>
            <p:cNvSpPr/>
            <p:nvPr/>
          </p:nvSpPr>
          <p:spPr bwMode="auto">
            <a:xfrm>
              <a:off x="3059832" y="1772816"/>
              <a:ext cx="3383211" cy="1296541"/>
            </a:xfrm>
            <a:prstGeom prst="cloudCallout">
              <a:avLst>
                <a:gd name="adj1" fmla="val 32607"/>
                <a:gd name="adj2" fmla="val 53815"/>
              </a:avLst>
            </a:prstGeom>
            <a:noFill/>
            <a:ln w="76200">
              <a:solidFill>
                <a:srgbClr val="7030A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25"/>
            <p:cNvSpPr>
              <a:spLocks noChangeArrowheads="1"/>
            </p:cNvSpPr>
            <p:nvPr/>
          </p:nvSpPr>
          <p:spPr bwMode="auto">
            <a:xfrm>
              <a:off x="3597035" y="1952076"/>
              <a:ext cx="2431737" cy="882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3200" dirty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하나님 말씀에</a:t>
              </a:r>
              <a:endParaRPr lang="en-US" altLang="ko-KR" sz="3200" dirty="0">
                <a:solidFill>
                  <a:srgbClr val="FF00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>
                <a:defRPr/>
              </a:pPr>
              <a:r>
                <a:rPr lang="ko-KR" altLang="en-US" sz="3200" dirty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순종해서 살아났어요</a:t>
              </a:r>
              <a:r>
                <a:rPr lang="en-US" altLang="ko-KR" sz="2800" dirty="0">
                  <a:solidFill>
                    <a:srgbClr val="F79646">
                      <a:lumMod val="75000"/>
                    </a:srgbClr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lang="ko-KR" altLang="en-US" sz="2800" dirty="0">
                <a:solidFill>
                  <a:srgbClr val="F79646">
                    <a:lumMod val="75000"/>
                  </a:srgbClr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pic>
        <p:nvPicPr>
          <p:cNvPr id="5" name="Picture 4" descr="Scan0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8256" y="1268760"/>
            <a:ext cx="48245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56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44618 0.4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그리고 다시는 물로 심판하지 않겠다는 증거로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무지개를 보여 주셨습니다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6" name="그룹 14"/>
          <p:cNvGrpSpPr>
            <a:grpSpLocks/>
          </p:cNvGrpSpPr>
          <p:nvPr/>
        </p:nvGrpSpPr>
        <p:grpSpPr bwMode="auto">
          <a:xfrm>
            <a:off x="2339752" y="3717032"/>
            <a:ext cx="1872208" cy="864095"/>
            <a:chOff x="3059832" y="1772816"/>
            <a:chExt cx="3383211" cy="1296541"/>
          </a:xfrm>
        </p:grpSpPr>
        <p:sp>
          <p:nvSpPr>
            <p:cNvPr id="14" name="구름 모양 설명선 13"/>
            <p:cNvSpPr/>
            <p:nvPr/>
          </p:nvSpPr>
          <p:spPr bwMode="auto">
            <a:xfrm>
              <a:off x="3059832" y="1772816"/>
              <a:ext cx="3383211" cy="1296541"/>
            </a:xfrm>
            <a:prstGeom prst="cloudCallout">
              <a:avLst>
                <a:gd name="adj1" fmla="val 32607"/>
                <a:gd name="adj2" fmla="val 53815"/>
              </a:avLst>
            </a:prstGeom>
            <a:noFill/>
            <a:ln w="76200">
              <a:solidFill>
                <a:srgbClr val="7030A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25"/>
            <p:cNvSpPr>
              <a:spLocks noChangeArrowheads="1"/>
            </p:cNvSpPr>
            <p:nvPr/>
          </p:nvSpPr>
          <p:spPr bwMode="auto">
            <a:xfrm>
              <a:off x="3597036" y="1952076"/>
              <a:ext cx="2325515" cy="87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3200" dirty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무지개다</a:t>
              </a:r>
              <a:r>
                <a:rPr lang="en-US" altLang="ko-KR" sz="2800" dirty="0">
                  <a:solidFill>
                    <a:srgbClr val="F79646">
                      <a:lumMod val="75000"/>
                    </a:srgbClr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lang="ko-KR" altLang="en-US" sz="2800" dirty="0">
                <a:solidFill>
                  <a:srgbClr val="F79646">
                    <a:lumMod val="75000"/>
                  </a:srgbClr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pic>
        <p:nvPicPr>
          <p:cNvPr id="5" name="Picture 4" descr="Scan00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8256" y="1268760"/>
            <a:ext cx="48245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Scan000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653136"/>
            <a:ext cx="427127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무지개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1376772"/>
            <a:ext cx="3744416" cy="1908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6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1042988" y="1268413"/>
            <a:ext cx="7200900" cy="4392612"/>
            <a:chOff x="899592" y="1340768"/>
            <a:chExt cx="7200800" cy="4392488"/>
          </a:xfrm>
        </p:grpSpPr>
        <p:pic>
          <p:nvPicPr>
            <p:cNvPr id="31748" name="Picture 2" descr="http://cfile232.uf.daum.net/image/273EB14C519D9F6A066AD1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592" y="1340768"/>
              <a:ext cx="7200800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49" name="TextBox 3"/>
            <p:cNvSpPr txBox="1">
              <a:spLocks noChangeArrowheads="1"/>
            </p:cNvSpPr>
            <p:nvPr/>
          </p:nvSpPr>
          <p:spPr bwMode="auto">
            <a:xfrm>
              <a:off x="2844401" y="2591345"/>
              <a:ext cx="3312322" cy="2062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ko-KR" altLang="en-US" sz="3200" dirty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우리도 </a:t>
              </a:r>
              <a:r>
                <a:rPr kumimoji="0" lang="ko-KR" altLang="en-US" sz="3200" dirty="0" err="1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노아처럼</a:t>
              </a:r>
              <a:endParaRPr kumimoji="0" lang="en-US" altLang="ko-KR" sz="3200" dirty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lang="ko-KR" altLang="en-US" sz="3200" dirty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하나님 말씀에 </a:t>
              </a:r>
              <a:endParaRPr lang="en-US" altLang="ko-KR" sz="3200" dirty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lang="ko-KR" altLang="en-US" sz="3200" dirty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순종하면</a:t>
              </a:r>
              <a:endParaRPr lang="en-US" altLang="ko-KR" sz="3200" dirty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kumimoji="0" lang="ko-KR" altLang="en-US" sz="3200" dirty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복을 받게 됩니다</a:t>
              </a:r>
              <a:endParaRPr kumimoji="0" lang="en-US" altLang="ko-KR" sz="3200" dirty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</p:txBody>
        </p:sp>
      </p:grpSp>
      <p:pic>
        <p:nvPicPr>
          <p:cNvPr id="31747" name="Picture 2" descr="http://cfile9.uf.tistory.com/image/2134134854DF4EC7213B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61" b="38576"/>
          <a:stretch>
            <a:fillRect/>
          </a:stretch>
        </p:blipFill>
        <p:spPr bwMode="auto">
          <a:xfrm>
            <a:off x="323850" y="260350"/>
            <a:ext cx="18716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노아의순종ppt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33525"/>
            <a:ext cx="2809875" cy="5324475"/>
          </a:xfrm>
          <a:prstGeom prst="rect">
            <a:avLst/>
          </a:prstGeom>
          <a:noFill/>
        </p:spPr>
      </p:pic>
      <p:grpSp>
        <p:nvGrpSpPr>
          <p:cNvPr id="6" name="그룹 5"/>
          <p:cNvGrpSpPr>
            <a:grpSpLocks/>
          </p:cNvGrpSpPr>
          <p:nvPr/>
        </p:nvGrpSpPr>
        <p:grpSpPr bwMode="auto">
          <a:xfrm>
            <a:off x="3276599" y="550863"/>
            <a:ext cx="5256212" cy="3022600"/>
            <a:chOff x="3779838" y="620713"/>
            <a:chExt cx="4968875" cy="3024187"/>
          </a:xfrm>
        </p:grpSpPr>
        <p:sp>
          <p:nvSpPr>
            <p:cNvPr id="7" name="구름 모양 설명선 6"/>
            <p:cNvSpPr/>
            <p:nvPr/>
          </p:nvSpPr>
          <p:spPr bwMode="auto">
            <a:xfrm>
              <a:off x="3779838" y="620713"/>
              <a:ext cx="4968875" cy="3024187"/>
            </a:xfrm>
            <a:prstGeom prst="cloudCallout">
              <a:avLst>
                <a:gd name="adj1" fmla="val -36130"/>
                <a:gd name="adj2" fmla="val 47186"/>
              </a:avLst>
            </a:prstGeom>
            <a:solidFill>
              <a:srgbClr val="FF0066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FFFFFF"/>
                </a:solidFill>
                <a:latin typeface="굴림"/>
                <a:ea typeface="굴림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530889" y="1281465"/>
              <a:ext cx="3550821" cy="1570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하나님 말씀에 </a:t>
              </a:r>
              <a:endParaRPr kumimoji="0" lang="en-US" altLang="ko-KR" sz="32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순종해서</a:t>
              </a:r>
              <a:r>
                <a:rPr lang="en-US" altLang="ko-KR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복을 받는</a:t>
              </a:r>
              <a:endParaRPr lang="en-US" altLang="ko-KR" sz="32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친구들이 되어요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부모님은 어떤 자녀를 좋아할까요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sp>
        <p:nvSpPr>
          <p:cNvPr id="10" name="AutoShape 671"/>
          <p:cNvSpPr>
            <a:spLocks noChangeArrowheads="1"/>
          </p:cNvSpPr>
          <p:nvPr/>
        </p:nvSpPr>
        <p:spPr bwMode="auto">
          <a:xfrm rot="3039941" flipV="1">
            <a:off x="1873481" y="676107"/>
            <a:ext cx="714290" cy="1180635"/>
          </a:xfrm>
          <a:custGeom>
            <a:avLst/>
            <a:gdLst>
              <a:gd name="T0" fmla="*/ 1113763 w 21600"/>
              <a:gd name="T1" fmla="*/ 394102 h 21600"/>
              <a:gd name="T2" fmla="*/ 295797 w 21600"/>
              <a:gd name="T3" fmla="*/ 3750493 h 21600"/>
              <a:gd name="T4" fmla="*/ 1370815 w 21600"/>
              <a:gd name="T5" fmla="*/ 1127696 h 21600"/>
              <a:gd name="T6" fmla="*/ 3925999 w 21600"/>
              <a:gd name="T7" fmla="*/ 268499 h 21600"/>
              <a:gd name="T8" fmla="*/ 3970840 w 21600"/>
              <a:gd name="T9" fmla="*/ 2015412 h 21600"/>
              <a:gd name="T10" fmla="*/ 2838197 w 21600"/>
              <a:gd name="T11" fmla="*/ 20842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63" y="4887"/>
                </a:moveTo>
                <a:cubicBezTo>
                  <a:pt x="14776" y="3512"/>
                  <a:pt x="12825" y="2749"/>
                  <a:pt x="10800" y="2749"/>
                </a:cubicBezTo>
                <a:cubicBezTo>
                  <a:pt x="6353" y="2749"/>
                  <a:pt x="2749" y="6353"/>
                  <a:pt x="2749" y="10800"/>
                </a:cubicBezTo>
                <a:cubicBezTo>
                  <a:pt x="2748" y="11247"/>
                  <a:pt x="2786" y="11693"/>
                  <a:pt x="2860" y="12134"/>
                </a:cubicBezTo>
                <a:lnTo>
                  <a:pt x="149" y="12590"/>
                </a:lnTo>
                <a:cubicBezTo>
                  <a:pt x="49" y="11998"/>
                  <a:pt x="0" y="1139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3517" y="-1"/>
                  <a:pt x="16134" y="1024"/>
                  <a:pt x="18129" y="2868"/>
                </a:cubicBezTo>
                <a:lnTo>
                  <a:pt x="19962" y="885"/>
                </a:lnTo>
                <a:lnTo>
                  <a:pt x="20190" y="6643"/>
                </a:lnTo>
                <a:lnTo>
                  <a:pt x="14431" y="6870"/>
                </a:lnTo>
                <a:lnTo>
                  <a:pt x="16263" y="4887"/>
                </a:lnTo>
                <a:close/>
              </a:path>
            </a:pathLst>
          </a:custGeom>
          <a:solidFill>
            <a:srgbClr val="00B0F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6336" y="1264089"/>
            <a:ext cx="5336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00B050"/>
                </a:solidFill>
                <a:latin typeface="안상수2006중간" pitchFamily="18" charset="-127"/>
                <a:ea typeface="안상수2006중간" pitchFamily="18" charset="-127"/>
              </a:rPr>
              <a:t>부모님 말씀에 순종하는 자녀를 좋아합니다</a:t>
            </a:r>
          </a:p>
        </p:txBody>
      </p:sp>
      <p:pic>
        <p:nvPicPr>
          <p:cNvPr id="12" name="Picture 4" descr="관련 이미지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4" r="4584"/>
          <a:stretch>
            <a:fillRect/>
          </a:stretch>
        </p:blipFill>
        <p:spPr bwMode="auto">
          <a:xfrm>
            <a:off x="2483768" y="3068960"/>
            <a:ext cx="3384376" cy="3744416"/>
          </a:xfrm>
          <a:prstGeom prst="rect">
            <a:avLst/>
          </a:prstGeom>
          <a:noFill/>
        </p:spPr>
      </p:pic>
      <p:grpSp>
        <p:nvGrpSpPr>
          <p:cNvPr id="13" name="그룹 14"/>
          <p:cNvGrpSpPr>
            <a:grpSpLocks/>
          </p:cNvGrpSpPr>
          <p:nvPr/>
        </p:nvGrpSpPr>
        <p:grpSpPr bwMode="auto">
          <a:xfrm>
            <a:off x="3851920" y="1988840"/>
            <a:ext cx="4536504" cy="1295400"/>
            <a:chOff x="3059832" y="1772816"/>
            <a:chExt cx="3383211" cy="1296541"/>
          </a:xfrm>
        </p:grpSpPr>
        <p:sp>
          <p:nvSpPr>
            <p:cNvPr id="14" name="구름 모양 설명선 13"/>
            <p:cNvSpPr/>
            <p:nvPr/>
          </p:nvSpPr>
          <p:spPr bwMode="auto">
            <a:xfrm>
              <a:off x="3059832" y="1772816"/>
              <a:ext cx="3383211" cy="1296541"/>
            </a:xfrm>
            <a:prstGeom prst="cloudCallout">
              <a:avLst>
                <a:gd name="adj1" fmla="val -37741"/>
                <a:gd name="adj2" fmla="val 54918"/>
              </a:avLst>
            </a:prstGeom>
            <a:noFill/>
            <a:ln w="76200">
              <a:solidFill>
                <a:srgbClr val="7030A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5" name="직사각형 25"/>
            <p:cNvSpPr>
              <a:spLocks noChangeArrowheads="1"/>
            </p:cNvSpPr>
            <p:nvPr/>
          </p:nvSpPr>
          <p:spPr bwMode="auto">
            <a:xfrm>
              <a:off x="3385141" y="2124032"/>
              <a:ext cx="2724883" cy="585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dirty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부모님 말씀에 순종하니 기쁘다</a:t>
              </a:r>
              <a:r>
                <a:rPr kumimoji="0" lang="en-US" altLang="ko-KR" sz="2800" dirty="0">
                  <a:solidFill>
                    <a:schemeClr val="accent6">
                      <a:lumMod val="75000"/>
                    </a:schemeClr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2800" dirty="0">
                <a:solidFill>
                  <a:schemeClr val="accent6">
                    <a:lumMod val="75000"/>
                  </a:schemeClr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선생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님은 어떤 학생을 좋아할까요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sp>
        <p:nvSpPr>
          <p:cNvPr id="5" name="AutoShape 671"/>
          <p:cNvSpPr>
            <a:spLocks noChangeArrowheads="1"/>
          </p:cNvSpPr>
          <p:nvPr/>
        </p:nvSpPr>
        <p:spPr bwMode="auto">
          <a:xfrm rot="3039941" flipV="1">
            <a:off x="1873481" y="676107"/>
            <a:ext cx="714290" cy="1180635"/>
          </a:xfrm>
          <a:custGeom>
            <a:avLst/>
            <a:gdLst>
              <a:gd name="T0" fmla="*/ 1113763 w 21600"/>
              <a:gd name="T1" fmla="*/ 394102 h 21600"/>
              <a:gd name="T2" fmla="*/ 295797 w 21600"/>
              <a:gd name="T3" fmla="*/ 3750493 h 21600"/>
              <a:gd name="T4" fmla="*/ 1370815 w 21600"/>
              <a:gd name="T5" fmla="*/ 1127696 h 21600"/>
              <a:gd name="T6" fmla="*/ 3925999 w 21600"/>
              <a:gd name="T7" fmla="*/ 268499 h 21600"/>
              <a:gd name="T8" fmla="*/ 3970840 w 21600"/>
              <a:gd name="T9" fmla="*/ 2015412 h 21600"/>
              <a:gd name="T10" fmla="*/ 2838197 w 21600"/>
              <a:gd name="T11" fmla="*/ 20842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63" y="4887"/>
                </a:moveTo>
                <a:cubicBezTo>
                  <a:pt x="14776" y="3512"/>
                  <a:pt x="12825" y="2749"/>
                  <a:pt x="10800" y="2749"/>
                </a:cubicBezTo>
                <a:cubicBezTo>
                  <a:pt x="6353" y="2749"/>
                  <a:pt x="2749" y="6353"/>
                  <a:pt x="2749" y="10800"/>
                </a:cubicBezTo>
                <a:cubicBezTo>
                  <a:pt x="2748" y="11247"/>
                  <a:pt x="2786" y="11693"/>
                  <a:pt x="2860" y="12134"/>
                </a:cubicBezTo>
                <a:lnTo>
                  <a:pt x="149" y="12590"/>
                </a:lnTo>
                <a:cubicBezTo>
                  <a:pt x="49" y="11998"/>
                  <a:pt x="0" y="1139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3517" y="-1"/>
                  <a:pt x="16134" y="1024"/>
                  <a:pt x="18129" y="2868"/>
                </a:cubicBezTo>
                <a:lnTo>
                  <a:pt x="19962" y="885"/>
                </a:lnTo>
                <a:lnTo>
                  <a:pt x="20190" y="6643"/>
                </a:lnTo>
                <a:lnTo>
                  <a:pt x="14431" y="6870"/>
                </a:lnTo>
                <a:lnTo>
                  <a:pt x="16263" y="4887"/>
                </a:lnTo>
                <a:close/>
              </a:path>
            </a:pathLst>
          </a:custGeom>
          <a:solidFill>
            <a:srgbClr val="00B0F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6336" y="1264089"/>
            <a:ext cx="5663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00B050"/>
                </a:solidFill>
                <a:latin typeface="안상수2006중간" pitchFamily="18" charset="-127"/>
                <a:ea typeface="안상수2006중간" pitchFamily="18" charset="-127"/>
              </a:rPr>
              <a:t>선생님 말씀에 순종하는 학생을 좋아합니다</a:t>
            </a:r>
          </a:p>
        </p:txBody>
      </p:sp>
      <p:pic>
        <p:nvPicPr>
          <p:cNvPr id="7" name="Picture 2" descr="관련 이미지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924944"/>
            <a:ext cx="3143250" cy="3933056"/>
          </a:xfrm>
          <a:prstGeom prst="rect">
            <a:avLst/>
          </a:prstGeom>
          <a:noFill/>
        </p:spPr>
      </p:pic>
      <p:grpSp>
        <p:nvGrpSpPr>
          <p:cNvPr id="11" name="그룹 14"/>
          <p:cNvGrpSpPr>
            <a:grpSpLocks/>
          </p:cNvGrpSpPr>
          <p:nvPr/>
        </p:nvGrpSpPr>
        <p:grpSpPr bwMode="auto">
          <a:xfrm>
            <a:off x="3851920" y="1988840"/>
            <a:ext cx="4536504" cy="1295400"/>
            <a:chOff x="3059832" y="1772816"/>
            <a:chExt cx="3383211" cy="1296541"/>
          </a:xfrm>
        </p:grpSpPr>
        <p:sp>
          <p:nvSpPr>
            <p:cNvPr id="12" name="구름 모양 설명선 11"/>
            <p:cNvSpPr/>
            <p:nvPr/>
          </p:nvSpPr>
          <p:spPr bwMode="auto">
            <a:xfrm>
              <a:off x="3059832" y="1772816"/>
              <a:ext cx="3383211" cy="1296541"/>
            </a:xfrm>
            <a:prstGeom prst="cloudCallout">
              <a:avLst>
                <a:gd name="adj1" fmla="val -37741"/>
                <a:gd name="adj2" fmla="val 54918"/>
              </a:avLst>
            </a:prstGeom>
            <a:noFill/>
            <a:ln w="76200">
              <a:solidFill>
                <a:srgbClr val="7030A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3" name="직사각형 25"/>
            <p:cNvSpPr>
              <a:spLocks noChangeArrowheads="1"/>
            </p:cNvSpPr>
            <p:nvPr/>
          </p:nvSpPr>
          <p:spPr bwMode="auto">
            <a:xfrm>
              <a:off x="3385141" y="2124032"/>
              <a:ext cx="2843095" cy="585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선생님 </a:t>
              </a:r>
              <a:r>
                <a:rPr lang="ko-KR" altLang="en-US" sz="3200" dirty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말씀에 순종하니 기쁘다</a:t>
              </a:r>
              <a:r>
                <a:rPr kumimoji="0" lang="en-US" altLang="ko-KR" sz="2800" dirty="0">
                  <a:solidFill>
                    <a:schemeClr val="accent6">
                      <a:lumMod val="75000"/>
                    </a:schemeClr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2800" dirty="0">
                <a:solidFill>
                  <a:schemeClr val="accent6">
                    <a:lumMod val="75000"/>
                  </a:schemeClr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님은 누구를 좋아할까요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grpSp>
        <p:nvGrpSpPr>
          <p:cNvPr id="8" name="그룹 18"/>
          <p:cNvGrpSpPr>
            <a:grpSpLocks/>
          </p:cNvGrpSpPr>
          <p:nvPr/>
        </p:nvGrpSpPr>
        <p:grpSpPr bwMode="auto">
          <a:xfrm>
            <a:off x="2266950" y="2162175"/>
            <a:ext cx="5545138" cy="3570288"/>
            <a:chOff x="2135439" y="1658751"/>
            <a:chExt cx="5544616" cy="4031678"/>
          </a:xfrm>
        </p:grpSpPr>
        <p:sp>
          <p:nvSpPr>
            <p:cNvPr id="9" name="구름 모양 설명선 8"/>
            <p:cNvSpPr/>
            <p:nvPr/>
          </p:nvSpPr>
          <p:spPr>
            <a:xfrm rot="1558695">
              <a:off x="2135439" y="1658751"/>
              <a:ext cx="5544616" cy="4031678"/>
            </a:xfrm>
            <a:prstGeom prst="cloudCallout">
              <a:avLst/>
            </a:prstGeom>
            <a:solidFill>
              <a:srgbClr val="FF3399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0" name="TextBox 17"/>
            <p:cNvSpPr txBox="1">
              <a:spLocks noChangeArrowheads="1"/>
            </p:cNvSpPr>
            <p:nvPr/>
          </p:nvSpPr>
          <p:spPr bwMode="auto">
            <a:xfrm>
              <a:off x="3254797" y="2549700"/>
              <a:ext cx="3193201" cy="1772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ysClr val="window" lastClr="FFFFFF"/>
                  </a:solidFill>
                  <a:latin typeface="HY강B" pitchFamily="18" charset="-127"/>
                  <a:ea typeface="HY강B" pitchFamily="18" charset="-127"/>
                </a:rPr>
                <a:t>하나님 말씀에 </a:t>
              </a:r>
              <a:endParaRPr kumimoji="0" lang="en-US" altLang="ko-KR" sz="3200" kern="0" dirty="0">
                <a:solidFill>
                  <a:sysClr val="window" lastClr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>
                  <a:solidFill>
                    <a:sysClr val="window" lastClr="FFFFFF"/>
                  </a:solidFill>
                  <a:latin typeface="HY강B" pitchFamily="18" charset="-127"/>
                  <a:ea typeface="HY강B" pitchFamily="18" charset="-127"/>
                </a:rPr>
                <a:t>순종하는 사람을</a:t>
              </a:r>
              <a:endParaRPr lang="en-US" altLang="ko-KR" sz="3200" kern="0" dirty="0">
                <a:solidFill>
                  <a:sysClr val="window" lastClr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ysClr val="window" lastClr="FFFFFF"/>
                  </a:solidFill>
                  <a:latin typeface="HY강B" pitchFamily="18" charset="-127"/>
                  <a:ea typeface="HY강B" pitchFamily="18" charset="-127"/>
                </a:rPr>
                <a:t>좋아합니다</a:t>
              </a:r>
              <a:endParaRPr kumimoji="0" lang="en-US" altLang="ko-KR" sz="3200" kern="0" dirty="0">
                <a:solidFill>
                  <a:sysClr val="window" lastClr="FFFF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7" name="Picture 40" descr="손2"/>
          <p:cNvPicPr>
            <a:picLocks noChangeAspect="1" noChangeArrowheads="1"/>
          </p:cNvPicPr>
          <p:nvPr/>
        </p:nvPicPr>
        <p:blipFill>
          <a:blip r:embed="rId2" cstate="print"/>
          <a:srcRect l="18004"/>
          <a:stretch>
            <a:fillRect/>
          </a:stretch>
        </p:blipFill>
        <p:spPr bwMode="auto">
          <a:xfrm>
            <a:off x="1343025" y="4868863"/>
            <a:ext cx="21494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      이란 무엇일까요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pic>
        <p:nvPicPr>
          <p:cNvPr id="5" name="Picture 2" descr="관련 이미지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520" t="19117" r="9281" b="14843"/>
          <a:stretch>
            <a:fillRect/>
          </a:stretch>
        </p:blipFill>
        <p:spPr bwMode="auto">
          <a:xfrm>
            <a:off x="1691680" y="116632"/>
            <a:ext cx="1724402" cy="936104"/>
          </a:xfrm>
          <a:prstGeom prst="rect">
            <a:avLst/>
          </a:prstGeom>
          <a:noFill/>
        </p:spPr>
      </p:pic>
      <p:pic>
        <p:nvPicPr>
          <p:cNvPr id="6" name="Picture 2" descr="관련 이미지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520" t="19117" r="9281" b="14843"/>
          <a:stretch>
            <a:fillRect/>
          </a:stretch>
        </p:blipFill>
        <p:spPr bwMode="auto">
          <a:xfrm>
            <a:off x="1691680" y="116632"/>
            <a:ext cx="1724402" cy="936104"/>
          </a:xfrm>
          <a:prstGeom prst="rect">
            <a:avLst/>
          </a:prstGeom>
          <a:noFill/>
        </p:spPr>
      </p:pic>
      <p:sp>
        <p:nvSpPr>
          <p:cNvPr id="7" name="구름 6"/>
          <p:cNvSpPr/>
          <p:nvPr/>
        </p:nvSpPr>
        <p:spPr>
          <a:xfrm>
            <a:off x="1331640" y="1484784"/>
            <a:ext cx="2836541" cy="1728192"/>
          </a:xfrm>
          <a:prstGeom prst="cloud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8" name="오른쪽으로 구부러진 화살표 7"/>
          <p:cNvSpPr/>
          <p:nvPr/>
        </p:nvSpPr>
        <p:spPr>
          <a:xfrm rot="20128164">
            <a:off x="3446962" y="2906456"/>
            <a:ext cx="432048" cy="792088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095949" y="2492896"/>
            <a:ext cx="3140347" cy="4176489"/>
            <a:chOff x="3779912" y="2564879"/>
            <a:chExt cx="3140347" cy="4176489"/>
          </a:xfrm>
        </p:grpSpPr>
        <p:pic>
          <p:nvPicPr>
            <p:cNvPr id="10" name="Picture 2" descr="http://postfiles11.naver.net/20120413_282/joonangman_1334290826135HQtFA_JPEG/Lime_Pad.jpg?type=w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19" t="3345" r="6339" b="5223"/>
            <a:stretch>
              <a:fillRect/>
            </a:stretch>
          </p:blipFill>
          <p:spPr bwMode="auto">
            <a:xfrm>
              <a:off x="3779912" y="2564879"/>
              <a:ext cx="3140347" cy="4176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4255963" y="3933056"/>
              <a:ext cx="2232247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600" dirty="0">
                  <a:solidFill>
                    <a:srgbClr val="0000CC"/>
                  </a:solidFill>
                  <a:latin typeface="안상수2006중간" pitchFamily="18" charset="-127"/>
                  <a:ea typeface="안상수2006중간" pitchFamily="18" charset="-127"/>
                </a:rPr>
                <a:t>윗사람의 말을</a:t>
              </a:r>
              <a:endParaRPr lang="en-US" altLang="ko-KR" sz="3600" dirty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600" dirty="0">
                  <a:solidFill>
                    <a:srgbClr val="0000CC"/>
                  </a:solidFill>
                  <a:latin typeface="안상수2006중간" pitchFamily="18" charset="-127"/>
                  <a:ea typeface="안상수2006중간" pitchFamily="18" charset="-127"/>
                </a:rPr>
                <a:t>따르는 것을</a:t>
              </a:r>
              <a:endParaRPr lang="en-US" altLang="ko-KR" sz="3600" dirty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600" dirty="0">
                  <a:solidFill>
                    <a:srgbClr val="0000CC"/>
                  </a:solidFill>
                  <a:latin typeface="안상수2006중간" pitchFamily="18" charset="-127"/>
                  <a:ea typeface="안상수2006중간" pitchFamily="18" charset="-127"/>
                </a:rPr>
                <a:t>말합니다</a:t>
              </a:r>
              <a:endParaRPr lang="en-US" altLang="ko-KR" sz="3600" dirty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02379 0.246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2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다음 두 사람 중에서 누가 순종하는 사람일까요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785242" y="2448272"/>
            <a:ext cx="3570734" cy="4293096"/>
            <a:chOff x="785242" y="2276872"/>
            <a:chExt cx="3570734" cy="429309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242" y="2319957"/>
              <a:ext cx="3528392" cy="4250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직사각형 9"/>
            <p:cNvSpPr/>
            <p:nvPr/>
          </p:nvSpPr>
          <p:spPr>
            <a:xfrm>
              <a:off x="827584" y="2276872"/>
              <a:ext cx="3528392" cy="4293096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788024" y="2420888"/>
            <a:ext cx="3528392" cy="4320480"/>
            <a:chOff x="4788024" y="2348880"/>
            <a:chExt cx="3528392" cy="432048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 l="5017"/>
            <a:stretch>
              <a:fillRect/>
            </a:stretch>
          </p:blipFill>
          <p:spPr bwMode="auto">
            <a:xfrm>
              <a:off x="4788024" y="2420888"/>
              <a:ext cx="3528392" cy="424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직사각형 10"/>
            <p:cNvSpPr/>
            <p:nvPr/>
          </p:nvSpPr>
          <p:spPr>
            <a:xfrm>
              <a:off x="4788024" y="2348880"/>
              <a:ext cx="3528392" cy="4293096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1042988" y="1268413"/>
            <a:ext cx="7200900" cy="4392612"/>
            <a:chOff x="899592" y="1340768"/>
            <a:chExt cx="7200800" cy="4392488"/>
          </a:xfrm>
        </p:grpSpPr>
        <p:pic>
          <p:nvPicPr>
            <p:cNvPr id="31748" name="Picture 2" descr="http://cfile232.uf.daum.net/image/273EB14C519D9F6A066AD1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592" y="1340768"/>
              <a:ext cx="7200800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49" name="TextBox 3"/>
            <p:cNvSpPr txBox="1">
              <a:spLocks noChangeArrowheads="1"/>
            </p:cNvSpPr>
            <p:nvPr/>
          </p:nvSpPr>
          <p:spPr bwMode="auto">
            <a:xfrm>
              <a:off x="2628380" y="2591345"/>
              <a:ext cx="3600350" cy="2062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ko-KR" altLang="en-US" sz="3200" dirty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우리는 </a:t>
              </a:r>
              <a:endParaRPr kumimoji="0" lang="en-US" altLang="ko-KR" sz="3200" dirty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lang="ko-KR" altLang="en-US" sz="3200" dirty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하나님 말씀에 </a:t>
              </a:r>
              <a:endParaRPr lang="en-US" altLang="ko-KR" sz="3200" dirty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kumimoji="0" lang="ko-KR" altLang="en-US" sz="3200" dirty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순종하는 친구들이 되어야 합니다</a:t>
              </a:r>
              <a:endParaRPr kumimoji="0" lang="en-US" altLang="ko-KR" sz="3200" dirty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</p:txBody>
        </p:sp>
      </p:grpSp>
      <p:pic>
        <p:nvPicPr>
          <p:cNvPr id="31747" name="Picture 2" descr="http://cfile9.uf.tistory.com/image/2134134854DF4EC7213B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61" b="38576"/>
          <a:stretch>
            <a:fillRect/>
          </a:stretch>
        </p:blipFill>
        <p:spPr bwMode="auto">
          <a:xfrm>
            <a:off x="323850" y="260350"/>
            <a:ext cx="18716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64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하나님께 순종 할 때는 </a:t>
              </a:r>
              <a:r>
                <a:rPr kumimoji="0" lang="ko-KR" altLang="en-US" sz="3600" dirty="0">
                  <a:solidFill>
                    <a:srgbClr val="FF0000"/>
                  </a:solidFill>
                  <a:latin typeface="HY강B" pitchFamily="18" charset="-127"/>
                  <a:ea typeface="HY강B" pitchFamily="18" charset="-127"/>
                </a:rPr>
                <a:t>완전히 순종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해야 합니다 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168528" y="289224"/>
            <a:ext cx="26559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360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완전히 순종</a:t>
            </a:r>
            <a:endParaRPr kumimoji="0" lang="en-US" altLang="ko-KR" sz="3000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구름 5"/>
          <p:cNvSpPr/>
          <p:nvPr/>
        </p:nvSpPr>
        <p:spPr>
          <a:xfrm>
            <a:off x="1331640" y="1484784"/>
            <a:ext cx="3312368" cy="1728192"/>
          </a:xfrm>
          <a:prstGeom prst="cloud">
            <a:avLst/>
          </a:prstGeom>
          <a:noFill/>
          <a:ln w="571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" name="오른쪽으로 구부러진 화살표 6"/>
          <p:cNvSpPr/>
          <p:nvPr/>
        </p:nvSpPr>
        <p:spPr>
          <a:xfrm rot="20128164">
            <a:off x="3446962" y="2906456"/>
            <a:ext cx="432048" cy="792088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095949" y="2492896"/>
            <a:ext cx="3356371" cy="4176489"/>
            <a:chOff x="3779912" y="2564879"/>
            <a:chExt cx="3140347" cy="4176489"/>
          </a:xfrm>
        </p:grpSpPr>
        <p:pic>
          <p:nvPicPr>
            <p:cNvPr id="9" name="Picture 2" descr="http://postfiles11.naver.net/20120413_282/joonangman_1334290826135HQtFA_JPEG/Lime_Pad.jpg?type=w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19" t="3345" r="6339" b="5223"/>
            <a:stretch>
              <a:fillRect/>
            </a:stretch>
          </p:blipFill>
          <p:spPr bwMode="auto">
            <a:xfrm>
              <a:off x="3779912" y="2564879"/>
              <a:ext cx="3140347" cy="4176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4157950" y="3572991"/>
              <a:ext cx="2394803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600" dirty="0">
                  <a:solidFill>
                    <a:srgbClr val="0000CC"/>
                  </a:solidFill>
                  <a:latin typeface="안상수2006중간" pitchFamily="18" charset="-127"/>
                  <a:ea typeface="안상수2006중간" pitchFamily="18" charset="-127"/>
                </a:rPr>
                <a:t>하나님 말씀이 </a:t>
              </a:r>
              <a:endParaRPr lang="en-US" altLang="ko-KR" sz="3600" dirty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600" dirty="0">
                  <a:solidFill>
                    <a:srgbClr val="0000CC"/>
                  </a:solidFill>
                  <a:latin typeface="안상수2006중간" pitchFamily="18" charset="-127"/>
                  <a:ea typeface="안상수2006중간" pitchFamily="18" charset="-127"/>
                </a:rPr>
                <a:t>이해가 안 되도 </a:t>
              </a:r>
              <a:endParaRPr lang="en-US" altLang="ko-KR" sz="3600" dirty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600" dirty="0">
                  <a:solidFill>
                    <a:srgbClr val="0000CC"/>
                  </a:solidFill>
                  <a:latin typeface="안상수2006중간" pitchFamily="18" charset="-127"/>
                  <a:ea typeface="안상수2006중간" pitchFamily="18" charset="-127"/>
                </a:rPr>
                <a:t>무조건 순종하는 것을 말합니다</a:t>
              </a:r>
              <a:endParaRPr lang="en-US" altLang="ko-KR" sz="3600" dirty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28212 0.253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12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280</Words>
  <Application>Microsoft Office PowerPoint</Application>
  <PresentationFormat>화면 슬라이드 쇼(4:3)</PresentationFormat>
  <Paragraphs>85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24</vt:i4>
      </vt:variant>
    </vt:vector>
  </HeadingPairs>
  <TitlesOfParts>
    <vt:vector size="35" baseType="lpstr">
      <vt:lpstr>HY강B</vt:lpstr>
      <vt:lpstr>HY나무B</vt:lpstr>
      <vt:lpstr>HY얕은샘물M</vt:lpstr>
      <vt:lpstr>HY엽서M</vt:lpstr>
      <vt:lpstr>굴림</vt:lpstr>
      <vt:lpstr>맑은 고딕</vt:lpstr>
      <vt:lpstr>안상수2006중간</vt:lpstr>
      <vt:lpstr>휴먼매직체</vt:lpstr>
      <vt:lpstr>Arial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보아스보아스</cp:lastModifiedBy>
  <cp:revision>40</cp:revision>
  <dcterms:created xsi:type="dcterms:W3CDTF">2017-02-18T08:49:30Z</dcterms:created>
  <dcterms:modified xsi:type="dcterms:W3CDTF">2017-03-18T01:10:37Z</dcterms:modified>
</cp:coreProperties>
</file>