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2" r:id="rId3"/>
    <p:sldId id="261" r:id="rId4"/>
    <p:sldId id="299" r:id="rId5"/>
    <p:sldId id="278" r:id="rId6"/>
    <p:sldId id="279" r:id="rId7"/>
    <p:sldId id="280" r:id="rId8"/>
    <p:sldId id="288" r:id="rId9"/>
    <p:sldId id="289" r:id="rId10"/>
    <p:sldId id="292" r:id="rId11"/>
    <p:sldId id="290" r:id="rId12"/>
    <p:sldId id="293" r:id="rId13"/>
    <p:sldId id="297" r:id="rId14"/>
    <p:sldId id="291" r:id="rId15"/>
    <p:sldId id="300" r:id="rId16"/>
    <p:sldId id="285" r:id="rId17"/>
    <p:sldId id="294" r:id="rId18"/>
    <p:sldId id="295" r:id="rId19"/>
    <p:sldId id="296" r:id="rId20"/>
    <p:sldId id="302" r:id="rId21"/>
    <p:sldId id="306" r:id="rId22"/>
    <p:sldId id="30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A55A5-F06C-446F-BB9B-0E7A37C83663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0466-BB0C-4D67-BE6C-5EB659EE15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4F3B-A1DD-49E5-B48A-1B810D4A929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977B-AE58-4835-8773-08C6E5AEDDB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1783-7FBE-42AC-A8D6-0C8ED695DB5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7075-FC26-474F-B3FF-4EA7BC15425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A840-4DBF-4B6F-8215-2AF045ED510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6924-00D4-4310-B23F-0A1716FF660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28A0-7423-41CC-B385-17EB610E0C8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384C-14C1-48E2-AA07-9DBA374A572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D4382-E201-44D3-92F9-F32DA1DCC4E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EAD4-D903-4CE6-AADA-E1FE71345F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E74F-2C03-46EB-8CB5-36DC8D71244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99CA-675E-4F96-A8F4-AC019F66049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BD71-1F98-4BD5-B0BA-5DDCD97DD1D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CDB4-8BE6-4788-9204-4FAE45891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4A6F-4F86-483F-8CFD-1A83C3F1E01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391-18A2-484B-8E62-7295B6A6F6F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7DEF-4BDE-488A-BEBD-96D0CBFFE6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0220-C32C-4303-A227-F88B9298D2E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E94C-E6FA-416E-B724-A35CA257F10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B79A3-CA12-4513-BCF3-21294A115C0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A7B0-6DE8-4582-A9FF-9AD966F421C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7328-2706-4CE2-93F1-442AD406CD2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AD2E-F11A-4E1E-A1E0-A1DDA47ED27B}" type="datetimeFigureOut">
              <a:rPr lang="ko-KR" altLang="en-US" smtClean="0"/>
              <a:pPr/>
              <a:t>2017-04-08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0D96-CD4B-4BA6-A99C-DB3B26C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ADC51A-4DD9-43B7-8A26-D2D20852038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D68459-D994-4D22-9D5E-6B701C91396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source=imgres&amp;cd=&amp;cad=rja&amp;uact=8&amp;ved=0ahUKEwipsp-x_bzSAhWLebwKHcw-B4UQjRwIBw&amp;url=http://www.eholynet.org/bbs/board.php?bo_table%3Dpds_img%26wr_id%3D335%26page%3D&amp;psig=AFQjCNFFOlsMBljjF7Dc-GuyDytDtOy3KQ&amp;ust=1488721362243239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o.kr/url?sa=i&amp;rct=j&amp;q=&amp;esrc=s&amp;source=imgres&amp;cd=&amp;cad=rja&amp;uact=8&amp;ved=0ahUKEwj4uffZ-rzSAhUEGJQKHWecBBsQjRwIBw&amp;url=http://www.etoday.co.kr/news/section/newsview.php?idxno%3D895878&amp;psig=AFQjCNEp6zjqJz5aUCtYS36azdJM4oYrZw&amp;ust=14887206307506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kr/url?sa=i&amp;rct=j&amp;q=&amp;esrc=s&amp;source=imgres&amp;cd=&amp;cad=rja&amp;uact=8&amp;ved=0ahUKEwj1iMfb_bzSAhVCGJQKHWrADqgQjRwIBw&amp;url=http://m.blog.naver.com/hoseoblog/220697177429&amp;psig=AFQjCNEvwwJBynu0VgqlQNH_TlWsDbehEg&amp;ust=1488721450980337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google.co.kr/url?sa=i&amp;rct=j&amp;q=&amp;esrc=s&amp;source=imgres&amp;cd=&amp;cad=rja&amp;uact=8&amp;ved=0ahUKEwj9yKeG_bzSAhUEupQKHRZLAyQQjRwIBw&amp;url=http://www.nonesearch.com/compare/108355-108357/nonesearch-nonesearch.html&amp;psig=AFQjCNEMJND2pauWptRSGpKgJsdfJpBjKg&amp;ust=1488721272201215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hyperlink" Target="http://www.google.co.kr/url?sa=i&amp;rct=j&amp;q=&amp;esrc=s&amp;source=imgres&amp;cd=&amp;ved=0ahUKEwiR5t7g_7zSAhXSq5QKHfYOAZcQjRwIBw&amp;url=http://picok.co.kr/shop_contents/view.php?it_id%3Dc13690983494161&amp;psig=AFQjCNFOmF8GOz247gzfXNNl6YrC9jyEXw&amp;ust=148872198755345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hyperlink" Target="http://www.google.co.kr/url?sa=i&amp;rct=j&amp;q=&amp;esrc=s&amp;source=imgres&amp;cd=&amp;ved=0ahUKEwiR5t7g_7zSAhXSq5QKHfYOAZcQjRwIBw&amp;url=http://picok.co.kr/shop_contents/view.php?it_id%3Dc13690983494161&amp;psig=AFQjCNFOmF8GOz247gzfXNNl6YrC9jyEXw&amp;ust=148872198755345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hyperlink" Target="http://www.google.co.kr/url?sa=i&amp;rct=j&amp;q=&amp;esrc=s&amp;source=imgres&amp;cd=&amp;cad=rja&amp;uact=8&amp;ved=0ahUKEwjO7er7hb3SAhVMtJQKHZntAWQQjRwIBw&amp;url=http://m.newsnbible.com/news/articleView.html?idxno%3D2051&amp;psig=AFQjCNHkw43Ptev9gq-dG65DbZRk5lFAdg&amp;ust=148872366615825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hyperlink" Target="http://www.google.co.kr/url?sa=i&amp;rct=j&amp;q=&amp;esrc=s&amp;source=imgres&amp;cd=&amp;ved=0ahUKEwiR5t7g_7zSAhXSq5QKHfYOAZcQjRwIBw&amp;url=http://picok.co.kr/shop_contents/view.php?it_id%3Dc13690983494161&amp;psig=AFQjCNFOmF8GOz247gzfXNNl6YrC9jyEXw&amp;ust=148872198755345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hyperlink" Target="http://www.google.co.kr/url?sa=i&amp;rct=j&amp;q=&amp;esrc=s&amp;source=imgres&amp;cd=&amp;cad=rja&amp;uact=8&amp;ved=0ahUKEwjO7er7hb3SAhVMtJQKHZntAWQQjRwIBw&amp;url=http://m.newsnbible.com/news/articleView.html?idxno%3D2051&amp;psig=AFQjCNHkw43Ptev9gq-dG65DbZRk5lFAdg&amp;ust=1488723666158257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hyperlink" Target="http://www.google.co.kr/url?sa=i&amp;rct=j&amp;q=&amp;esrc=s&amp;source=imgres&amp;cd=&amp;ved=0ahUKEwiR5t7g_7zSAhXSq5QKHfYOAZcQjRwIBw&amp;url=http://picok.co.kr/shop_contents/view.php?it_id%3Dc13690983494161&amp;psig=AFQjCNFOmF8GOz247gzfXNNl6YrC9jyEXw&amp;ust=148872198755345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hyperlink" Target="http://www.google.co.kr/url?sa=i&amp;rct=j&amp;q=&amp;esrc=s&amp;source=imgres&amp;cd=&amp;cad=rja&amp;uact=8&amp;ved=0ahUKEwjO7er7hb3SAhVMtJQKHZntAWQQjRwIBw&amp;url=http://m.newsnbible.com/news/articleView.html?idxno%3D2051&amp;psig=AFQjCNHkw43Ptev9gq-dG65DbZRk5lFAdg&amp;ust=1488723666158257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gres&amp;cd=&amp;cad=rja&amp;uact=8&amp;ved=0ahUKEwiyp5imjL3SAhVEpZQKHVz0BZ8QjRwIBw&amp;url=http://cafe311.daum.net/_c21_/bbs_search_read?grpid%3D1JxWw%26fldid%3D5uzs%26datanum%3D211%26contentval%3D%26docid%3D1JxWw%7C5uzs%7C211%7C20101017192249%26q%3D%BE%EE%B8%B0%C0%CC%C2%F9%BE%E7%C0%DA%B7%E1&amp;psig=AFQjCNGkdhWAbmSM2pILxrtIy_zMp1vebw&amp;ust=148872536561036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kr/url?sa=i&amp;rct=j&amp;q=&amp;esrc=s&amp;source=images&amp;cd=&amp;cad=rja&amp;uact=8&amp;ved=0ahUKEwjokObG1MXQAhVBoJQKHaaOAW0QjRwIBw&amp;url=http://tip.daum.net/question/58036416&amp;bvm=bv.139782543,d.dGo&amp;psig=AFQjCNEKzDXWKPrkAucrKRvETWHvcY62oQ&amp;ust=14802235266741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hyperlink" Target="http://www.google.co.kr/url?sa=i&amp;rct=j&amp;q=&amp;esrc=s&amp;source=images&amp;cd=&amp;ved=0ahUKEwj5_9_p08XQAhUBtJQKHZ4ADPkQjRwIBw&amp;url=http://blog.daum.net/_blog/BlogTypeView.do?blogid=0G8pZ&amp;articleno=8131207&amp;bvm=bv.139782543,d.dGo&amp;psig=AFQjCNHfPcl1vQklzx_OHJaLOb_u3ZO6gQ&amp;ust=148022334783201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iytJL28LnSAhVGHJQKHa21ChAQjRwIBw&amp;url=http://cartoon.godpeople.com/?GO=cartoon&amp;CODE=way&amp;NO=9495&amp;bvm=bv.148747831,d.dGo&amp;psig=AFQjCNFsKmv2mBw0ClMtBzMrC53D8Xwluw&amp;ust=148861493010023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.kr/url?sa=i&amp;rct=j&amp;q=&amp;esrc=s&amp;source=images&amp;cd=&amp;cad=rja&amp;uact=8&amp;ved=0ahUKEwiOoKXF0rvSAhVHG5QKHaCSACYQjRwIBw&amp;url=http://moera9507.tistory.com/757&amp;psig=AFQjCNFHbld7mRSvt7BJvrHxepgeO6jvBg&amp;ust=148867549709856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1499596" y="4797078"/>
            <a:ext cx="6024732" cy="792162"/>
          </a:xfrm>
          <a:prstGeom prst="flowChartAlternateProces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시편 </a:t>
            </a:r>
            <a:r>
              <a:rPr lang="en-US" altLang="ko-KR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150</a:t>
            </a:r>
            <a:r>
              <a:rPr lang="ko-KR" altLang="en-US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편 </a:t>
            </a:r>
            <a:r>
              <a:rPr lang="en-US" altLang="ko-KR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6</a:t>
            </a:r>
            <a:r>
              <a:rPr lang="ko-KR" altLang="en-US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절 말씀 </a:t>
            </a:r>
            <a:r>
              <a:rPr lang="en-US" altLang="ko-KR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lang="ko-KR" altLang="en-US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lang="en-US" altLang="ko-KR" sz="28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398525" y="3429000"/>
            <a:ext cx="4333715" cy="1072207"/>
          </a:xfrm>
          <a:prstGeom prst="round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할렐루야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630773" y="2132856"/>
            <a:ext cx="4333715" cy="1072207"/>
          </a:xfrm>
          <a:prstGeom prst="round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여호와를 찬양할지어다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79512" y="2132856"/>
            <a:ext cx="4333715" cy="1072207"/>
          </a:xfrm>
          <a:prstGeom prst="round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호흡이 있는 자마다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282188" y="188640"/>
            <a:ext cx="45336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하나님의 말씀</a:t>
            </a:r>
            <a:endParaRPr lang="en-US" altLang="ko-KR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27584" y="332656"/>
            <a:ext cx="7488832" cy="3456384"/>
            <a:chOff x="755576" y="260648"/>
            <a:chExt cx="7488832" cy="3456384"/>
          </a:xfrm>
        </p:grpSpPr>
        <p:pic>
          <p:nvPicPr>
            <p:cNvPr id="3" name="그림 2" descr="43-2-1.png"/>
            <p:cNvPicPr>
              <a:picLocks noChangeAspect="1"/>
            </p:cNvPicPr>
            <p:nvPr/>
          </p:nvPicPr>
          <p:blipFill>
            <a:blip r:embed="rId2" cstate="print"/>
            <a:srcRect l="16315" t="12122" r="13433" b="15144"/>
            <a:stretch>
              <a:fillRect/>
            </a:stretch>
          </p:blipFill>
          <p:spPr bwMode="auto">
            <a:xfrm>
              <a:off x="755576" y="260648"/>
              <a:ext cx="748883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763688" y="1017309"/>
              <a:ext cx="5832648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dirty="0">
                  <a:solidFill>
                    <a:schemeClr val="accent6">
                      <a:lumMod val="75000"/>
                    </a:schemeClr>
                  </a:solidFill>
                  <a:latin typeface="HY강B" pitchFamily="18" charset="-127"/>
                  <a:ea typeface="HY강B" pitchFamily="18" charset="-127"/>
                </a:rPr>
                <a:t>호흡이 있는 자마다</a:t>
              </a:r>
              <a:endParaRPr lang="en-US" altLang="ko-KR" sz="2800" dirty="0">
                <a:solidFill>
                  <a:schemeClr val="accent6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2800" dirty="0">
                  <a:solidFill>
                    <a:schemeClr val="accent6">
                      <a:lumMod val="75000"/>
                    </a:schemeClr>
                  </a:solidFill>
                  <a:latin typeface="HY강B" pitchFamily="18" charset="-127"/>
                  <a:ea typeface="HY강B" pitchFamily="18" charset="-127"/>
                </a:rPr>
                <a:t>여호와를 찬양할지어다</a:t>
              </a:r>
              <a:endParaRPr kumimoji="0" lang="en-US" altLang="ko-KR" sz="2800" dirty="0">
                <a:solidFill>
                  <a:schemeClr val="accent6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시편 </a:t>
              </a:r>
              <a:r>
                <a:rPr kumimoji="0"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150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편 </a:t>
              </a:r>
              <a:r>
                <a:rPr kumimoji="0" lang="en-US" altLang="ko-KR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6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말씀</a:t>
              </a:r>
            </a:p>
          </p:txBody>
        </p:sp>
      </p:grpSp>
      <p:sp>
        <p:nvSpPr>
          <p:cNvPr id="5" name="줄무늬가 있는 오른쪽 화살표 4"/>
          <p:cNvSpPr/>
          <p:nvPr/>
        </p:nvSpPr>
        <p:spPr>
          <a:xfrm rot="5400000">
            <a:off x="4247964" y="3753259"/>
            <a:ext cx="576064" cy="50405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06552" y="4502730"/>
            <a:ext cx="544346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숨을 쉬는 사람은 모두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하나님을 찬양하라는 </a:t>
            </a:r>
            <a:r>
              <a:rPr kumimoji="0" lang="ko-KR" altLang="en-US" sz="4400" spc="50" dirty="0">
                <a:ln w="11430"/>
                <a:solidFill>
                  <a:srgbClr val="CC3399"/>
                </a:solidFill>
                <a:latin typeface="HY얕은샘물M" pitchFamily="18" charset="-127"/>
                <a:ea typeface="HY얕은샘물M" pitchFamily="18" charset="-127"/>
              </a:rPr>
              <a:t>말입니다</a:t>
            </a:r>
            <a:endParaRPr kumimoji="0" lang="en-US" altLang="ko-KR" sz="4400" spc="50" dirty="0">
              <a:ln w="11430"/>
              <a:solidFill>
                <a:srgbClr val="CC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7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653136"/>
            <a:ext cx="1195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0.00243 -0.02523 0.01076 -0.0493 0.02743 -0.0493 C 0.04653 -0.0493 0.05399 -0.02523 0.05937 -1.48148E-6 C 0.06875 0.02801 0.07517 0.05602 0.09635 0.05602 C 0.1158 0.05602 0.12135 0.02801 0.13038 -1.48148E-6 C 0.13385 -0.02523 0.1434 -0.0493 0.16215 -0.0493 C 0.17865 -0.0493 0.1875 -0.02523 0.19462 -1.48148E-6 C 0.20069 0.02801 0.20885 0.05602 0.22795 0.05602 C 0.2474 0.05602 0.26302 -1.48148E-6 0.26302 0.00023 C 0.26892 -0.02523 0.27535 -0.0493 0.29392 -0.0493 C 0.31371 -0.0493 0.31927 -0.02523 0.32639 -1.48148E-6 C 0.33507 0.02801 0.34115 0.05602 0.36267 0.05602 C 0.38108 0.05602 0.38767 0.02801 0.39462 -1.48148E-6 C 0.40312 -0.02523 0.41007 -0.0493 0.42917 -0.0493 C 0.44618 -0.0493 0.45469 -0.02523 0.46111 -1.48148E-6 C 0.46753 0.02801 0.47656 0.05602 0.49479 0.05602 C 0.51406 0.05602 0.52066 0.02801 0.53316 -1.48148E-6 " pathEditMode="relative" rAng="0" ptsTypes="ffffffffffff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/>
          <p:nvPr/>
        </p:nvGrpSpPr>
        <p:grpSpPr>
          <a:xfrm>
            <a:off x="467544" y="188641"/>
            <a:ext cx="2245843" cy="3762418"/>
            <a:chOff x="467544" y="620689"/>
            <a:chExt cx="2245843" cy="3762418"/>
          </a:xfrm>
        </p:grpSpPr>
        <p:pic>
          <p:nvPicPr>
            <p:cNvPr id="6146" name="Picture 2" descr="관련 이미지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9817" r="20632"/>
            <a:stretch>
              <a:fillRect/>
            </a:stretch>
          </p:blipFill>
          <p:spPr bwMode="auto">
            <a:xfrm>
              <a:off x="467544" y="620689"/>
              <a:ext cx="2245843" cy="288032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83568" y="3429000"/>
              <a:ext cx="19495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FF33CC"/>
                  </a:solidFill>
                  <a:latin typeface="안상수2006중간" pitchFamily="18" charset="-127"/>
                  <a:ea typeface="안상수2006중간" pitchFamily="18" charset="-127"/>
                </a:rPr>
                <a:t>부자도 하나님을</a:t>
              </a:r>
              <a:endParaRPr lang="en-US" altLang="ko-KR" sz="2800" dirty="0">
                <a:solidFill>
                  <a:srgbClr val="FF33CC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2800" dirty="0">
                  <a:solidFill>
                    <a:srgbClr val="FF33CC"/>
                  </a:solidFill>
                  <a:latin typeface="안상수2006중간" pitchFamily="18" charset="-127"/>
                  <a:ea typeface="안상수2006중간" pitchFamily="18" charset="-127"/>
                </a:rPr>
                <a:t>찬양해야 합니다</a:t>
              </a: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4206603" y="188640"/>
            <a:ext cx="1949573" cy="3042339"/>
            <a:chOff x="3347864" y="764704"/>
            <a:chExt cx="1949573" cy="3042339"/>
          </a:xfrm>
        </p:grpSpPr>
        <p:pic>
          <p:nvPicPr>
            <p:cNvPr id="6152" name="Picture 8" descr="아기에 대한 이미지 검색결과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200"/>
            <a:stretch>
              <a:fillRect/>
            </a:stretch>
          </p:blipFill>
          <p:spPr bwMode="auto">
            <a:xfrm>
              <a:off x="3419872" y="764704"/>
              <a:ext cx="1669729" cy="223224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347864" y="2852936"/>
              <a:ext cx="19495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아기도 하나님을</a:t>
              </a:r>
              <a:endParaRPr lang="en-US" altLang="ko-KR" sz="28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28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찬양해야 합니다</a:t>
              </a:r>
            </a:p>
          </p:txBody>
        </p:sp>
      </p:grpSp>
      <p:grpSp>
        <p:nvGrpSpPr>
          <p:cNvPr id="4" name="그룹 12"/>
          <p:cNvGrpSpPr/>
          <p:nvPr/>
        </p:nvGrpSpPr>
        <p:grpSpPr>
          <a:xfrm>
            <a:off x="2483768" y="2924944"/>
            <a:ext cx="2093589" cy="3762419"/>
            <a:chOff x="2483768" y="2924944"/>
            <a:chExt cx="2093589" cy="3762419"/>
          </a:xfrm>
        </p:grpSpPr>
        <p:pic>
          <p:nvPicPr>
            <p:cNvPr id="6156" name="Picture 12" descr="군인에 대한 이미지 검색결과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2924944"/>
              <a:ext cx="1905000" cy="28575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627784" y="5733256"/>
              <a:ext cx="19495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군인도 하나님을</a:t>
              </a:r>
              <a:endParaRPr lang="en-US" altLang="ko-KR" sz="280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280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찬양해야 합니다</a:t>
              </a:r>
            </a:p>
          </p:txBody>
        </p:sp>
      </p:grpSp>
      <p:grpSp>
        <p:nvGrpSpPr>
          <p:cNvPr id="5" name="그룹 14"/>
          <p:cNvGrpSpPr/>
          <p:nvPr/>
        </p:nvGrpSpPr>
        <p:grpSpPr>
          <a:xfrm>
            <a:off x="5940152" y="2420888"/>
            <a:ext cx="2920992" cy="4194467"/>
            <a:chOff x="5940152" y="2420888"/>
            <a:chExt cx="2920992" cy="4194467"/>
          </a:xfrm>
        </p:grpSpPr>
        <p:pic>
          <p:nvPicPr>
            <p:cNvPr id="6154" name="Picture 10" descr="할아버지에 대한 이미지 검색결과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2160" y="2420888"/>
              <a:ext cx="2790825" cy="338437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940152" y="5661248"/>
              <a:ext cx="29209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할머니</a:t>
              </a:r>
              <a:r>
                <a:rPr lang="en-US" altLang="ko-KR" sz="28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,</a:t>
              </a:r>
              <a:r>
                <a:rPr lang="ko-KR" altLang="en-US" sz="28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할아버지도 </a:t>
              </a:r>
              <a:endParaRPr lang="en-US" altLang="ko-KR" sz="2800" dirty="0">
                <a:solidFill>
                  <a:srgbClr val="00B05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28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하나님을</a:t>
              </a:r>
              <a:r>
                <a:rPr lang="en-US" altLang="ko-KR" sz="28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lang="ko-KR" altLang="en-US" sz="28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찬양해야 합니다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하나님을 찬양하면 어떻게 될까요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pic>
        <p:nvPicPr>
          <p:cNvPr id="5" name="Picture 3" descr="\\psf\Home\Desktop\130853927193035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187624" y="3140968"/>
            <a:ext cx="2291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3491880" y="1556792"/>
            <a:ext cx="4176464" cy="2376264"/>
            <a:chOff x="3275856" y="2492896"/>
            <a:chExt cx="1889863" cy="1871662"/>
          </a:xfrm>
        </p:grpSpPr>
        <p:sp>
          <p:nvSpPr>
            <p:cNvPr id="10" name="구름 모양 설명선 9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48191"/>
                <a:gd name="adj2" fmla="val 47926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3503943" y="2868416"/>
              <a:ext cx="1466273" cy="10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하나님을 찬양하면 </a:t>
              </a:r>
              <a:endParaRPr lang="en-US" altLang="ko-KR" sz="4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복을 받습니다</a:t>
              </a:r>
              <a:r>
                <a:rPr kumimoji="0" lang="en-US" altLang="ko-KR" sz="4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4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3220"/>
          <a:stretch>
            <a:fillRect/>
          </a:stretch>
        </p:blipFill>
        <p:spPr bwMode="auto">
          <a:xfrm>
            <a:off x="4788024" y="1124744"/>
            <a:ext cx="4355976" cy="57332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3688" y="116632"/>
            <a:ext cx="5211683" cy="584775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하나님을 찬양해서 복을 </a:t>
            </a:r>
            <a:r>
              <a:rPr kumimoji="0" lang="ko-KR" altLang="en-US" sz="3200" ker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받은 이스라엘백성들</a:t>
            </a:r>
            <a:endParaRPr kumimoji="0" lang="ko-KR" altLang="en-US" sz="3200" kern="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이스라엘백성 앞에는 큰 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여리고성이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있었습니다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44846" y="3212976"/>
            <a:ext cx="2482937" cy="3456643"/>
            <a:chOff x="144847" y="3933056"/>
            <a:chExt cx="1867876" cy="2232507"/>
          </a:xfrm>
        </p:grpSpPr>
        <p:pic>
          <p:nvPicPr>
            <p:cNvPr id="7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79512" y="4941168"/>
              <a:ext cx="539757" cy="11378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27584" y="5013176"/>
              <a:ext cx="546189" cy="1008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11560" y="4149080"/>
              <a:ext cx="1315579" cy="1008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44847" y="3933056"/>
              <a:ext cx="682737" cy="9558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331640" y="4869160"/>
              <a:ext cx="681083" cy="12964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7" name="그룹 14"/>
          <p:cNvGrpSpPr>
            <a:grpSpLocks/>
          </p:cNvGrpSpPr>
          <p:nvPr/>
        </p:nvGrpSpPr>
        <p:grpSpPr bwMode="auto">
          <a:xfrm>
            <a:off x="1979712" y="1988840"/>
            <a:ext cx="2448272" cy="1657598"/>
            <a:chOff x="3275856" y="2492896"/>
            <a:chExt cx="1889863" cy="1871662"/>
          </a:xfrm>
        </p:grpSpPr>
        <p:sp>
          <p:nvSpPr>
            <p:cNvPr id="18" name="구름 모양 설명선 17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36218"/>
                <a:gd name="adj2" fmla="val 63559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3500398" y="2818125"/>
              <a:ext cx="1442926" cy="114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큰 </a:t>
              </a:r>
              <a:r>
                <a:rPr lang="ko-KR" altLang="en-US" sz="3000" kern="0" dirty="0" err="1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여리고성이</a:t>
              </a:r>
              <a:endParaRPr lang="en-US" altLang="ko-KR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버티고 있다</a:t>
              </a:r>
              <a:r>
                <a:rPr kumimoji="0" lang="en-US" altLang="ko-KR" sz="3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3220"/>
          <a:stretch>
            <a:fillRect/>
          </a:stretch>
        </p:blipFill>
        <p:spPr bwMode="auto">
          <a:xfrm>
            <a:off x="4788024" y="1124744"/>
            <a:ext cx="4355976" cy="5733256"/>
          </a:xfrm>
          <a:prstGeom prst="rect">
            <a:avLst/>
          </a:prstGeom>
          <a:noFill/>
        </p:spPr>
      </p:pic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이스라엘백성의 힘으로는 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여리고성을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무너뜨릴 수가 없었습니다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1" name="그룹 15"/>
          <p:cNvGrpSpPr/>
          <p:nvPr/>
        </p:nvGrpSpPr>
        <p:grpSpPr>
          <a:xfrm>
            <a:off x="144846" y="3212976"/>
            <a:ext cx="2482937" cy="3456643"/>
            <a:chOff x="144847" y="3933056"/>
            <a:chExt cx="1867876" cy="2232507"/>
          </a:xfrm>
        </p:grpSpPr>
        <p:pic>
          <p:nvPicPr>
            <p:cNvPr id="7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79512" y="4941168"/>
              <a:ext cx="539757" cy="11378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827584" y="5013176"/>
              <a:ext cx="546189" cy="1008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11560" y="4149080"/>
              <a:ext cx="1315579" cy="1008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44847" y="3933056"/>
              <a:ext cx="682737" cy="9558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331640" y="4869160"/>
              <a:ext cx="681083" cy="12964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2" name="그룹 14"/>
          <p:cNvGrpSpPr>
            <a:grpSpLocks/>
          </p:cNvGrpSpPr>
          <p:nvPr/>
        </p:nvGrpSpPr>
        <p:grpSpPr bwMode="auto">
          <a:xfrm>
            <a:off x="1979712" y="1988839"/>
            <a:ext cx="3816424" cy="1657598"/>
            <a:chOff x="3275856" y="2492896"/>
            <a:chExt cx="1889863" cy="1871662"/>
          </a:xfrm>
        </p:grpSpPr>
        <p:sp>
          <p:nvSpPr>
            <p:cNvPr id="18" name="구름 모양 설명선 17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36218"/>
                <a:gd name="adj2" fmla="val 63559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9" name="TextBox 22"/>
            <p:cNvSpPr txBox="1">
              <a:spLocks noChangeArrowheads="1"/>
            </p:cNvSpPr>
            <p:nvPr/>
          </p:nvSpPr>
          <p:spPr bwMode="auto">
            <a:xfrm>
              <a:off x="3418487" y="2655512"/>
              <a:ext cx="1634832" cy="114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우리 힘으로는</a:t>
              </a:r>
              <a:endParaRPr lang="en-US" altLang="ko-KR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kern="0" dirty="0" err="1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여리고성을</a:t>
              </a: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 무너뜨릴 수 없다</a:t>
              </a:r>
              <a:r>
                <a:rPr kumimoji="0" lang="en-US" altLang="ko-KR" sz="3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25-광채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8" y="908050"/>
            <a:ext cx="35290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8" name="직사각형 7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그런데 하나님이 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여리고성을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무너뜨릴 수 있는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방법을 알려 주셨습니다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0" name="그룹 15"/>
          <p:cNvGrpSpPr/>
          <p:nvPr/>
        </p:nvGrpSpPr>
        <p:grpSpPr>
          <a:xfrm>
            <a:off x="144846" y="3212976"/>
            <a:ext cx="2482937" cy="3456643"/>
            <a:chOff x="144847" y="3933056"/>
            <a:chExt cx="1867876" cy="2232507"/>
          </a:xfrm>
        </p:grpSpPr>
        <p:pic>
          <p:nvPicPr>
            <p:cNvPr id="11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79512" y="4941168"/>
              <a:ext cx="539757" cy="11378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27584" y="5013176"/>
              <a:ext cx="546189" cy="1008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11560" y="4149080"/>
              <a:ext cx="1315579" cy="1008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44847" y="3933056"/>
              <a:ext cx="682737" cy="9558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331640" y="4869160"/>
              <a:ext cx="681083" cy="12964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7" name="자유형 16"/>
          <p:cNvSpPr/>
          <p:nvPr/>
        </p:nvSpPr>
        <p:spPr>
          <a:xfrm rot="21282658">
            <a:off x="4702175" y="2430463"/>
            <a:ext cx="1792288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8" name="자유형 17"/>
          <p:cNvSpPr/>
          <p:nvPr/>
        </p:nvSpPr>
        <p:spPr>
          <a:xfrm rot="18726710">
            <a:off x="5635625" y="3328988"/>
            <a:ext cx="1793875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5741" y="3212976"/>
            <a:ext cx="2314960" cy="1077170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spc="50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안상수2006중간" pitchFamily="18" charset="-127"/>
                <a:ea typeface="안상수2006중간" pitchFamily="18" charset="-127"/>
              </a:rPr>
              <a:t>나팔을 불고</a:t>
            </a:r>
            <a:endParaRPr lang="en-US" altLang="ko-KR" sz="3200" spc="50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spc="50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안상수2006중간" pitchFamily="18" charset="-127"/>
                <a:ea typeface="안상수2006중간" pitchFamily="18" charset="-127"/>
              </a:rPr>
              <a:t>여리고성을</a:t>
            </a:r>
            <a:r>
              <a:rPr kumimoji="0" lang="ko-KR" altLang="en-US" sz="3200" spc="50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안상수2006중간" pitchFamily="18" charset="-127"/>
                <a:ea typeface="안상수2006중간" pitchFamily="18" charset="-127"/>
              </a:rPr>
              <a:t> 돌아라</a:t>
            </a:r>
            <a:r>
              <a:rPr kumimoji="0" lang="en-US" altLang="ko-KR" sz="3200" spc="50" dirty="0">
                <a:ln w="11430">
                  <a:solidFill>
                    <a:srgbClr val="FF0066"/>
                  </a:solidFill>
                </a:ln>
                <a:solidFill>
                  <a:srgbClr val="FF0066"/>
                </a:solidFill>
                <a:latin typeface="안상수2006중간" pitchFamily="18" charset="-127"/>
                <a:ea typeface="안상수2006중간" pitchFamily="18" charset="-127"/>
              </a:rPr>
              <a:t>!</a:t>
            </a:r>
            <a:endParaRPr kumimoji="0" lang="ko-KR" altLang="en-US" sz="3200" spc="50" dirty="0">
              <a:ln w="11430">
                <a:solidFill>
                  <a:srgbClr val="FF0066"/>
                </a:solidFill>
              </a:ln>
              <a:solidFill>
                <a:srgbClr val="FF0066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43907"/>
              <a:ext cx="9032875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이스라엘백성들은 하나님의 명령대로</a:t>
              </a:r>
              <a:endParaRPr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나팔을 불었습니다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6" name="그룹 15"/>
          <p:cNvGrpSpPr/>
          <p:nvPr/>
        </p:nvGrpSpPr>
        <p:grpSpPr>
          <a:xfrm>
            <a:off x="1181392" y="3212976"/>
            <a:ext cx="2482937" cy="3456643"/>
            <a:chOff x="144847" y="3933056"/>
            <a:chExt cx="1867876" cy="2232507"/>
          </a:xfrm>
        </p:grpSpPr>
        <p:pic>
          <p:nvPicPr>
            <p:cNvPr id="7" name="Picture 2" descr="D:\★김봉숙선교사\005_성탄\01_하나님은_예수님의_어머니를_선택하셨어요\파포소스\00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79512" y="4941168"/>
              <a:ext cx="539757" cy="11378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3" descr="E:\★김봉숙선교사\004_감사\01_생명을 주셔서 감사해요\파포소스\00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27584" y="5013176"/>
              <a:ext cx="546189" cy="1008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2" descr="D:\★김봉숙선교사\005_성탄\03_하나님은 마구간을 선택하셨어요\파포소스\0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11560" y="4149080"/>
              <a:ext cx="1315579" cy="10081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D:\★김봉숙선교사\005_성탄\02_하나님은 예수님의 아버지를 선택하셨어요\파포소스\0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44847" y="3933056"/>
              <a:ext cx="682737" cy="9558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2" descr="D:\★김봉숙선교사\004_감사\03_다른 사람을 섬겨서 감사해요\파포소스\00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331640" y="4869160"/>
              <a:ext cx="681083" cy="12964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2" name="Picture 4" descr="양각나팔에 대한 이미지 검색결과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7" t="12540" r="3139" b="6845"/>
          <a:stretch>
            <a:fillRect/>
          </a:stretch>
        </p:blipFill>
        <p:spPr bwMode="auto">
          <a:xfrm rot="20769831" flipH="1">
            <a:off x="3263077" y="4854635"/>
            <a:ext cx="1816202" cy="1080120"/>
          </a:xfrm>
          <a:prstGeom prst="rect">
            <a:avLst/>
          </a:prstGeom>
          <a:noFill/>
        </p:spPr>
      </p:pic>
      <p:sp>
        <p:nvSpPr>
          <p:cNvPr id="13" name="자유형 12"/>
          <p:cNvSpPr/>
          <p:nvPr/>
        </p:nvSpPr>
        <p:spPr>
          <a:xfrm rot="10040852">
            <a:off x="4920601" y="4195378"/>
            <a:ext cx="1792288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4" name="자유형 13"/>
          <p:cNvSpPr/>
          <p:nvPr/>
        </p:nvSpPr>
        <p:spPr>
          <a:xfrm rot="18726710">
            <a:off x="4199471" y="3437259"/>
            <a:ext cx="1793875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6538" y="3140968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FF33CC"/>
                </a:solidFill>
                <a:latin typeface="HY강B" pitchFamily="18" charset="-127"/>
                <a:ea typeface="HY강B" pitchFamily="18" charset="-127"/>
              </a:rPr>
              <a:t>뿌우</a:t>
            </a:r>
            <a:r>
              <a:rPr lang="en-US" altLang="ko-KR" sz="3600" dirty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rPr>
              <a:t>~</a:t>
            </a:r>
            <a:r>
              <a:rPr lang="ko-KR" altLang="en-US" sz="3600" dirty="0" err="1">
                <a:solidFill>
                  <a:srgbClr val="FF33CC"/>
                </a:solidFill>
                <a:latin typeface="HY강B" pitchFamily="18" charset="-127"/>
                <a:ea typeface="HY강B" pitchFamily="18" charset="-127"/>
              </a:rPr>
              <a:t>웅</a:t>
            </a:r>
            <a:endParaRPr lang="ko-KR" altLang="en-US" sz="3600" dirty="0">
              <a:solidFill>
                <a:srgbClr val="FF33CC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그리고는 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여리고성을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돌았습니다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3220"/>
          <a:stretch>
            <a:fillRect/>
          </a:stretch>
        </p:blipFill>
        <p:spPr bwMode="auto">
          <a:xfrm>
            <a:off x="3203848" y="1916832"/>
            <a:ext cx="2605263" cy="3429000"/>
          </a:xfrm>
          <a:prstGeom prst="rect">
            <a:avLst/>
          </a:prstGeom>
          <a:noFill/>
        </p:spPr>
      </p:pic>
      <p:grpSp>
        <p:nvGrpSpPr>
          <p:cNvPr id="13" name="그룹 12"/>
          <p:cNvGrpSpPr/>
          <p:nvPr/>
        </p:nvGrpSpPr>
        <p:grpSpPr>
          <a:xfrm>
            <a:off x="602105" y="3212976"/>
            <a:ext cx="3897887" cy="3456643"/>
            <a:chOff x="1181392" y="3212976"/>
            <a:chExt cx="3897887" cy="3456643"/>
          </a:xfrm>
        </p:grpSpPr>
        <p:grpSp>
          <p:nvGrpSpPr>
            <p:cNvPr id="6" name="그룹 15"/>
            <p:cNvGrpSpPr/>
            <p:nvPr/>
          </p:nvGrpSpPr>
          <p:grpSpPr>
            <a:xfrm>
              <a:off x="1181392" y="3212976"/>
              <a:ext cx="2482937" cy="3456643"/>
              <a:chOff x="144847" y="3933056"/>
              <a:chExt cx="1867876" cy="2232507"/>
            </a:xfrm>
          </p:grpSpPr>
          <p:pic>
            <p:nvPicPr>
              <p:cNvPr id="7" name="Picture 2" descr="D:\★김봉숙선교사\005_성탄\01_하나님은_예수님의_어머니를_선택하셨어요\파포소스\00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79512" y="4941168"/>
                <a:ext cx="539757" cy="113789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8" name="Picture 3" descr="E:\★김봉숙선교사\004_감사\01_생명을 주셔서 감사해요\파포소스\008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827584" y="5013176"/>
                <a:ext cx="546189" cy="100811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9" name="Picture 2" descr="D:\★김봉숙선교사\005_성탄\03_하나님은 마구간을 선택하셨어요\파포소스\003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611560" y="4149080"/>
                <a:ext cx="1315579" cy="100811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0" name="Picture 2" descr="D:\★김봉숙선교사\005_성탄\02_하나님은 예수님의 아버지를 선택하셨어요\파포소스\004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144847" y="3933056"/>
                <a:ext cx="682737" cy="95583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1" name="Picture 2" descr="D:\★김봉숙선교사\004_감사\03_다른 사람을 섬겨서 감사해요\파포소스\002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1331640" y="4869160"/>
                <a:ext cx="681083" cy="129640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12" name="Picture 4" descr="양각나팔에 대한 이미지 검색결과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7" t="12540" r="3139" b="6845"/>
            <a:stretch>
              <a:fillRect/>
            </a:stretch>
          </p:blipFill>
          <p:spPr bwMode="auto">
            <a:xfrm rot="20769831" flipH="1">
              <a:off x="3263077" y="4854635"/>
              <a:ext cx="1816202" cy="1080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C 0.0092 0.00417 0.01476 0.01481 0.02344 0.01875 C 0.03125 0.02662 0.0375 0.03588 0.04531 0.04375 C 0.04757 0.05602 0.04931 0.05463 0.05781 0.05833 C 0.06615 0.06667 0.075 0.07292 0.08438 0.07917 C 0.08837 0.09491 0.10017 0.09722 0.11094 0.10208 C 0.11267 0.10278 0.11389 0.10532 0.11563 0.10625 C 0.13299 0.1162 0.15226 0.12222 0.17031 0.12917 C 0.17413 0.13056 0.17726 0.13449 0.18125 0.13542 C 0.18854 0.13704 0.19583 0.13681 0.20313 0.1375 C 0.24097 0.1544 0.29531 0.14097 0.32656 0.13958 C 0.37222 0.15486 0.42066 0.14375 0.46719 0.1375 C 0.47361 0.13194 0.48021 0.13171 0.4875 0.12917 C 0.49931 0.11736 0.51684 0.1125 0.525 0.09375 C 0.53021 0.08194 0.53021 0.07361 0.53438 0.0625 C 0.53715 0.05486 0.54045 0.04792 0.54219 0.03958 C 0.54549 0.02384 0.54462 0.00764 0.55156 -0.00625 C 0.55556 -0.02801 0.55694 -0.05069 0.55938 -0.07292 C 0.55885 -0.11111 0.55868 -0.14931 0.55781 -0.1875 C 0.55729 -0.20671 0.55139 -0.22778 0.54688 -0.24583 C 0.54392 -0.25787 0.54306 -0.27106 0.54063 -0.28333 C 0.53698 -0.30162 0.53611 -0.32569 0.52813 -0.34167 C 0.52431 -0.3669 0.51319 -0.38634 0.50156 -0.40625 C 0.49271 -0.42153 0.48663 -0.4331 0.47188 -0.43958 C 0.45694 -0.45949 0.47604 -0.43588 0.4625 -0.44792 C 0.45747 -0.45231 0.45347 -0.46019 0.44844 -0.46458 C 0.44514 -0.46759 0.44097 -0.46829 0.4375 -0.47083 C 0.43368 -0.47384 0.43038 -0.47824 0.42656 -0.48125 C 0.4217 -0.48495 0.41615 -0.48704 0.41094 -0.48958 C 0.40868 -0.49074 0.40694 -0.49306 0.40469 -0.49375 C 0.38941 -0.49815 0.37326 -0.49792 0.35781 -0.50208 C 0.31354 -0.50139 0.26927 -0.50139 0.225 -0.5 C 0.20521 -0.49954 0.18646 -0.48704 0.16719 -0.48333 C 0.1592 -0.47639 0.14688 -0.47083 0.1375 -0.46875 C 0.13038 -0.46157 0.12587 -0.46065 0.11719 -0.45833 C 0.11146 -0.45463 0.10556 -0.45208 0.1 -0.44792 C 0.09097 -0.44097 0.09965 -0.44676 0.09063 -0.4375 C 0.08767 -0.43449 0.08125 -0.42917 0.08125 -0.42917 C 0.07483 -0.41644 0.07951 -0.42477 0.06563 -0.40625 C 0.06024 -0.39907 0.05885 -0.40162 0.05469 -0.39375 C 0.04479 -0.37523 0.04358 -0.35185 0.03438 -0.33333 C 0.0316 -0.31181 0.02639 -0.28912 0.02031 -0.26875 C 0.01979 -0.26319 0.01979 -0.25741 0.01875 -0.25208 C 0.01823 -0.24977 0.01632 -0.24815 0.01563 -0.24583 C 0.01302 -0.23634 0.01059 -0.22662 0.00938 -0.21667 C 0.00625 -0.19236 0.00313 -0.16806 3.05556E-6 -0.14375 C -0.00226 -0.10394 -0.0033 -0.1 3.05556E-6 -0.04792 C 0.00017 -0.04537 0.00278 -0.04421 0.00313 -0.04167 C 0.00382 -0.0375 0.00313 -0.03333 0.00313 -0.02917 " pathEditMode="relative" ptsTypes="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그러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자 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여리고성이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무너졌습니다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3220"/>
          <a:stretch>
            <a:fillRect/>
          </a:stretch>
        </p:blipFill>
        <p:spPr bwMode="auto">
          <a:xfrm>
            <a:off x="3203848" y="1916832"/>
            <a:ext cx="2605263" cy="3429000"/>
          </a:xfrm>
          <a:prstGeom prst="rect">
            <a:avLst/>
          </a:prstGeom>
          <a:noFill/>
        </p:spPr>
      </p:pic>
      <p:grpSp>
        <p:nvGrpSpPr>
          <p:cNvPr id="14" name="그룹 25"/>
          <p:cNvGrpSpPr>
            <a:grpSpLocks/>
          </p:cNvGrpSpPr>
          <p:nvPr/>
        </p:nvGrpSpPr>
        <p:grpSpPr bwMode="auto">
          <a:xfrm>
            <a:off x="2556296" y="1412776"/>
            <a:ext cx="3671888" cy="4176464"/>
            <a:chOff x="4572000" y="2996953"/>
            <a:chExt cx="3672408" cy="3240361"/>
          </a:xfrm>
        </p:grpSpPr>
        <p:pic>
          <p:nvPicPr>
            <p:cNvPr id="15" name="Picture 3" descr="D:\D자료\유치부\여호수아\04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423" b="11160"/>
            <a:stretch>
              <a:fillRect/>
            </a:stretch>
          </p:blipFill>
          <p:spPr bwMode="auto">
            <a:xfrm>
              <a:off x="4572000" y="2996953"/>
              <a:ext cx="3672408" cy="324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직사각형 16"/>
            <p:cNvSpPr/>
            <p:nvPr/>
          </p:nvSpPr>
          <p:spPr>
            <a:xfrm>
              <a:off x="4572000" y="3081115"/>
              <a:ext cx="863722" cy="647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02105" y="3212976"/>
            <a:ext cx="3897887" cy="3456643"/>
            <a:chOff x="1181392" y="3212976"/>
            <a:chExt cx="3897887" cy="3456643"/>
          </a:xfrm>
        </p:grpSpPr>
        <p:grpSp>
          <p:nvGrpSpPr>
            <p:cNvPr id="7" name="그룹 15"/>
            <p:cNvGrpSpPr/>
            <p:nvPr/>
          </p:nvGrpSpPr>
          <p:grpSpPr>
            <a:xfrm>
              <a:off x="1181392" y="3212976"/>
              <a:ext cx="2482937" cy="3456643"/>
              <a:chOff x="144847" y="3933056"/>
              <a:chExt cx="1867876" cy="2232507"/>
            </a:xfrm>
          </p:grpSpPr>
          <p:pic>
            <p:nvPicPr>
              <p:cNvPr id="9" name="Picture 2" descr="D:\★김봉숙선교사\005_성탄\01_하나님은_예수님의_어머니를_선택하셨어요\파포소스\00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79512" y="4941168"/>
                <a:ext cx="539757" cy="113789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0" name="Picture 3" descr="E:\★김봉숙선교사\004_감사\01_생명을 주셔서 감사해요\파포소스\008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827584" y="5013176"/>
                <a:ext cx="546189" cy="100811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1" name="Picture 2" descr="D:\★김봉숙선교사\005_성탄\03_하나님은 마구간을 선택하셨어요\파포소스\003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611560" y="4149080"/>
                <a:ext cx="1315579" cy="100811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2" name="Picture 2" descr="D:\★김봉숙선교사\005_성탄\02_하나님은 예수님의 아버지를 선택하셨어요\파포소스\004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144847" y="3933056"/>
                <a:ext cx="682737" cy="95583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3" name="Picture 2" descr="D:\★김봉숙선교사\004_감사\03_다른 사람을 섬겨서 감사해요\파포소스\00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1331640" y="4869160"/>
                <a:ext cx="681083" cy="129640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8" name="Picture 4" descr="양각나팔에 대한 이미지 검색결과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7" t="12540" r="3139" b="6845"/>
            <a:stretch>
              <a:fillRect/>
            </a:stretch>
          </p:blipFill>
          <p:spPr bwMode="auto">
            <a:xfrm rot="20769831" flipH="1">
              <a:off x="3263077" y="4854635"/>
              <a:ext cx="1816202" cy="1080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sf\Home\Desktop\326912_20120911101411_333_0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4474286"/>
            <a:ext cx="2592288" cy="238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2195736" y="764704"/>
            <a:ext cx="5688632" cy="3672408"/>
            <a:chOff x="3275856" y="2492896"/>
            <a:chExt cx="1889863" cy="1871662"/>
          </a:xfrm>
        </p:grpSpPr>
        <p:sp>
          <p:nvSpPr>
            <p:cNvPr id="4" name="구름 모양 설명선 3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46182"/>
                <a:gd name="adj2" fmla="val 52540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" name="TextBox 22"/>
            <p:cNvSpPr txBox="1">
              <a:spLocks noChangeArrowheads="1"/>
            </p:cNvSpPr>
            <p:nvPr/>
          </p:nvSpPr>
          <p:spPr bwMode="auto">
            <a:xfrm>
              <a:off x="3503943" y="2786490"/>
              <a:ext cx="1466273" cy="130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이스라엘백성이</a:t>
              </a:r>
              <a:endParaRPr lang="en-US" altLang="ko-KR" sz="4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나팔을 불었다는 것은</a:t>
              </a:r>
              <a:endParaRPr lang="en-US" altLang="ko-KR" sz="4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하나님을 찬양했다는 말입니다</a:t>
              </a:r>
              <a:r>
                <a:rPr kumimoji="0" lang="en-US" altLang="ko-KR" sz="4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4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ok.co.kr/data/contents/admin/c13262717534170/2_13262763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960525" y="2465020"/>
            <a:ext cx="488787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하나님을 찬양하면 </a:t>
            </a:r>
            <a:endParaRPr lang="en-US" altLang="ko-KR" sz="4800" spc="50" dirty="0">
              <a:ln w="11430"/>
              <a:solidFill>
                <a:srgbClr val="0000CC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  <a:p>
            <a:pPr algn="ctr">
              <a:defRPr/>
            </a:pPr>
            <a:r>
              <a:rPr lang="ko-KR" altLang="en-US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복을 받아요</a:t>
            </a:r>
            <a:r>
              <a:rPr lang="en-US" altLang="ko-KR" sz="4800" spc="50" dirty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</a:p>
        </p:txBody>
      </p:sp>
      <p:pic>
        <p:nvPicPr>
          <p:cNvPr id="4" name="그림 3" descr="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57192"/>
            <a:ext cx="87561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먹물효과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373217"/>
            <a:ext cx="7296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푸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3" y="4221088"/>
            <a:ext cx="720080" cy="71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분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9" y="476672"/>
            <a:ext cx="936104" cy="92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분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60648"/>
            <a:ext cx="7419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주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5" y="620688"/>
            <a:ext cx="1008112" cy="99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주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908720"/>
            <a:ext cx="866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내용 개체 틀 10" descr="주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221088"/>
            <a:ext cx="8640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sf\Home\Desktop\326912_20120911101411_333_0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4474286"/>
            <a:ext cx="2592288" cy="238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2195736" y="764704"/>
            <a:ext cx="5688632" cy="3672408"/>
            <a:chOff x="3275856" y="2492896"/>
            <a:chExt cx="1889863" cy="1871662"/>
          </a:xfrm>
        </p:grpSpPr>
        <p:sp>
          <p:nvSpPr>
            <p:cNvPr id="4" name="구름 모양 설명선 3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46182"/>
                <a:gd name="adj2" fmla="val 52540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" name="TextBox 22"/>
            <p:cNvSpPr txBox="1">
              <a:spLocks noChangeArrowheads="1"/>
            </p:cNvSpPr>
            <p:nvPr/>
          </p:nvSpPr>
          <p:spPr bwMode="auto">
            <a:xfrm>
              <a:off x="3491157" y="2899250"/>
              <a:ext cx="1466273" cy="98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하나님을 찬양하자</a:t>
              </a:r>
              <a:endParaRPr lang="en-US" altLang="ko-KR" sz="4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하나님이 </a:t>
              </a:r>
              <a:r>
                <a:rPr lang="ko-KR" altLang="en-US" sz="4000" kern="0" dirty="0" err="1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여리고성이</a:t>
              </a: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 무너지는</a:t>
              </a:r>
              <a:endParaRPr lang="en-US" altLang="ko-KR" sz="4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복을 주셨습니다</a:t>
              </a:r>
              <a:r>
                <a:rPr kumimoji="0" lang="en-US" altLang="ko-KR" sz="4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4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25-광채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8" y="908050"/>
            <a:ext cx="352901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찬양하는 어린이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831" r="6640"/>
          <a:stretch>
            <a:fillRect/>
          </a:stretch>
        </p:blipFill>
        <p:spPr bwMode="auto">
          <a:xfrm flipH="1">
            <a:off x="323528" y="2564904"/>
            <a:ext cx="2736304" cy="4219575"/>
          </a:xfrm>
          <a:prstGeom prst="rect">
            <a:avLst/>
          </a:prstGeom>
          <a:noFill/>
        </p:spPr>
      </p:pic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우리도 하나님을 찬양하면 하나님이 복을 주십니다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1979712" y="1556792"/>
            <a:ext cx="2448272" cy="1657598"/>
            <a:chOff x="3275856" y="2492896"/>
            <a:chExt cx="1889863" cy="1871662"/>
          </a:xfrm>
        </p:grpSpPr>
        <p:sp>
          <p:nvSpPr>
            <p:cNvPr id="7" name="구름 모양 설명선 6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36218"/>
                <a:gd name="adj2" fmla="val 63559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8" name="TextBox 22"/>
            <p:cNvSpPr txBox="1">
              <a:spLocks noChangeArrowheads="1"/>
            </p:cNvSpPr>
            <p:nvPr/>
          </p:nvSpPr>
          <p:spPr bwMode="auto">
            <a:xfrm>
              <a:off x="3500398" y="2818125"/>
              <a:ext cx="1442926" cy="114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하나님을 </a:t>
              </a:r>
              <a:endParaRPr lang="en-US" altLang="ko-KR" sz="3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찬양해요</a:t>
              </a:r>
              <a:r>
                <a:rPr kumimoji="0" lang="en-US" altLang="ko-KR" sz="3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10" name="자유형 9"/>
          <p:cNvSpPr/>
          <p:nvPr/>
        </p:nvSpPr>
        <p:spPr>
          <a:xfrm rot="21282658">
            <a:off x="4702175" y="2430463"/>
            <a:ext cx="1792288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자유형 10"/>
          <p:cNvSpPr/>
          <p:nvPr/>
        </p:nvSpPr>
        <p:spPr>
          <a:xfrm rot="18726710">
            <a:off x="5635625" y="3328988"/>
            <a:ext cx="1793875" cy="492125"/>
          </a:xfrm>
          <a:custGeom>
            <a:avLst/>
            <a:gdLst>
              <a:gd name="connsiteX0" fmla="*/ 1349115 w 1349115"/>
              <a:gd name="connsiteY0" fmla="*/ 0 h 326912"/>
              <a:gd name="connsiteX1" fmla="*/ 839450 w 1349115"/>
              <a:gd name="connsiteY1" fmla="*/ 59960 h 326912"/>
              <a:gd name="connsiteX2" fmla="*/ 719528 w 1349115"/>
              <a:gd name="connsiteY2" fmla="*/ 104931 h 326912"/>
              <a:gd name="connsiteX3" fmla="*/ 614597 w 1349115"/>
              <a:gd name="connsiteY3" fmla="*/ 134911 h 326912"/>
              <a:gd name="connsiteX4" fmla="*/ 554637 w 1349115"/>
              <a:gd name="connsiteY4" fmla="*/ 164892 h 326912"/>
              <a:gd name="connsiteX5" fmla="*/ 509666 w 1349115"/>
              <a:gd name="connsiteY5" fmla="*/ 194872 h 326912"/>
              <a:gd name="connsiteX6" fmla="*/ 389745 w 1349115"/>
              <a:gd name="connsiteY6" fmla="*/ 224852 h 326912"/>
              <a:gd name="connsiteX7" fmla="*/ 299804 w 1349115"/>
              <a:gd name="connsiteY7" fmla="*/ 254833 h 326912"/>
              <a:gd name="connsiteX8" fmla="*/ 254833 w 1349115"/>
              <a:gd name="connsiteY8" fmla="*/ 269823 h 326912"/>
              <a:gd name="connsiteX9" fmla="*/ 209863 w 1349115"/>
              <a:gd name="connsiteY9" fmla="*/ 299803 h 326912"/>
              <a:gd name="connsiteX10" fmla="*/ 0 w 1349115"/>
              <a:gd name="connsiteY10" fmla="*/ 314793 h 32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115" h="326912">
                <a:moveTo>
                  <a:pt x="1349115" y="0"/>
                </a:moveTo>
                <a:lnTo>
                  <a:pt x="839450" y="59960"/>
                </a:lnTo>
                <a:cubicBezTo>
                  <a:pt x="728901" y="87599"/>
                  <a:pt x="829273" y="57898"/>
                  <a:pt x="719528" y="104931"/>
                </a:cubicBezTo>
                <a:cubicBezTo>
                  <a:pt x="689420" y="117834"/>
                  <a:pt x="645026" y="127304"/>
                  <a:pt x="614597" y="134911"/>
                </a:cubicBezTo>
                <a:cubicBezTo>
                  <a:pt x="594610" y="144905"/>
                  <a:pt x="574039" y="153805"/>
                  <a:pt x="554637" y="164892"/>
                </a:cubicBezTo>
                <a:cubicBezTo>
                  <a:pt x="538995" y="173830"/>
                  <a:pt x="526597" y="188715"/>
                  <a:pt x="509666" y="194872"/>
                </a:cubicBezTo>
                <a:cubicBezTo>
                  <a:pt x="470943" y="208953"/>
                  <a:pt x="428834" y="211822"/>
                  <a:pt x="389745" y="224852"/>
                </a:cubicBezTo>
                <a:lnTo>
                  <a:pt x="299804" y="254833"/>
                </a:lnTo>
                <a:lnTo>
                  <a:pt x="254833" y="269823"/>
                </a:lnTo>
                <a:cubicBezTo>
                  <a:pt x="239843" y="279816"/>
                  <a:pt x="226422" y="292706"/>
                  <a:pt x="209863" y="299803"/>
                </a:cubicBezTo>
                <a:cubicBezTo>
                  <a:pt x="146609" y="326912"/>
                  <a:pt x="60921" y="314793"/>
                  <a:pt x="0" y="314793"/>
                </a:cubicBez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2" tIns="45696" rIns="91392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0205" y="3212976"/>
            <a:ext cx="2246031" cy="1077170"/>
          </a:xfrm>
          <a:prstGeom prst="rect">
            <a:avLst/>
          </a:prstGeom>
          <a:noFill/>
        </p:spPr>
        <p:txBody>
          <a:bodyPr wrap="none" lIns="91392" tIns="45696" rIns="91392" bIns="4569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spc="50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안상수2006중간" pitchFamily="18" charset="-127"/>
                <a:ea typeface="안상수2006중간" pitchFamily="18" charset="-127"/>
              </a:rPr>
              <a:t>나를 찬양하니</a:t>
            </a:r>
            <a:endParaRPr lang="en-US" altLang="ko-KR" sz="3200" spc="50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latin typeface="안상수2006중간" pitchFamily="18" charset="-127"/>
              <a:ea typeface="안상수2006중간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spc="50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latin typeface="안상수2006중간" pitchFamily="18" charset="-127"/>
                <a:ea typeface="안상수2006중간" pitchFamily="18" charset="-127"/>
              </a:rPr>
              <a:t>내가 복을 주겠다</a:t>
            </a:r>
            <a:r>
              <a:rPr kumimoji="0" lang="en-US" altLang="ko-KR" sz="3200" spc="50" dirty="0">
                <a:ln w="11430">
                  <a:solidFill>
                    <a:srgbClr val="FF0066"/>
                  </a:solidFill>
                </a:ln>
                <a:solidFill>
                  <a:srgbClr val="FF0066"/>
                </a:solidFill>
                <a:latin typeface="안상수2006중간" pitchFamily="18" charset="-127"/>
                <a:ea typeface="안상수2006중간" pitchFamily="18" charset="-127"/>
              </a:rPr>
              <a:t>!</a:t>
            </a:r>
            <a:endParaRPr kumimoji="0" lang="ko-KR" altLang="en-US" sz="3200" spc="50" dirty="0">
              <a:ln w="11430">
                <a:solidFill>
                  <a:srgbClr val="FF0066"/>
                </a:solidFill>
              </a:ln>
              <a:solidFill>
                <a:srgbClr val="FF0066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13" name="그룹 140"/>
          <p:cNvGrpSpPr>
            <a:grpSpLocks/>
          </p:cNvGrpSpPr>
          <p:nvPr/>
        </p:nvGrpSpPr>
        <p:grpSpPr bwMode="auto">
          <a:xfrm>
            <a:off x="5694363" y="1268760"/>
            <a:ext cx="2117997" cy="2376016"/>
            <a:chOff x="3571868" y="2129755"/>
            <a:chExt cx="3857652" cy="4307200"/>
          </a:xfrm>
        </p:grpSpPr>
        <p:pic>
          <p:nvPicPr>
            <p:cNvPr id="14" name="Picture 28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93009" y="5762957"/>
              <a:ext cx="3247088" cy="67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9"/>
            <p:cNvSpPr>
              <a:spLocks noChangeArrowheads="1"/>
            </p:cNvSpPr>
            <p:nvPr/>
          </p:nvSpPr>
          <p:spPr bwMode="gray">
            <a:xfrm>
              <a:off x="3571868" y="2214554"/>
              <a:ext cx="3857652" cy="3857649"/>
            </a:xfrm>
            <a:prstGeom prst="ellipse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Georgia" pitchFamily="18" charset="0"/>
                <a:ea typeface="HY견명조" pitchFamily="18" charset="-127"/>
              </a:endParaRPr>
            </a:p>
          </p:txBody>
        </p:sp>
        <p:sp>
          <p:nvSpPr>
            <p:cNvPr id="16" name="Oval 30"/>
            <p:cNvSpPr>
              <a:spLocks noChangeArrowheads="1"/>
            </p:cNvSpPr>
            <p:nvPr/>
          </p:nvSpPr>
          <p:spPr bwMode="gray">
            <a:xfrm>
              <a:off x="3655127" y="2305742"/>
              <a:ext cx="3679241" cy="3683202"/>
            </a:xfrm>
            <a:prstGeom prst="ellipse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Georgia" pitchFamily="18" charset="0"/>
                <a:ea typeface="HY견명조" pitchFamily="18" charset="-127"/>
              </a:endParaRPr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gray">
            <a:xfrm>
              <a:off x="3797856" y="2440542"/>
              <a:ext cx="3326382" cy="3326380"/>
            </a:xfrm>
            <a:prstGeom prst="ellipse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Georgia" pitchFamily="18" charset="0"/>
                <a:ea typeface="HY견명조" pitchFamily="18" charset="-127"/>
              </a:endParaRPr>
            </a:p>
          </p:txBody>
        </p:sp>
        <p:pic>
          <p:nvPicPr>
            <p:cNvPr id="18" name="Picture 32" descr="Picture1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68" y="2129755"/>
              <a:ext cx="2442255" cy="244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849900" y="3376660"/>
              <a:ext cx="1346494" cy="1453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매직체" pitchFamily="18" charset="-127"/>
                  <a:ea typeface="휴먼매직체" pitchFamily="18" charset="-127"/>
                </a:rPr>
                <a:t>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51423 0.36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188072"/>
              <a:ext cx="9032875" cy="77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44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찬양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이란 무슨 뜻일까요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23160" y="188640"/>
            <a:ext cx="13597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44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찬양</a:t>
            </a:r>
            <a:endParaRPr kumimoji="0" lang="en-US" altLang="ko-KR" sz="30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970135" y="1556792"/>
            <a:ext cx="2071702" cy="1571636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3419872" y="1988840"/>
            <a:ext cx="500066" cy="571504"/>
          </a:xfrm>
          <a:prstGeom prst="stripedRight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0" name="그룹 82"/>
          <p:cNvGrpSpPr>
            <a:grpSpLocks/>
          </p:cNvGrpSpPr>
          <p:nvPr/>
        </p:nvGrpSpPr>
        <p:grpSpPr bwMode="auto">
          <a:xfrm>
            <a:off x="4181425" y="1844824"/>
            <a:ext cx="3702943" cy="4464521"/>
            <a:chOff x="5357818" y="3643314"/>
            <a:chExt cx="3311525" cy="1547812"/>
          </a:xfrm>
        </p:grpSpPr>
        <p:sp>
          <p:nvSpPr>
            <p:cNvPr id="11" name="Freeform 276"/>
            <p:cNvSpPr>
              <a:spLocks/>
            </p:cNvSpPr>
            <p:nvPr/>
          </p:nvSpPr>
          <p:spPr bwMode="auto">
            <a:xfrm flipV="1">
              <a:off x="5357818" y="5049274"/>
              <a:ext cx="3138971" cy="141852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alpha val="0"/>
                  </a:srgbClr>
                </a:gs>
                <a:gs pos="100000">
                  <a:srgbClr val="000000">
                    <a:alpha val="60001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77"/>
            <p:cNvSpPr>
              <a:spLocks/>
            </p:cNvSpPr>
            <p:nvPr/>
          </p:nvSpPr>
          <p:spPr bwMode="auto">
            <a:xfrm>
              <a:off x="5357818" y="3643314"/>
              <a:ext cx="3158772" cy="1440076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3" name="Group 278"/>
            <p:cNvGrpSpPr>
              <a:grpSpLocks/>
            </p:cNvGrpSpPr>
            <p:nvPr/>
          </p:nvGrpSpPr>
          <p:grpSpPr bwMode="auto">
            <a:xfrm>
              <a:off x="5670942" y="3729802"/>
              <a:ext cx="2998401" cy="1282700"/>
              <a:chOff x="520" y="2590"/>
              <a:chExt cx="2496" cy="1091"/>
            </a:xfrm>
          </p:grpSpPr>
          <p:sp>
            <p:nvSpPr>
              <p:cNvPr id="16" name="Freeform 279"/>
              <p:cNvSpPr>
                <a:spLocks/>
              </p:cNvSpPr>
              <p:nvPr/>
            </p:nvSpPr>
            <p:spPr bwMode="auto">
              <a:xfrm>
                <a:off x="520" y="2590"/>
                <a:ext cx="2496" cy="1092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4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280"/>
              <p:cNvSpPr>
                <a:spLocks/>
              </p:cNvSpPr>
              <p:nvPr/>
            </p:nvSpPr>
            <p:spPr bwMode="auto">
              <a:xfrm>
                <a:off x="544" y="2608"/>
                <a:ext cx="2447" cy="1052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60001"/>
                    </a:srgbClr>
                  </a:gs>
                  <a:gs pos="100000">
                    <a:srgbClr val="FFFFFF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4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4" name="AutoShape 281"/>
            <p:cNvSpPr>
              <a:spLocks noChangeArrowheads="1"/>
            </p:cNvSpPr>
            <p:nvPr/>
          </p:nvSpPr>
          <p:spPr bwMode="auto">
            <a:xfrm>
              <a:off x="5409679" y="3718729"/>
              <a:ext cx="373395" cy="1283859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rgbClr val="FFFFFF">
                    <a:alpha val="67999"/>
                  </a:srgbClr>
                </a:gs>
                <a:gs pos="100000">
                  <a:srgbClr val="BBE0E3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304"/>
            <p:cNvSpPr>
              <a:spLocks noChangeArrowheads="1"/>
            </p:cNvSpPr>
            <p:nvPr/>
          </p:nvSpPr>
          <p:spPr bwMode="auto">
            <a:xfrm>
              <a:off x="6479865" y="3942889"/>
              <a:ext cx="1404887" cy="84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ko-KR" altLang="en-US" sz="4400" dirty="0">
                  <a:solidFill>
                    <a:srgbClr val="FF33CC"/>
                  </a:solidFill>
                  <a:latin typeface="안상수2006중간" pitchFamily="18" charset="-127"/>
                  <a:ea typeface="안상수2006중간" pitchFamily="18" charset="-127"/>
                </a:rPr>
                <a:t>상대방을 </a:t>
              </a:r>
              <a:endParaRPr lang="en-US" altLang="ko-KR" sz="4400" dirty="0">
                <a:solidFill>
                  <a:srgbClr val="FF33CC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lang="ko-KR" altLang="en-US" sz="4400" dirty="0">
                  <a:solidFill>
                    <a:srgbClr val="FF33CC"/>
                  </a:solidFill>
                  <a:latin typeface="안상수2006중간" pitchFamily="18" charset="-127"/>
                  <a:ea typeface="안상수2006중간" pitchFamily="18" charset="-127"/>
                </a:rPr>
                <a:t>높이는 것을</a:t>
              </a:r>
              <a:endParaRPr lang="en-US" altLang="ko-KR" sz="4400" dirty="0">
                <a:solidFill>
                  <a:srgbClr val="FF33CC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>
                <a:lnSpc>
                  <a:spcPct val="125000"/>
                </a:lnSpc>
              </a:pPr>
              <a:r>
                <a:rPr kumimoji="0" lang="ko-KR" altLang="en-US" sz="4400" dirty="0">
                  <a:solidFill>
                    <a:srgbClr val="FF33CC"/>
                  </a:solidFill>
                  <a:latin typeface="안상수2006중간" pitchFamily="18" charset="-127"/>
                  <a:ea typeface="안상수2006중간" pitchFamily="18" charset="-127"/>
                </a:rPr>
                <a:t>말합니다</a:t>
              </a:r>
              <a:endParaRPr kumimoji="0" lang="en-US" altLang="ko-KR" sz="4400" dirty="0">
                <a:solidFill>
                  <a:srgbClr val="FF33CC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08211 0.259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12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사람들은 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여러가지를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찬양합니다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65808" y="1916832"/>
            <a:ext cx="3518675" cy="4701425"/>
            <a:chOff x="395536" y="1916832"/>
            <a:chExt cx="2695155" cy="4701425"/>
          </a:xfrm>
        </p:grpSpPr>
        <p:pic>
          <p:nvPicPr>
            <p:cNvPr id="7" name="Picture 4" descr="부처님에 대한 이미지 검색결과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631" t="13465" r="13933" b="7665"/>
            <a:stretch>
              <a:fillRect/>
            </a:stretch>
          </p:blipFill>
          <p:spPr bwMode="auto">
            <a:xfrm>
              <a:off x="395536" y="1916832"/>
              <a:ext cx="2304256" cy="3240360"/>
            </a:xfrm>
            <a:prstGeom prst="rect">
              <a:avLst/>
            </a:prstGeom>
            <a:noFill/>
          </p:spPr>
        </p:pic>
        <p:pic>
          <p:nvPicPr>
            <p:cNvPr id="8" name="Picture 2" descr="108번뇌에 대한 이미지 검색결과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3789040"/>
              <a:ext cx="1975075" cy="172819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11560" y="5541039"/>
              <a:ext cx="22322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9933FF"/>
                  </a:solidFill>
                  <a:latin typeface="안상수2006중간" pitchFamily="18" charset="-127"/>
                  <a:ea typeface="안상수2006중간" pitchFamily="18" charset="-127"/>
                </a:rPr>
                <a:t>어떤 사람들은 </a:t>
              </a:r>
              <a:endParaRPr lang="en-US" altLang="ko-KR" sz="3200" dirty="0">
                <a:solidFill>
                  <a:srgbClr val="9933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9933FF"/>
                  </a:solidFill>
                  <a:latin typeface="안상수2006중간" pitchFamily="18" charset="-127"/>
                  <a:ea typeface="안상수2006중간" pitchFamily="18" charset="-127"/>
                </a:rPr>
                <a:t>부처를 찬양합니다</a:t>
              </a:r>
              <a:endParaRPr lang="en-US" altLang="ko-KR" sz="3200" dirty="0">
                <a:solidFill>
                  <a:srgbClr val="9933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440667" y="2012647"/>
            <a:ext cx="3384376" cy="4605610"/>
            <a:chOff x="3059832" y="1988840"/>
            <a:chExt cx="2592288" cy="4605610"/>
          </a:xfrm>
        </p:grpSpPr>
        <p:pic>
          <p:nvPicPr>
            <p:cNvPr id="10" name="그림 9" descr="35-3 사본.png"/>
            <p:cNvPicPr>
              <a:picLocks noChangeAspect="1"/>
            </p:cNvPicPr>
            <p:nvPr/>
          </p:nvPicPr>
          <p:blipFill>
            <a:blip r:embed="rId6" cstate="print"/>
            <a:srcRect l="14753" t="8246" r="10935" b="16328"/>
            <a:stretch>
              <a:fillRect/>
            </a:stretch>
          </p:blipFill>
          <p:spPr bwMode="auto">
            <a:xfrm>
              <a:off x="3059832" y="1988840"/>
              <a:ext cx="2592288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131840" y="5517232"/>
              <a:ext cx="23762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rgbClr val="0070C0"/>
                  </a:solidFill>
                  <a:latin typeface="안상수2006중간" pitchFamily="18" charset="-127"/>
                  <a:ea typeface="안상수2006중간" pitchFamily="18" charset="-127"/>
                </a:rPr>
                <a:t>어떤 사람들은 </a:t>
              </a:r>
              <a:endParaRPr lang="en-US" altLang="ko-KR" sz="3200" dirty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0070C0"/>
                  </a:solidFill>
                  <a:latin typeface="안상수2006중간" pitchFamily="18" charset="-127"/>
                  <a:ea typeface="안상수2006중간" pitchFamily="18" charset="-127"/>
                </a:rPr>
                <a:t>자연을 찬양합니다</a:t>
              </a:r>
              <a:endParaRPr lang="en-US" altLang="ko-KR" sz="3200" dirty="0">
                <a:solidFill>
                  <a:srgbClr val="0070C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0" name="그룹 14"/>
          <p:cNvGrpSpPr>
            <a:grpSpLocks/>
          </p:cNvGrpSpPr>
          <p:nvPr/>
        </p:nvGrpSpPr>
        <p:grpSpPr bwMode="auto">
          <a:xfrm>
            <a:off x="2771800" y="2348880"/>
            <a:ext cx="2016224" cy="1225550"/>
            <a:chOff x="3275856" y="2492896"/>
            <a:chExt cx="1889863" cy="1871662"/>
          </a:xfrm>
        </p:grpSpPr>
        <p:sp>
          <p:nvSpPr>
            <p:cNvPr id="21" name="구름 모양 설명선 20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36218"/>
                <a:gd name="adj2" fmla="val 63559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3478340" y="2968085"/>
              <a:ext cx="1442926" cy="846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나무아미타불</a:t>
              </a:r>
              <a:r>
                <a:rPr kumimoji="0" lang="en-US" altLang="ko-KR" sz="3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3" name="그룹 14"/>
          <p:cNvGrpSpPr>
            <a:grpSpLocks/>
          </p:cNvGrpSpPr>
          <p:nvPr/>
        </p:nvGrpSpPr>
        <p:grpSpPr bwMode="auto">
          <a:xfrm>
            <a:off x="5724128" y="1628800"/>
            <a:ext cx="2016224" cy="1225550"/>
            <a:chOff x="3275856" y="2492896"/>
            <a:chExt cx="1889863" cy="1871662"/>
          </a:xfrm>
        </p:grpSpPr>
        <p:sp>
          <p:nvSpPr>
            <p:cNvPr id="24" name="구름 모양 설명선 23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22754"/>
                <a:gd name="adj2" fmla="val 71720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5" name="TextBox 22"/>
            <p:cNvSpPr txBox="1">
              <a:spLocks noChangeArrowheads="1"/>
            </p:cNvSpPr>
            <p:nvPr/>
          </p:nvSpPr>
          <p:spPr bwMode="auto">
            <a:xfrm>
              <a:off x="3478340" y="2712837"/>
              <a:ext cx="1442926" cy="155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비나이다</a:t>
              </a:r>
              <a:r>
                <a:rPr lang="en-US" altLang="ko-KR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, </a:t>
              </a:r>
              <a:r>
                <a:rPr lang="ko-KR" altLang="en-US" sz="3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비나이다</a:t>
              </a:r>
              <a:r>
                <a:rPr kumimoji="0" lang="en-US" altLang="ko-KR" sz="3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하나님을 믿는 사람은 누구를 찬양해야 할까요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pic>
        <p:nvPicPr>
          <p:cNvPr id="5" name="Picture 3" descr="\\psf\Home\Desktop\130853927193035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187624" y="3140968"/>
            <a:ext cx="2291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14"/>
          <p:cNvGrpSpPr>
            <a:grpSpLocks/>
          </p:cNvGrpSpPr>
          <p:nvPr/>
        </p:nvGrpSpPr>
        <p:grpSpPr bwMode="auto">
          <a:xfrm>
            <a:off x="3491880" y="1556792"/>
            <a:ext cx="4176464" cy="2376264"/>
            <a:chOff x="3275856" y="2492896"/>
            <a:chExt cx="1889863" cy="1871662"/>
          </a:xfrm>
        </p:grpSpPr>
        <p:sp>
          <p:nvSpPr>
            <p:cNvPr id="10" name="구름 모양 설명선 9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48191"/>
                <a:gd name="adj2" fmla="val 47926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3601694" y="2833198"/>
              <a:ext cx="1231205" cy="10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하나님을 </a:t>
              </a:r>
              <a:endParaRPr lang="en-US" altLang="ko-KR" sz="4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찬양해야 합니다</a:t>
              </a:r>
              <a:r>
                <a:rPr kumimoji="0" lang="en-US" altLang="ko-KR" sz="4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4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614988" y="0"/>
            <a:ext cx="3529012" cy="3267075"/>
            <a:chOff x="5614988" y="0"/>
            <a:chExt cx="3529012" cy="3267075"/>
          </a:xfrm>
        </p:grpSpPr>
        <p:pic>
          <p:nvPicPr>
            <p:cNvPr id="3" name="Picture 4" descr="25-광채g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4988" y="0"/>
              <a:ext cx="3529012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092280" y="18448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00B050"/>
                  </a:solidFill>
                  <a:latin typeface="HY강B" pitchFamily="18" charset="-127"/>
                  <a:ea typeface="HY강B" pitchFamily="18" charset="-127"/>
                </a:rPr>
                <a:t>하나님</a:t>
              </a:r>
            </a:p>
          </p:txBody>
        </p:sp>
      </p:grpSp>
      <p:pic>
        <p:nvPicPr>
          <p:cNvPr id="5" name="Picture 2" descr="찬양해요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64" y="2204864"/>
            <a:ext cx="6807892" cy="4581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764704"/>
            <a:ext cx="2762295" cy="584775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하나님을 찬양하는 모습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C -0.00052 -0.00208 -0.00156 -0.00417 -0.00156 -0.00625 C -0.00156 -0.01296 0.00313 -0.03657 0.00625 -0.04167 C 0.00747 -0.04352 0.00938 -0.04444 0.01094 -0.04583 C 0.01267 -0.03912 0.01545 -0.0338 0.01719 -0.02708 C 0.02083 -0.02847 0.02483 -0.0287 0.02813 -0.03125 C 0.03177 -0.0338 0.0342 -0.04977 0.0375 -0.05625 C 0.03802 -0.05972 0.03646 -0.06551 0.03906 -0.06667 C 0.04097 -0.06759 0.04358 -0.05046 0.04375 -0.05 C 0.04427 -0.03611 0.04184 -0.02153 0.04531 -0.00833 C 0.0467 -0.00278 0.05868 -0.02407 0.05938 -0.025 " pathEditMode="relative" ptsTypes="ffffffffff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하나님을 </a:t>
              </a:r>
              <a:r>
                <a:rPr kumimoji="0" lang="ko-KR" altLang="en-US" sz="3000" dirty="0" err="1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찬양하라</a:t>
              </a:r>
              <a:r>
                <a:rPr kumimoji="0" lang="ko-KR" altLang="en-US" sz="3000" dirty="0" err="1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를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4</a:t>
              </a:r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글자로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무엇이라고 할까요</a:t>
              </a:r>
              <a:r>
                <a:rPr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  <a:endParaRPr kumimoji="0" lang="en-US" altLang="ko-KR" sz="30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6" name="Picture 3" descr="\\psf\Home\Desktop\130853927193035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187624" y="3140968"/>
            <a:ext cx="2291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14"/>
          <p:cNvGrpSpPr>
            <a:grpSpLocks/>
          </p:cNvGrpSpPr>
          <p:nvPr/>
        </p:nvGrpSpPr>
        <p:grpSpPr bwMode="auto">
          <a:xfrm>
            <a:off x="3491880" y="1556792"/>
            <a:ext cx="4176464" cy="2376264"/>
            <a:chOff x="3275856" y="2492896"/>
            <a:chExt cx="1889863" cy="1871662"/>
          </a:xfrm>
        </p:grpSpPr>
        <p:sp>
          <p:nvSpPr>
            <p:cNvPr id="8" name="구름 모양 설명선 7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48191"/>
                <a:gd name="adj2" fmla="val 47926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3601694" y="2833198"/>
              <a:ext cx="1231205" cy="113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800" kern="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할렐루야</a:t>
              </a: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라고</a:t>
              </a:r>
              <a:endParaRPr lang="en-US" altLang="ko-KR" sz="4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합니다</a:t>
              </a:r>
              <a:r>
                <a:rPr kumimoji="0" lang="en-US" altLang="ko-KR" sz="4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4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할렐루야 뜻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424" t="4136" r="14421" b="9008"/>
          <a:stretch>
            <a:fillRect/>
          </a:stretch>
        </p:blipFill>
        <p:spPr bwMode="auto">
          <a:xfrm>
            <a:off x="1187624" y="620688"/>
            <a:ext cx="3578096" cy="15121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오른쪽으로 구부러진 화살표 2"/>
          <p:cNvSpPr/>
          <p:nvPr/>
        </p:nvSpPr>
        <p:spPr>
          <a:xfrm rot="20388061">
            <a:off x="3462812" y="2043368"/>
            <a:ext cx="448676" cy="745741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331640" y="4221088"/>
            <a:ext cx="6552728" cy="1493366"/>
            <a:chOff x="2123728" y="4311898"/>
            <a:chExt cx="4968552" cy="1493366"/>
          </a:xfrm>
        </p:grpSpPr>
        <p:grpSp>
          <p:nvGrpSpPr>
            <p:cNvPr id="5" name="그룹 17"/>
            <p:cNvGrpSpPr>
              <a:grpSpLocks/>
            </p:cNvGrpSpPr>
            <p:nvPr/>
          </p:nvGrpSpPr>
          <p:grpSpPr bwMode="auto">
            <a:xfrm>
              <a:off x="2123728" y="4311898"/>
              <a:ext cx="4968552" cy="1493366"/>
              <a:chOff x="171873" y="482380"/>
              <a:chExt cx="4757316" cy="1799817"/>
            </a:xfrm>
          </p:grpSpPr>
          <p:sp>
            <p:nvSpPr>
              <p:cNvPr id="6" name="Freeform 24"/>
              <p:cNvSpPr>
                <a:spLocks/>
              </p:cNvSpPr>
              <p:nvPr/>
            </p:nvSpPr>
            <p:spPr bwMode="gray">
              <a:xfrm>
                <a:off x="171873" y="928670"/>
                <a:ext cx="1631106" cy="1353527"/>
              </a:xfrm>
              <a:custGeom>
                <a:avLst/>
                <a:gdLst/>
                <a:ahLst/>
                <a:cxnLst>
                  <a:cxn ang="0">
                    <a:pos x="88" y="696"/>
                  </a:cxn>
                  <a:cxn ang="0">
                    <a:pos x="88" y="0"/>
                  </a:cxn>
                  <a:cxn ang="0">
                    <a:pos x="0" y="0"/>
                  </a:cxn>
                  <a:cxn ang="0">
                    <a:pos x="0" y="792"/>
                  </a:cxn>
                  <a:cxn ang="0">
                    <a:pos x="2320" y="792"/>
                  </a:cxn>
                  <a:cxn ang="0">
                    <a:pos x="2320" y="696"/>
                  </a:cxn>
                  <a:cxn ang="0">
                    <a:pos x="88" y="696"/>
                  </a:cxn>
                </a:cxnLst>
                <a:rect l="0" t="0" r="r" b="b"/>
                <a:pathLst>
                  <a:path w="2320" h="792">
                    <a:moveTo>
                      <a:pt x="88" y="696"/>
                    </a:moveTo>
                    <a:lnTo>
                      <a:pt x="88" y="0"/>
                    </a:lnTo>
                    <a:lnTo>
                      <a:pt x="0" y="0"/>
                    </a:lnTo>
                    <a:lnTo>
                      <a:pt x="0" y="792"/>
                    </a:lnTo>
                    <a:lnTo>
                      <a:pt x="2320" y="792"/>
                    </a:lnTo>
                    <a:lnTo>
                      <a:pt x="2320" y="696"/>
                    </a:lnTo>
                    <a:lnTo>
                      <a:pt x="88" y="696"/>
                    </a:ln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" lastClr="FFFFFF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7" name="Freeform 25"/>
              <p:cNvSpPr>
                <a:spLocks/>
              </p:cNvSpPr>
              <p:nvPr/>
            </p:nvSpPr>
            <p:spPr bwMode="gray">
              <a:xfrm rot="10800000">
                <a:off x="3374784" y="482380"/>
                <a:ext cx="1554405" cy="1446421"/>
              </a:xfrm>
              <a:custGeom>
                <a:avLst/>
                <a:gdLst/>
                <a:ahLst/>
                <a:cxnLst>
                  <a:cxn ang="0">
                    <a:pos x="88" y="696"/>
                  </a:cxn>
                  <a:cxn ang="0">
                    <a:pos x="88" y="0"/>
                  </a:cxn>
                  <a:cxn ang="0">
                    <a:pos x="0" y="0"/>
                  </a:cxn>
                  <a:cxn ang="0">
                    <a:pos x="0" y="792"/>
                  </a:cxn>
                  <a:cxn ang="0">
                    <a:pos x="2320" y="792"/>
                  </a:cxn>
                  <a:cxn ang="0">
                    <a:pos x="2320" y="696"/>
                  </a:cxn>
                  <a:cxn ang="0">
                    <a:pos x="88" y="696"/>
                  </a:cxn>
                </a:cxnLst>
                <a:rect l="0" t="0" r="r" b="b"/>
                <a:pathLst>
                  <a:path w="2320" h="792">
                    <a:moveTo>
                      <a:pt x="88" y="696"/>
                    </a:moveTo>
                    <a:lnTo>
                      <a:pt x="88" y="0"/>
                    </a:lnTo>
                    <a:lnTo>
                      <a:pt x="0" y="0"/>
                    </a:lnTo>
                    <a:lnTo>
                      <a:pt x="0" y="792"/>
                    </a:lnTo>
                    <a:lnTo>
                      <a:pt x="2320" y="792"/>
                    </a:lnTo>
                    <a:lnTo>
                      <a:pt x="2320" y="696"/>
                    </a:lnTo>
                    <a:lnTo>
                      <a:pt x="88" y="696"/>
                    </a:ln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" lastClr="FFFFFF"/>
                  </a:solidFill>
                  <a:latin typeface="Georgia"/>
                  <a:ea typeface="HY견명조"/>
                </a:endParaRPr>
              </a:p>
            </p:txBody>
          </p:sp>
          <p:sp>
            <p:nvSpPr>
              <p:cNvPr id="8" name="Rectangle 26"/>
              <p:cNvSpPr>
                <a:spLocks noChangeArrowheads="1"/>
              </p:cNvSpPr>
              <p:nvPr/>
            </p:nvSpPr>
            <p:spPr bwMode="gray">
              <a:xfrm>
                <a:off x="276289" y="717203"/>
                <a:ext cx="4550372" cy="135447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ko-KR" kern="0" dirty="0">
                  <a:solidFill>
                    <a:srgbClr val="FFFFFF"/>
                  </a:solidFill>
                  <a:latin typeface="Arial" charset="0"/>
                  <a:ea typeface="HY견명조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02467" y="4725144"/>
              <a:ext cx="34254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4000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강B" pitchFamily="18" charset="-127"/>
                  <a:ea typeface="HY강B" pitchFamily="18" charset="-127"/>
                </a:rPr>
                <a:t>하나님을 찬양하라</a:t>
              </a: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4139952" y="1988840"/>
            <a:ext cx="367440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e-IL" altLang="ko-KR" sz="8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ngLiU_HKSCS-ExtB" pitchFamily="18" charset="-120"/>
                <a:ea typeface="MingLiU_HKSCS-ExtB" pitchFamily="18" charset="-120"/>
              </a:rPr>
              <a:t>הַלְלוּ יָהּ</a:t>
            </a:r>
            <a:endParaRPr lang="en-US" altLang="ko-KR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ngLiU_HKSCS-ExtB" pitchFamily="18" charset="-120"/>
              <a:ea typeface="MingLiU_HKSCS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5496" y="282243"/>
              <a:ext cx="9032875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누가 하나님을 찬양해야 할까요</a:t>
              </a:r>
              <a:r>
                <a:rPr kumimoji="0" lang="en-US" altLang="ko-KR" sz="30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?</a:t>
              </a:r>
            </a:p>
          </p:txBody>
        </p:sp>
      </p:grpSp>
      <p:pic>
        <p:nvPicPr>
          <p:cNvPr id="5" name="Picture 3" descr="\\psf\Home\Desktop\130853927193035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187624" y="3140968"/>
            <a:ext cx="2291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3491880" y="1556792"/>
            <a:ext cx="4176464" cy="2376264"/>
            <a:chOff x="3275856" y="2492896"/>
            <a:chExt cx="1889863" cy="1871662"/>
          </a:xfrm>
        </p:grpSpPr>
        <p:sp>
          <p:nvSpPr>
            <p:cNvPr id="10" name="구름 모양 설명선 9"/>
            <p:cNvSpPr/>
            <p:nvPr/>
          </p:nvSpPr>
          <p:spPr bwMode="auto">
            <a:xfrm>
              <a:off x="3275856" y="2492896"/>
              <a:ext cx="1889863" cy="1871662"/>
            </a:xfrm>
            <a:prstGeom prst="cloudCallout">
              <a:avLst>
                <a:gd name="adj1" fmla="val -48191"/>
                <a:gd name="adj2" fmla="val 47926"/>
              </a:avLst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3601694" y="2833198"/>
              <a:ext cx="1231205" cy="10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모든 사람이 </a:t>
              </a:r>
              <a:endParaRPr lang="en-US" altLang="ko-KR" sz="4000" kern="0" dirty="0">
                <a:solidFill>
                  <a:sysClr val="window" lastClr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>
                  <a:solidFill>
                    <a:sysClr val="window" lastClr="FFFFFF"/>
                  </a:solidFill>
                  <a:latin typeface="안상수2006중간" pitchFamily="18" charset="-127"/>
                  <a:ea typeface="안상수2006중간" pitchFamily="18" charset="-127"/>
                </a:rPr>
                <a:t>찬양해야 합니다</a:t>
              </a:r>
              <a:r>
                <a:rPr kumimoji="0" lang="en-US" altLang="ko-KR" sz="4000" kern="0" dirty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40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221</Words>
  <Application>Microsoft Office PowerPoint</Application>
  <PresentationFormat>화면 슬라이드 쇼(4:3)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33" baseType="lpstr">
      <vt:lpstr>HY강B</vt:lpstr>
      <vt:lpstr>HY견명조</vt:lpstr>
      <vt:lpstr>HY얕은샘물M</vt:lpstr>
      <vt:lpstr>HY엽서M</vt:lpstr>
      <vt:lpstr>MingLiU_HKSCS-ExtB</vt:lpstr>
      <vt:lpstr>맑은 고딕</vt:lpstr>
      <vt:lpstr>안상수2006중간</vt:lpstr>
      <vt:lpstr>휴먼매직체</vt:lpstr>
      <vt:lpstr>Arial</vt:lpstr>
      <vt:lpstr>Georgia</vt:lpstr>
      <vt:lpstr>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보아스보아스</cp:lastModifiedBy>
  <cp:revision>51</cp:revision>
  <dcterms:created xsi:type="dcterms:W3CDTF">2017-03-03T07:42:08Z</dcterms:created>
  <dcterms:modified xsi:type="dcterms:W3CDTF">2017-04-08T02:18:24Z</dcterms:modified>
</cp:coreProperties>
</file>