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46DC6-6368-4390-A55B-6A3619CFA678}" type="datetimeFigureOut">
              <a:rPr lang="ko-KR" altLang="en-US" smtClean="0"/>
              <a:t>2013-06-08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D2CE-C6F2-4F97-A7D7-414D730281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915816" y="1628800"/>
            <a:ext cx="7772400" cy="2160240"/>
          </a:xfrm>
        </p:spPr>
        <p:txBody>
          <a:bodyPr>
            <a:noAutofit/>
          </a:bodyPr>
          <a:lstStyle/>
          <a:p>
            <a:r>
              <a:rPr lang="ko-KR" altLang="en-US" sz="6600" dirty="0" err="1" smtClean="0">
                <a:latin typeface="Rix감기조심해 M" pitchFamily="18" charset="-127"/>
                <a:ea typeface="Rix감기조심해 M" pitchFamily="18" charset="-127"/>
              </a:rPr>
              <a:t>예레미야와</a:t>
            </a:r>
            <a:r>
              <a:rPr lang="ko-KR" altLang="en-US" sz="6600" dirty="0" smtClean="0">
                <a:latin typeface="Rix감기조심해 M" pitchFamily="18" charset="-127"/>
                <a:ea typeface="Rix감기조심해 M" pitchFamily="18" charset="-127"/>
              </a:rPr>
              <a:t> </a:t>
            </a:r>
            <a:r>
              <a:rPr lang="en-US" altLang="ko-KR" sz="6600" dirty="0" smtClean="0">
                <a:latin typeface="Rix감기조심해 M" pitchFamily="18" charset="-127"/>
                <a:ea typeface="Rix감기조심해 M" pitchFamily="18" charset="-127"/>
              </a:rPr>
              <a:t/>
            </a:r>
            <a:br>
              <a:rPr lang="en-US" altLang="ko-KR" sz="6600" dirty="0" smtClean="0">
                <a:latin typeface="Rix감기조심해 M" pitchFamily="18" charset="-127"/>
                <a:ea typeface="Rix감기조심해 M" pitchFamily="18" charset="-127"/>
              </a:rPr>
            </a:br>
            <a:r>
              <a:rPr lang="ko-KR" altLang="en-US" sz="6600" dirty="0" smtClean="0">
                <a:latin typeface="Rix감기조심해 M" pitchFamily="18" charset="-127"/>
                <a:ea typeface="Rix감기조심해 M" pitchFamily="18" charset="-127"/>
              </a:rPr>
              <a:t>토기장이</a:t>
            </a:r>
            <a:endParaRPr lang="ko-KR" altLang="en-US" sz="6600" dirty="0">
              <a:latin typeface="Rix감기조심해 M" pitchFamily="18" charset="-127"/>
              <a:ea typeface="Rix감기조심해 M" pitchFamily="18" charset="-127"/>
            </a:endParaRPr>
          </a:p>
        </p:txBody>
      </p:sp>
      <p:pic>
        <p:nvPicPr>
          <p:cNvPr id="4" name="그림 3" descr="도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65142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dirty="0" smtClean="0">
                <a:latin typeface="Rix감기조심해 M" pitchFamily="18" charset="-127"/>
                <a:ea typeface="Rix감기조심해 M" pitchFamily="18" charset="-127"/>
              </a:rPr>
              <a:t>하나님의 선지자</a:t>
            </a:r>
            <a:r>
              <a:rPr lang="en-US" altLang="ko-KR" sz="6000" dirty="0" smtClean="0">
                <a:latin typeface="Rix감기조심해 M" pitchFamily="18" charset="-127"/>
                <a:ea typeface="Rix감기조심해 M" pitchFamily="18" charset="-127"/>
              </a:rPr>
              <a:t>, </a:t>
            </a:r>
            <a:r>
              <a:rPr lang="ko-KR" altLang="en-US" sz="6000" dirty="0" err="1" smtClean="0">
                <a:latin typeface="Rix감기조심해 M" pitchFamily="18" charset="-127"/>
                <a:ea typeface="Rix감기조심해 M" pitchFamily="18" charset="-127"/>
              </a:rPr>
              <a:t>예레미야</a:t>
            </a:r>
            <a:endParaRPr lang="ko-KR" altLang="en-US" sz="6000" dirty="0">
              <a:latin typeface="Rix감기조심해 M" pitchFamily="18" charset="-127"/>
              <a:ea typeface="Rix감기조심해 M" pitchFamily="18" charset="-127"/>
            </a:endParaRPr>
          </a:p>
        </p:txBody>
      </p:sp>
      <p:sp>
        <p:nvSpPr>
          <p:cNvPr id="6" name="타원형 설명선 5"/>
          <p:cNvSpPr/>
          <p:nvPr/>
        </p:nvSpPr>
        <p:spPr>
          <a:xfrm>
            <a:off x="755576" y="1844824"/>
            <a:ext cx="3816424" cy="3024336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87624" y="2348880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dirty="0" smtClean="0">
                <a:latin typeface="Rix구름빵 M" pitchFamily="18" charset="-127"/>
                <a:ea typeface="Rix구름빵 M" pitchFamily="18" charset="-127"/>
              </a:rPr>
              <a:t>내 이름은</a:t>
            </a:r>
            <a:endParaRPr lang="en-US" altLang="ko-KR" sz="6000" dirty="0" smtClean="0">
              <a:latin typeface="Rix구름빵 M" pitchFamily="18" charset="-127"/>
              <a:ea typeface="Rix구름빵 M" pitchFamily="18" charset="-127"/>
            </a:endParaRPr>
          </a:p>
          <a:p>
            <a:pPr algn="ctr"/>
            <a:r>
              <a:rPr lang="ko-KR" altLang="en-US" sz="6000" dirty="0" err="1" smtClean="0">
                <a:latin typeface="Rix구름빵 M" pitchFamily="18" charset="-127"/>
                <a:ea typeface="Rix구름빵 M" pitchFamily="18" charset="-127"/>
              </a:rPr>
              <a:t>예레미</a:t>
            </a:r>
            <a:r>
              <a:rPr lang="ko-KR" altLang="en-US" sz="6000" dirty="0" err="1">
                <a:latin typeface="Rix구름빵 M" pitchFamily="18" charset="-127"/>
                <a:ea typeface="Rix구름빵 M" pitchFamily="18" charset="-127"/>
              </a:rPr>
              <a:t>야</a:t>
            </a:r>
            <a:endParaRPr lang="ko-KR" altLang="en-US" sz="6000" dirty="0">
              <a:latin typeface="Rix구름빵 M" pitchFamily="18" charset="-127"/>
              <a:ea typeface="Rix구름빵 M" pitchFamily="18" charset="-127"/>
            </a:endParaRPr>
          </a:p>
        </p:txBody>
      </p:sp>
      <p:pic>
        <p:nvPicPr>
          <p:cNvPr id="9" name="내용 개체 틀 8" descr="선지자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484784"/>
            <a:ext cx="2939008" cy="5004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7200" dirty="0" smtClean="0">
                <a:latin typeface="Rix감기조심해 M" pitchFamily="18" charset="-127"/>
                <a:ea typeface="Rix감기조심해 M" pitchFamily="18" charset="-127"/>
              </a:rPr>
              <a:t>하나님의 말씀</a:t>
            </a:r>
            <a:endParaRPr lang="ko-KR" altLang="en-US" sz="7200" dirty="0">
              <a:latin typeface="Rix감기조심해 M" pitchFamily="18" charset="-127"/>
              <a:ea typeface="Rix감기조심해 M" pitchFamily="18" charset="-127"/>
            </a:endParaRPr>
          </a:p>
        </p:txBody>
      </p:sp>
      <p:sp>
        <p:nvSpPr>
          <p:cNvPr id="6" name="타원형 설명선 5"/>
          <p:cNvSpPr/>
          <p:nvPr/>
        </p:nvSpPr>
        <p:spPr>
          <a:xfrm>
            <a:off x="467544" y="1412776"/>
            <a:ext cx="4464496" cy="3744416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2204864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 err="1" smtClean="0">
                <a:latin typeface="Rix구름빵 M" pitchFamily="18" charset="-127"/>
                <a:ea typeface="Rix구름빵 M" pitchFamily="18" charset="-127"/>
              </a:rPr>
              <a:t>예레미야야</a:t>
            </a:r>
            <a:endParaRPr lang="en-US" altLang="ko-KR" sz="4800" dirty="0" smtClean="0">
              <a:latin typeface="Rix구름빵 M" pitchFamily="18" charset="-127"/>
              <a:ea typeface="Rix구름빵 M" pitchFamily="18" charset="-127"/>
            </a:endParaRPr>
          </a:p>
          <a:p>
            <a:pPr algn="ctr"/>
            <a:r>
              <a:rPr lang="ko-KR" altLang="en-US" sz="4800" dirty="0" smtClean="0">
                <a:latin typeface="Rix구름빵 M" pitchFamily="18" charset="-127"/>
                <a:ea typeface="Rix구름빵 M" pitchFamily="18" charset="-127"/>
              </a:rPr>
              <a:t>너는 지금</a:t>
            </a:r>
            <a:endParaRPr lang="en-US" altLang="ko-KR" sz="4800" dirty="0" smtClean="0">
              <a:latin typeface="Rix구름빵 M" pitchFamily="18" charset="-127"/>
              <a:ea typeface="Rix구름빵 M" pitchFamily="18" charset="-127"/>
            </a:endParaRPr>
          </a:p>
          <a:p>
            <a:pPr algn="ctr"/>
            <a:r>
              <a:rPr lang="ko-KR" altLang="en-US" sz="4800" dirty="0" smtClean="0">
                <a:latin typeface="Rix구름빵 M" pitchFamily="18" charset="-127"/>
                <a:ea typeface="Rix구름빵 M" pitchFamily="18" charset="-127"/>
              </a:rPr>
              <a:t>토기장이의 집으로 가거라</a:t>
            </a:r>
            <a:endParaRPr lang="ko-KR" altLang="en-US" sz="4800" dirty="0">
              <a:latin typeface="Rix구름빵 M" pitchFamily="18" charset="-127"/>
              <a:ea typeface="Rix구름빵 M" pitchFamily="18" charset="-127"/>
            </a:endParaRPr>
          </a:p>
        </p:txBody>
      </p:sp>
      <p:pic>
        <p:nvPicPr>
          <p:cNvPr id="9" name="내용 개체 틀 8" descr="선지자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484784"/>
            <a:ext cx="2939008" cy="5004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6600" dirty="0" smtClean="0">
                <a:latin typeface="Rix감기조심해 M" pitchFamily="18" charset="-127"/>
                <a:ea typeface="Rix감기조심해 M" pitchFamily="18" charset="-127"/>
              </a:rPr>
              <a:t>그릇을 깨트리는 토기장이</a:t>
            </a:r>
            <a:endParaRPr lang="ko-KR" altLang="en-US" sz="6600" dirty="0">
              <a:latin typeface="Rix감기조심해 M" pitchFamily="18" charset="-127"/>
              <a:ea typeface="Rix감기조심해 M" pitchFamily="18" charset="-127"/>
            </a:endParaRPr>
          </a:p>
        </p:txBody>
      </p:sp>
      <p:pic>
        <p:nvPicPr>
          <p:cNvPr id="4" name="내용 개체 틀 3" descr="도공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7478923" cy="4925144"/>
          </a:xfrm>
        </p:spPr>
      </p:pic>
      <p:pic>
        <p:nvPicPr>
          <p:cNvPr id="3074" name="Picture 2" descr="C:\Users\mr_pl_000\AppData\Local\Microsoft\Windows\Temporary Internet Files\Content.IE5\TFR551D4\MC90044173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340768"/>
            <a:ext cx="1587624" cy="158762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6600" dirty="0" smtClean="0">
                <a:latin typeface="Rix감기조심해 M" pitchFamily="18" charset="-127"/>
                <a:ea typeface="Rix감기조심해 M" pitchFamily="18" charset="-127"/>
              </a:rPr>
              <a:t>또 다시 하나님의 말씀</a:t>
            </a:r>
            <a:endParaRPr lang="ko-KR" altLang="en-US" sz="6600" dirty="0">
              <a:latin typeface="Rix감기조심해 M" pitchFamily="18" charset="-127"/>
              <a:ea typeface="Rix감기조심해 M" pitchFamily="18" charset="-127"/>
            </a:endParaRPr>
          </a:p>
        </p:txBody>
      </p:sp>
      <p:pic>
        <p:nvPicPr>
          <p:cNvPr id="4" name="내용 개체 틀 3" descr="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4149080"/>
            <a:ext cx="2448272" cy="2448272"/>
          </a:xfrm>
        </p:spPr>
      </p:pic>
      <p:grpSp>
        <p:nvGrpSpPr>
          <p:cNvPr id="7" name="그룹 6"/>
          <p:cNvGrpSpPr/>
          <p:nvPr/>
        </p:nvGrpSpPr>
        <p:grpSpPr>
          <a:xfrm>
            <a:off x="2339752" y="1628800"/>
            <a:ext cx="6372200" cy="4104456"/>
            <a:chOff x="2339752" y="1628800"/>
            <a:chExt cx="6372200" cy="4104456"/>
          </a:xfrm>
        </p:grpSpPr>
        <p:sp>
          <p:nvSpPr>
            <p:cNvPr id="5" name="사각형 설명선 4"/>
            <p:cNvSpPr/>
            <p:nvPr/>
          </p:nvSpPr>
          <p:spPr>
            <a:xfrm>
              <a:off x="2411760" y="1628800"/>
              <a:ext cx="6264696" cy="4104456"/>
            </a:xfrm>
            <a:prstGeom prst="wedgeRectCallo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39752" y="1844238"/>
              <a:ext cx="6372200" cy="3600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800" dirty="0" smtClean="0">
                  <a:latin typeface="Rix다람쥐 M" pitchFamily="18" charset="-127"/>
                  <a:ea typeface="Rix다람쥐 M" pitchFamily="18" charset="-127"/>
                </a:rPr>
                <a:t>저 토기장이가 그릇을 </a:t>
              </a:r>
              <a:endParaRPr lang="en-US" altLang="ko-KR" sz="3800" dirty="0">
                <a:latin typeface="Rix다람쥐 M" pitchFamily="18" charset="-127"/>
                <a:ea typeface="Rix다람쥐 M" pitchFamily="18" charset="-127"/>
              </a:endParaRPr>
            </a:p>
            <a:p>
              <a:pPr algn="ctr"/>
              <a:r>
                <a:rPr lang="ko-KR" altLang="en-US" sz="3800" dirty="0" smtClean="0">
                  <a:latin typeface="Rix다람쥐 M" pitchFamily="18" charset="-127"/>
                  <a:ea typeface="Rix다람쥐 M" pitchFamily="18" charset="-127"/>
                </a:rPr>
                <a:t>깨트리는 것처럼</a:t>
              </a:r>
              <a:endParaRPr lang="en-US" altLang="ko-KR" sz="3800" dirty="0" smtClean="0">
                <a:latin typeface="Rix다람쥐 M" pitchFamily="18" charset="-127"/>
                <a:ea typeface="Rix다람쥐 M" pitchFamily="18" charset="-127"/>
              </a:endParaRPr>
            </a:p>
            <a:p>
              <a:pPr algn="ctr"/>
              <a:r>
                <a:rPr lang="ko-KR" altLang="en-US" sz="3800" dirty="0" smtClean="0">
                  <a:latin typeface="Rix다람쥐 M" pitchFamily="18" charset="-127"/>
                  <a:ea typeface="Rix다람쥐 M" pitchFamily="18" charset="-127"/>
                </a:rPr>
                <a:t>너희 이스라엘도 내가 </a:t>
              </a:r>
              <a:endParaRPr lang="en-US" altLang="ko-KR" sz="3800" dirty="0" smtClean="0">
                <a:latin typeface="Rix다람쥐 M" pitchFamily="18" charset="-127"/>
                <a:ea typeface="Rix다람쥐 M" pitchFamily="18" charset="-127"/>
              </a:endParaRPr>
            </a:p>
            <a:p>
              <a:pPr algn="ctr"/>
              <a:r>
                <a:rPr lang="ko-KR" altLang="en-US" sz="3800" dirty="0" smtClean="0">
                  <a:latin typeface="Rix다람쥐 M" pitchFamily="18" charset="-127"/>
                  <a:ea typeface="Rix다람쥐 M" pitchFamily="18" charset="-127"/>
                </a:rPr>
                <a:t>깨트릴 수 있다</a:t>
              </a:r>
              <a:r>
                <a:rPr lang="en-US" altLang="ko-KR" sz="3800" dirty="0" smtClean="0">
                  <a:latin typeface="Rix다람쥐 M" pitchFamily="18" charset="-127"/>
                  <a:ea typeface="Rix다람쥐 M" pitchFamily="18" charset="-127"/>
                </a:rPr>
                <a:t>.</a:t>
              </a:r>
            </a:p>
            <a:p>
              <a:pPr algn="ctr"/>
              <a:r>
                <a:rPr lang="ko-KR" altLang="en-US" sz="3800" spc="-150" dirty="0" smtClean="0">
                  <a:latin typeface="Rix다람쥐 M" pitchFamily="18" charset="-127"/>
                  <a:ea typeface="Rix다람쥐 M" pitchFamily="18" charset="-127"/>
                </a:rPr>
                <a:t>그릇이 토기장이의 손에 있는 것처럼</a:t>
              </a:r>
              <a:endParaRPr lang="en-US" altLang="ko-KR" sz="3800" spc="-150" dirty="0" smtClean="0">
                <a:latin typeface="Rix다람쥐 M" pitchFamily="18" charset="-127"/>
                <a:ea typeface="Rix다람쥐 M" pitchFamily="18" charset="-127"/>
              </a:endParaRPr>
            </a:p>
            <a:p>
              <a:pPr algn="ctr"/>
              <a:r>
                <a:rPr lang="ko-KR" altLang="en-US" sz="3800" dirty="0" smtClean="0">
                  <a:latin typeface="Rix다람쥐 M" pitchFamily="18" charset="-127"/>
                  <a:ea typeface="Rix다람쥐 M" pitchFamily="18" charset="-127"/>
                </a:rPr>
                <a:t>모든 나라도 내 손 안에 있다</a:t>
              </a:r>
              <a:r>
                <a:rPr lang="en-US" altLang="ko-KR" sz="3800" dirty="0" smtClean="0">
                  <a:latin typeface="Rix다람쥐 M" pitchFamily="18" charset="-127"/>
                  <a:ea typeface="Rix다람쥐 M" pitchFamily="18" charset="-127"/>
                </a:rPr>
                <a:t>.</a:t>
              </a:r>
              <a:endParaRPr lang="ko-KR" altLang="en-US" sz="3800" dirty="0">
                <a:latin typeface="Rix다람쥐 M" pitchFamily="18" charset="-127"/>
                <a:ea typeface="Rix다람쥐 M" pitchFamily="18" charset="-127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5400" dirty="0" smtClean="0">
                <a:latin typeface="Rix감기조심해 M" pitchFamily="18" charset="-127"/>
                <a:ea typeface="Rix감기조심해 M" pitchFamily="18" charset="-127"/>
              </a:rPr>
              <a:t>모든 나라를 다스리시는 하나님</a:t>
            </a:r>
            <a:endParaRPr lang="ko-KR" altLang="en-US" sz="5400" dirty="0">
              <a:latin typeface="Rix감기조심해 M" pitchFamily="18" charset="-127"/>
              <a:ea typeface="Rix감기조심해 M" pitchFamily="18" charset="-127"/>
            </a:endParaRPr>
          </a:p>
        </p:txBody>
      </p:sp>
      <p:pic>
        <p:nvPicPr>
          <p:cNvPr id="4" name="내용 개체 틀 3" descr="깨트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7600" y="1916832"/>
            <a:ext cx="6908800" cy="38812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5400" dirty="0" smtClean="0">
                <a:latin typeface="Rix감기조심해 M" pitchFamily="18" charset="-127"/>
                <a:ea typeface="Rix감기조심해 M" pitchFamily="18" charset="-127"/>
              </a:rPr>
              <a:t>하나님이 다스리시는 대한민국</a:t>
            </a:r>
            <a:endParaRPr lang="ko-KR" altLang="en-US" sz="5400" dirty="0">
              <a:latin typeface="Rix감기조심해 M" pitchFamily="18" charset="-127"/>
              <a:ea typeface="Rix감기조심해 M" pitchFamily="18" charset="-127"/>
            </a:endParaRPr>
          </a:p>
        </p:txBody>
      </p:sp>
      <p:pic>
        <p:nvPicPr>
          <p:cNvPr id="4" name="내용 개체 틀 3" descr="한국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7990" y="1226856"/>
            <a:ext cx="4330154" cy="544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그림 4" descr="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9022" y="2276872"/>
            <a:ext cx="3677394" cy="3677394"/>
          </a:xfrm>
          <a:prstGeom prst="rect">
            <a:avLst/>
          </a:prstGeom>
        </p:spPr>
      </p:pic>
      <p:grpSp>
        <p:nvGrpSpPr>
          <p:cNvPr id="8" name="그룹 7"/>
          <p:cNvGrpSpPr/>
          <p:nvPr/>
        </p:nvGrpSpPr>
        <p:grpSpPr>
          <a:xfrm>
            <a:off x="899592" y="1628800"/>
            <a:ext cx="4032448" cy="3240360"/>
            <a:chOff x="683568" y="1628800"/>
            <a:chExt cx="4032448" cy="3240360"/>
          </a:xfrm>
        </p:grpSpPr>
        <p:sp>
          <p:nvSpPr>
            <p:cNvPr id="6" name="타원형 설명선 5"/>
            <p:cNvSpPr/>
            <p:nvPr/>
          </p:nvSpPr>
          <p:spPr>
            <a:xfrm>
              <a:off x="683568" y="1628800"/>
              <a:ext cx="3960440" cy="3240360"/>
            </a:xfrm>
            <a:prstGeom prst="wedgeEllipseCallou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76" y="2394754"/>
              <a:ext cx="396044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5400" dirty="0" smtClean="0">
                  <a:latin typeface="Rix떡볶이 M" pitchFamily="18" charset="-127"/>
                  <a:ea typeface="Rix떡볶이 M" pitchFamily="18" charset="-127"/>
                </a:rPr>
                <a:t>대한민국은</a:t>
              </a:r>
              <a:endParaRPr lang="en-US" altLang="ko-KR" sz="5400" dirty="0" smtClean="0">
                <a:latin typeface="Rix떡볶이 M" pitchFamily="18" charset="-127"/>
                <a:ea typeface="Rix떡볶이 M" pitchFamily="18" charset="-127"/>
              </a:endParaRPr>
            </a:p>
            <a:p>
              <a:pPr algn="ctr"/>
              <a:r>
                <a:rPr lang="ko-KR" altLang="en-US" sz="5400" dirty="0" smtClean="0">
                  <a:latin typeface="Rix떡볶이 M" pitchFamily="18" charset="-127"/>
                  <a:ea typeface="Rix떡볶이 M" pitchFamily="18" charset="-127"/>
                </a:rPr>
                <a:t>내 것이란다</a:t>
              </a:r>
              <a:r>
                <a:rPr lang="en-US" altLang="ko-KR" sz="5400" dirty="0" smtClean="0">
                  <a:latin typeface="Rix떡볶이 M" pitchFamily="18" charset="-127"/>
                  <a:ea typeface="Rix떡볶이 M" pitchFamily="18" charset="-127"/>
                </a:rPr>
                <a:t>^^</a:t>
              </a:r>
              <a:endParaRPr lang="ko-KR" altLang="en-US" sz="5400" dirty="0">
                <a:latin typeface="Rix떡볶이 M" pitchFamily="18" charset="-127"/>
                <a:ea typeface="Rix떡볶이 M" pitchFamily="18" charset="-127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58</Words>
  <Application>Microsoft Office PowerPoint</Application>
  <PresentationFormat>화면 슬라이드 쇼(4:3)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예레미야와  토기장이</vt:lpstr>
      <vt:lpstr>하나님의 선지자, 예레미야</vt:lpstr>
      <vt:lpstr>하나님의 말씀</vt:lpstr>
      <vt:lpstr>그릇을 깨트리는 토기장이</vt:lpstr>
      <vt:lpstr>또 다시 하나님의 말씀</vt:lpstr>
      <vt:lpstr>모든 나라를 다스리시는 하나님</vt:lpstr>
      <vt:lpstr>하나님이 다스리시는 대한민국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mr_plus@hanmail.net</dc:creator>
  <cp:lastModifiedBy>uk</cp:lastModifiedBy>
  <cp:revision>10</cp:revision>
  <dcterms:created xsi:type="dcterms:W3CDTF">2013-06-07T11:21:59Z</dcterms:created>
  <dcterms:modified xsi:type="dcterms:W3CDTF">2013-06-08T04:55:35Z</dcterms:modified>
</cp:coreProperties>
</file>