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54"/>
  </p:notesMasterIdLst>
  <p:sldIdLst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9" r:id="rId49"/>
    <p:sldId id="300" r:id="rId50"/>
    <p:sldId id="297" r:id="rId51"/>
    <p:sldId id="298" r:id="rId52"/>
    <p:sldId id="301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B2CA-30E9-4022-99BA-87D0F469BF2E}" type="datetimeFigureOut">
              <a:rPr lang="ko-KR" altLang="en-US" smtClean="0"/>
              <a:t>2013-11-09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8252-5053-4702-B349-E099E48474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14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9pPr>
          </a:lstStyle>
          <a:p>
            <a:fld id="{5C05A10B-F4D6-48B7-BACD-1E35DDA5EE22}" type="slidenum">
              <a:rPr lang="ko-KR" altLang="en-US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/>
              <a:t>42</a:t>
            </a:fld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ea typeface="휴먼매직체" pitchFamily="18" charset="-127"/>
              </a:defRPr>
            </a:lvl9pPr>
          </a:lstStyle>
          <a:p>
            <a:fld id="{0CECBFFC-C901-41DA-8F03-A1227B318A20}" type="slidenum">
              <a:rPr lang="ko-KR" altLang="en-US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/>
              <a:t>43</a:t>
            </a:fld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F9DC-0F0C-4B70-B2AB-9254AAAA022A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9CAF-6992-4CE8-B344-50AA48AC69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5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8607-35A9-45DD-B0E4-F1BF75000D39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C7AF-70B8-4163-81CF-12C28E5192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27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5190-0F27-4085-8973-AA593D151962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81CF-400F-4927-A5E1-1085BC68FC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61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A3CA-137B-4EA8-8014-E8523B75D1E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09DB-582B-432F-8C9C-D0425A3553E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3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C844-FE34-43B8-8AFD-66FD84D7DF2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BFB5-CDE8-4895-B375-8CB92727D4B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62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4989-204D-4089-A0CA-98B8594812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AD91-4821-4905-9209-92569D81A72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9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894E-5650-4664-AD1C-A20493B877D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C1F1D-1111-413F-BBF7-2BA8CF1B03B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1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6F1A-8810-4B04-AB4C-2C80CEA537D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EDDD-98E3-4654-9ED5-8C9DA9AF08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6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5CF5-BC66-4221-A9DB-E55B91BBCD1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D59F-B7FF-43E4-8E52-CBD3F547B2D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9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A040-4CE6-4247-9BED-E4841B9D85E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1E7E-53E9-40E6-8A51-F3EFBE19C4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7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2262-9669-40B8-9397-D3C24276BCA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A0FB-964E-4FE0-9970-E6A84A31595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5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EB0E-D88E-4B37-A161-0664AC886A8A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6E09-F15D-401B-BDEC-60C8BBB58C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40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C541-98F4-4314-95F9-B69BB94BF3A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704C-A622-47F5-B945-D7062512FD0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CB88-0A3B-4C02-A419-E1B3693B97E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19FD-65B0-4E91-AC1D-164FCE36474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2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6BA5-C581-4049-96CF-EF5F152D0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8005-C235-44F8-9170-C322E7DA772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13B6-0F50-43FF-BB62-C755058A37E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D293-C58D-4BCF-BB20-C064C1E18CD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36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DCB3-9CEA-40A6-9B53-4F9D2FAECF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0400-95AD-4C27-A85A-A2274415E9F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7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D5B0-5978-45F6-A8A6-9D0D9E0C21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59AB-2CFC-4654-8892-D3A63471D8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1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DB96-DCD4-4E4F-915B-A8CA01B9EC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88DA-904E-456B-9841-0D1F1909C3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70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BAD6-6F0B-4C10-8A37-AA85F0E663A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DC94-58FD-463B-9996-80B9B5A9E1A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54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3038-FBA0-4291-A1A0-E77280733F6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28D5-A606-4C6A-BAC0-7F13780AA22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96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E44B-16A0-4CA4-B6A6-7388489C89D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F687-5386-4BEE-AD64-B841B8B2EA2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8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24B4-983F-42D1-917C-25199B3FD4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D623-D69D-46BA-98B4-D70F6DAE7DE2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35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9A64-0B1B-4A71-959D-1ABDD0AD9AD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91BD-F616-47FC-86F4-9E0EEAD69CE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0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BA29-A89A-421F-B30E-14166EC7E10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2242-1646-406E-B296-E378CBE168A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31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1F74-08C2-4FA4-A478-C0C211674C8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02B6-48DE-43CE-B1DA-4155CE40B6B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F13B-6619-474A-ACE5-0E89C257C75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9FE4-E600-4A7A-BBE7-DB6CA4FF977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E3014B-C9F7-4049-86B7-7E0471D04B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3996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1264ED3-98CF-4A9A-96A4-659AEE435E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99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C34440-0BB4-4656-8DE9-6FD74A5D51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745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5F66C49-3681-4A18-969D-2A69A7096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906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552121-300A-4948-8DB5-2FB530D96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392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8400CA4-3754-4898-BE29-E598F6C96A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41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8C4A-ABA7-47D3-A899-E802539FE044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3A9B-F516-416C-94F7-8529B2A19C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72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75D35D9-6ED1-49BB-9F0C-0C1BC418DD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2718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840C5E-6783-40C3-9A7C-1D06C8AB83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18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C85FFA8-ABC6-4010-9CDD-9F02CC9A23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9220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48023FB-73FC-4F14-83EB-14B67A5D42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927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F21FD2-DE42-4F8D-B8ED-A6E2C74A88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7895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9295-C948-42E6-B08A-0510979560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4E0B-394B-43D0-A609-26AA1C6C4B5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63F-0305-4D25-A4F3-59CFB619783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4E6E-53CB-495E-B009-516022900DC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7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2720-BFC1-4435-B070-36F3DBB57D6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441B-C5E4-4C4C-A09B-4B3BB798085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28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0E03-3661-41FD-9304-E6DC2623A26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E534-3C41-4806-BAED-B3C804C8376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33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AA7F-FD5B-4F04-8AA2-240459D360C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F8F5-A7F2-4B19-945B-0D1EE56DD9F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B7F3-E62D-4D2B-A394-C889967365B2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A9BD-FF01-4667-A9F5-1B29EFFBF8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611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CEF8-8729-4923-BB98-FFD6836F03F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0AB9-1C8B-4004-8E61-F29F963F471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00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9FCF-B35B-4BA0-A52F-394CC7C5E4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02BD-1C59-400F-9C1F-7EC0811E53C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47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4F01-9C73-4D9D-AE34-EDE2E6811AA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4C15-F97F-4F4B-AA1C-C3CA1B8626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11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B7EF-F252-4E7B-8AC3-6EA456D83B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F3DF-F26B-4DC5-A755-38888ECC92F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CD6A-6711-468B-B724-68CEC417935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DBA-3B60-4FBA-809D-7B8FC2F8B43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34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34C5-5688-4281-A50A-E75B9172359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6A23-AB4D-4F4E-B7C4-03BB98A1E74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07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EFF5574-063B-49CD-8811-49B1A5935CA4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2258B0B-26C0-49CE-BD7D-4F03104837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95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83203A8-3FBE-4F3D-8946-EDBA1B23F082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269E45-2E43-4D9D-9209-137C7699A0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786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DE84013-9BA6-407A-AF88-85446A90F619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ADFE68-D4A2-4E7F-B205-72276A3AE2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541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C0C20CE-7308-4AD7-AF8B-06865AF34781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88285ED-A393-4549-96DF-4C6781A101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7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10D-B981-40D9-9E4B-0D5F6133377D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3803-106F-4293-8167-3B56111C87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36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001274B-6EBA-469A-9408-84CD1F66D8C8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34C72E-F563-4542-9660-F4B73AE81D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032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29F8A5C-4949-4B00-8D35-AFFA68EE254D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F83DB84-30E2-4835-B0BC-ADCE6F493C6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935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D46D5B6-439F-422F-AC89-26883B1F1B59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ED40885-CF79-4F7B-9B91-74B5BD345C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05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DEA01D6-4217-4E7F-B86A-7266FCC992F1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3D1D41B-8E0B-41EB-ABB8-EE887D2AF3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07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D6AA8BF-1FA1-4596-94EE-ECAFE6923D96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95927BF-5A06-4F20-BDEF-CC16A51F3E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169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366AAD8-18DB-4CC1-B929-CB4E1AAEDD5C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DC53EE1-853A-4E59-B072-316237C6DD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730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B930228-1AA2-4A36-8D6C-6FFFD9DE9D01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5CD9C1B-0045-4C84-8947-BB8224999D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244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2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DC42-7543-4D43-AA49-045E126DCF3B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3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4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F4CF-5A79-4832-9E11-A81053CFD0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91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634A85-076A-47D1-A7CD-5BEAC89B6359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98B34E-51A7-4F80-97EE-7297DE8618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26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1D30-53D4-44FC-8038-AA0F2092C675}" type="datetimeFigureOut">
              <a:rPr lang="ko-KR" altLang="en-US">
                <a:solidFill>
                  <a:srgbClr val="FFF39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21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D9EA-55A6-4FDD-BCB4-E26B0575B0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29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7F0E-C18F-4FCA-B527-B64E3C15E969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D965-F4FC-489C-8570-9735E0D941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003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8BD4-92BC-40AB-898A-8C4789EF3751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D284-8B28-4AC0-A1A7-B02C0D2C8F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97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C4CE-39A0-4854-815A-651087572326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BA5C-CA17-4342-94A8-FBD100BDCC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401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0ADB7B-67F9-4989-BEA8-A418712D8335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0B80AB-8D8D-403A-A523-F7A40B2564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87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59DA-E7F8-434E-89FE-B7A3CE94A511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EFEA-6419-42FC-9465-54CF37EA09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65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직선 연결선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날짜 개체 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4B5C37-9372-45DC-AFD4-6C1EE3AF25C4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3" name="슬라이드 번호 개체 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E974A7-477B-4E54-9C82-16DC9255C8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바닥글 개체 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E2946C-55E2-4D54-A367-B592C4CC2D34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3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897E0-ED84-4564-AFF7-3C2BC2A022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66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49D2-FE25-4291-B025-575F504A3A2F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E771-17AB-4C03-BD06-0109C0A34E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2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2EA1-A8F2-4819-9954-C9DFD5E8B49F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26B6-6970-40A6-A253-047D43A6B8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90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5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922D-8ECB-43FF-A9D5-A8D28893FB88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6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7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DF7E0E-029F-47EA-BC6B-2F2FFFB85749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C7BF-6A2F-471D-AAD3-4B0E42843A02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1A56-D39A-4C01-81EE-481E06011AAA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19A2-A92C-4F24-A566-A27E33E97797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4A47-781D-4E62-877B-B7A10F304A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61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6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13A1-9F7B-452D-8F3C-D17C96DE8703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960C63-A48E-4ADF-89DD-0EC4B54BD7F1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7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63B9-7285-4377-A4C6-4544039A0520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57E6-4C5E-4B26-AE35-B1AA88144169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74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DD05-747C-4C3D-BFEB-E3585877B018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9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6657324-77E2-4E9B-9565-24ADFB4B4170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5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E418-3227-4376-BEF8-58DEF3E5C211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AC7-1426-4CBA-8EFA-978635931F07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62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B462-8EC6-40D6-98CC-5CFB68344B54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DDD8ED-CFF2-4C92-8746-2B5A3AC089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712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7878BE-0B35-4F0F-A56E-1C1884612318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9082-6D6D-44DC-8223-9E2D41D461E0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8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60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E28C-E251-423D-8555-C05997C3E107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날짜 개체 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2A2D-7BA2-48D4-80A6-6A7D71039949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8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29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78C4-0E06-4A74-83FD-BF04518212C5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FDDE-D5CC-4CC8-89AD-7E65304A4D2D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691C-7170-4DD7-9DB1-5258BB19AE5F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524D-56D8-4593-B003-8C6393331804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53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9F4C-E581-422B-8B78-9BFEBDA4C1E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89BC-46D1-47E8-97BF-9DE122A044F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5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44F-563A-42E9-9F1B-0B3EAC8167FE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7EB8-7D36-40FA-9A3E-4EB859728F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60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A7FD-F5B8-475F-BAA9-AFC99D37595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B707-C1FE-480C-8126-A600A7F3C5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83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F4F0-DFC5-4A4C-99CE-5D99753748B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3641-F67F-4954-85D9-F725DAA89F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100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B5BF-1BA6-4A2E-8496-5F6BCB6BC16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B6CC-7D05-46B7-9EBE-C5EC9D14C4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435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45C4-5027-4773-9F1C-26EB84A6ED8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DFD9-A9D2-4B1B-8100-BE781D95C2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7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54F3-1E42-469D-9533-30C709E790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FC20-DBED-4287-821F-35CFF94283D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32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F626-7D3B-4C33-9641-47F95C816C6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1DB3-3F96-4111-8758-CB54C9839FF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0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EA61-44BC-4B52-B012-5291A1989A9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98CC-65CF-48D5-AA93-7BF18166CAD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2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D04-B08C-490F-BCF3-04182E9CE0D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F132-1073-44A2-9077-193C140A81D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65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83F1-7541-445E-973A-07C7896511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E20E-689F-4EF9-BF50-8A56DA97999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81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662A-4AA9-412C-B97C-30A37047D29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F1D4-DD46-4C75-8712-1EBC5B0CB3F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4A737F-472F-4110-9425-3C1965D8B83D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FD4FBC-DEE9-4958-B287-C4119B1C74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30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FB833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FB833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6FC5F7-8AEE-4FD8-8EAC-188C46DE8AA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DDFF58-D700-4160-BDF4-6715AA25B8A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5C2E14-F1B3-43F3-BB30-7654D88DCB1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EB1BA4-92B0-4CC0-BCE7-4BEB23B0B0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5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DD10F-8574-4478-821D-CA23270F84ED}" type="datetimeFigureOut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FFA49-B5C2-4CB4-81A1-227FFBA2CE60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3DBA3B-62F3-40C9-9EC5-90E50EB33B0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CE0F43-F9AF-4EF2-A0D3-24BB1C5A698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1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FFB9C984-DC28-4852-84D8-F46B8AFA8C17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0A142687-0898-46E6-8576-B4D69DDD61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62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28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B5F490-AC42-460B-A164-4AB5E22D2274}" type="datetimeFigureOut">
              <a:rPr lang="ko-KR" altLang="en-US">
                <a:solidFill>
                  <a:srgbClr val="575F6D"/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95CE70-8622-4D88-8077-70E6FF8085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4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휴먼매직체" pitchFamily="18" charset="-127"/>
        </a:defRPr>
      </a:lvl9pPr>
    </p:titleStyle>
    <p:bodyStyle>
      <a:lvl1pPr marL="273050" indent="-273050" algn="l" rtl="0" fontAlgn="base" latinLnBrk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 latinLnBrk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 latinLnBrk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 latinLnBrk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2B5E50-7FEA-422C-A90A-45FB82B9DB9B}" type="datetimeFigureOut">
              <a:rPr lang="ko-KR" altLang="en-US"/>
              <a:pPr>
                <a:defRPr/>
              </a:pPr>
              <a:t>2013-11-09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27DAE6-EE56-406E-9599-5607E85E3262}" type="slidenum">
              <a:rPr lang="ko-KR" alt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제목 개체 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39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66041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  <a:ea typeface="돋움" pitchFamily="50" charset="-127"/>
        </a:defRPr>
      </a:lvl9pPr>
    </p:titleStyle>
    <p:bodyStyle>
      <a:lvl1pPr marL="273050" indent="-2730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 latinLnBrk="1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 latinLnBrk="1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 latinLnBrk="1">
        <a:spcBef>
          <a:spcPct val="20000"/>
        </a:spcBef>
        <a:spcAft>
          <a:spcPct val="0"/>
        </a:spcAft>
        <a:buClr>
          <a:srgbClr val="005BD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CBA70D-F096-4A90-B486-1D24D33EF16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D81E23-599C-4641-AA8D-C4A400566FE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2291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딩동댕의</a:t>
              </a: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 반대말은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2295" name="TextBox 25"/>
            <p:cNvSpPr txBox="1">
              <a:spLocks noChangeArrowheads="1"/>
            </p:cNvSpPr>
            <p:nvPr/>
          </p:nvSpPr>
          <p:spPr bwMode="auto">
            <a:xfrm>
              <a:off x="4284343" y="4366575"/>
              <a:ext cx="74887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땡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4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411" y="142852"/>
            <a:ext cx="25474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창의력 퀴즈</a:t>
            </a:r>
            <a:endParaRPr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2" name="그룹 34"/>
          <p:cNvGrpSpPr>
            <a:grpSpLocks/>
          </p:cNvGrpSpPr>
          <p:nvPr/>
        </p:nvGrpSpPr>
        <p:grpSpPr bwMode="auto">
          <a:xfrm>
            <a:off x="468313" y="1412875"/>
            <a:ext cx="4679950" cy="936625"/>
            <a:chOff x="1331640" y="2132856"/>
            <a:chExt cx="6984775" cy="3528392"/>
          </a:xfrm>
        </p:grpSpPr>
        <p:pic>
          <p:nvPicPr>
            <p:cNvPr id="2067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819721" y="2677067"/>
              <a:ext cx="5861714" cy="19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초는 있는데 성냥은 없다</a:t>
              </a:r>
              <a:endParaRPr lang="en-US" altLang="ko-K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3" name="그룹 34"/>
          <p:cNvGrpSpPr>
            <a:grpSpLocks/>
          </p:cNvGrpSpPr>
          <p:nvPr/>
        </p:nvGrpSpPr>
        <p:grpSpPr bwMode="auto">
          <a:xfrm>
            <a:off x="468313" y="2349500"/>
            <a:ext cx="4679950" cy="935038"/>
            <a:chOff x="1331640" y="2132856"/>
            <a:chExt cx="6984775" cy="3528392"/>
          </a:xfrm>
        </p:grpSpPr>
        <p:pic>
          <p:nvPicPr>
            <p:cNvPr id="2065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819721" y="2677991"/>
              <a:ext cx="5861714" cy="190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바늘은 있는데 실은 없다</a:t>
              </a:r>
              <a:endParaRPr lang="en-US" altLang="ko-K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" name="그룹 34"/>
          <p:cNvGrpSpPr>
            <a:grpSpLocks/>
          </p:cNvGrpSpPr>
          <p:nvPr/>
        </p:nvGrpSpPr>
        <p:grpSpPr bwMode="auto">
          <a:xfrm>
            <a:off x="468313" y="3284538"/>
            <a:ext cx="4679950" cy="936625"/>
            <a:chOff x="1331640" y="2132856"/>
            <a:chExt cx="6984775" cy="3528392"/>
          </a:xfrm>
        </p:grpSpPr>
        <p:pic>
          <p:nvPicPr>
            <p:cNvPr id="2063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819721" y="2677064"/>
              <a:ext cx="5861714" cy="220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숫자는 있는데 문자는 없다</a:t>
              </a:r>
              <a:endParaRPr lang="en-US" altLang="ko-K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8" name="그룹 34"/>
          <p:cNvGrpSpPr>
            <a:grpSpLocks/>
          </p:cNvGrpSpPr>
          <p:nvPr/>
        </p:nvGrpSpPr>
        <p:grpSpPr bwMode="auto">
          <a:xfrm>
            <a:off x="468313" y="4221163"/>
            <a:ext cx="4679950" cy="936625"/>
            <a:chOff x="1331640" y="2132856"/>
            <a:chExt cx="6984775" cy="3528392"/>
          </a:xfrm>
        </p:grpSpPr>
        <p:pic>
          <p:nvPicPr>
            <p:cNvPr id="2061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1819721" y="2677064"/>
              <a:ext cx="5861714" cy="220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시는 있는데 동화는 없다</a:t>
              </a:r>
              <a:endParaRPr lang="en-US" altLang="ko-K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1" name="그룹 34"/>
          <p:cNvGrpSpPr>
            <a:grpSpLocks/>
          </p:cNvGrpSpPr>
          <p:nvPr/>
        </p:nvGrpSpPr>
        <p:grpSpPr bwMode="auto">
          <a:xfrm>
            <a:off x="468313" y="5157788"/>
            <a:ext cx="4679950" cy="935037"/>
            <a:chOff x="1331640" y="2132856"/>
            <a:chExt cx="6984775" cy="3528392"/>
          </a:xfrm>
        </p:grpSpPr>
        <p:pic>
          <p:nvPicPr>
            <p:cNvPr id="2059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1819721" y="2677988"/>
              <a:ext cx="5861714" cy="220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손목은 있는데 발목은 없다</a:t>
              </a:r>
              <a:endParaRPr lang="en-US" altLang="ko-K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4" name="그룹 21"/>
          <p:cNvGrpSpPr>
            <a:grpSpLocks/>
          </p:cNvGrpSpPr>
          <p:nvPr/>
        </p:nvGrpSpPr>
        <p:grpSpPr bwMode="auto">
          <a:xfrm>
            <a:off x="5473700" y="1570038"/>
            <a:ext cx="2914650" cy="4451350"/>
            <a:chOff x="5473774" y="1196752"/>
            <a:chExt cx="2914650" cy="4451722"/>
          </a:xfrm>
        </p:grpSpPr>
        <p:pic>
          <p:nvPicPr>
            <p:cNvPr id="2057" name="Picture 2" descr="http://cfs5.blog.daum.net/image/34/blog/2007/06/28/09/45/468304c01ad06&amp;filename=64-6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74" y="1196752"/>
              <a:ext cx="291465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직사각형 20"/>
            <p:cNvSpPr/>
            <p:nvPr/>
          </p:nvSpPr>
          <p:spPr>
            <a:xfrm>
              <a:off x="6406333" y="4725144"/>
              <a:ext cx="103906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5400" b="1" spc="5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시계</a:t>
              </a:r>
              <a:endParaRPr lang="en-US" altLang="ko-KR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4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82"/>
          <p:cNvGrpSpPr>
            <a:grpSpLocks/>
          </p:cNvGrpSpPr>
          <p:nvPr/>
        </p:nvGrpSpPr>
        <p:grpSpPr bwMode="auto">
          <a:xfrm>
            <a:off x="179388" y="115888"/>
            <a:ext cx="3813175" cy="936625"/>
            <a:chOff x="4524000" y="3573016"/>
            <a:chExt cx="3813974" cy="1479502"/>
          </a:xfrm>
        </p:grpSpPr>
        <p:grpSp>
          <p:nvGrpSpPr>
            <p:cNvPr id="2076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32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77" name="TextBox 81"/>
            <p:cNvSpPr txBox="1">
              <a:spLocks noChangeArrowheads="1"/>
            </p:cNvSpPr>
            <p:nvPr/>
          </p:nvSpPr>
          <p:spPr bwMode="auto">
            <a:xfrm>
              <a:off x="5447606" y="3861048"/>
              <a:ext cx="2100695" cy="52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80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스피즈 퀴즈</a:t>
              </a:r>
            </a:p>
          </p:txBody>
        </p:sp>
      </p:grpSp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5" name="타원 4"/>
          <p:cNvSpPr/>
          <p:nvPr/>
        </p:nvSpPr>
        <p:spPr>
          <a:xfrm>
            <a:off x="5292725" y="4508500"/>
            <a:ext cx="935038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산</a:t>
            </a:r>
          </a:p>
        </p:txBody>
      </p:sp>
      <p:sp>
        <p:nvSpPr>
          <p:cNvPr id="6" name="타원 5"/>
          <p:cNvSpPr/>
          <p:nvPr/>
        </p:nvSpPr>
        <p:spPr>
          <a:xfrm>
            <a:off x="766762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메</a:t>
            </a:r>
          </a:p>
        </p:txBody>
      </p:sp>
      <p:sp>
        <p:nvSpPr>
          <p:cNvPr id="9" name="타원 8"/>
          <p:cNvSpPr/>
          <p:nvPr/>
        </p:nvSpPr>
        <p:spPr>
          <a:xfrm>
            <a:off x="611188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엘</a:t>
            </a:r>
          </a:p>
        </p:txBody>
      </p:sp>
      <p:sp>
        <p:nvSpPr>
          <p:cNvPr id="10" name="타원 9"/>
          <p:cNvSpPr/>
          <p:nvPr/>
        </p:nvSpPr>
        <p:spPr>
          <a:xfrm>
            <a:off x="1763713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도</a:t>
            </a:r>
          </a:p>
        </p:txBody>
      </p: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11188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하</a:t>
            </a:r>
          </a:p>
        </p:txBody>
      </p:sp>
      <p:sp>
        <p:nvSpPr>
          <p:cNvPr id="13" name="타원 12"/>
          <p:cNvSpPr/>
          <p:nvPr/>
        </p:nvSpPr>
        <p:spPr>
          <a:xfrm>
            <a:off x="766762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마</a:t>
            </a:r>
          </a:p>
        </p:txBody>
      </p:sp>
      <p:sp>
        <p:nvSpPr>
          <p:cNvPr id="14" name="타원 13"/>
          <p:cNvSpPr/>
          <p:nvPr/>
        </p:nvSpPr>
        <p:spPr>
          <a:xfrm>
            <a:off x="4140200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리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18" name="타원 17"/>
          <p:cNvSpPr/>
          <p:nvPr/>
        </p:nvSpPr>
        <p:spPr>
          <a:xfrm>
            <a:off x="1763713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내</a:t>
            </a:r>
          </a:p>
        </p:txBody>
      </p:sp>
      <p:sp>
        <p:nvSpPr>
          <p:cNvPr id="19" name="타원 18"/>
          <p:cNvSpPr/>
          <p:nvPr/>
        </p:nvSpPr>
        <p:spPr>
          <a:xfrm>
            <a:off x="4140200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와</a:t>
            </a:r>
          </a:p>
        </p:txBody>
      </p:sp>
      <p:sp>
        <p:nvSpPr>
          <p:cNvPr id="20" name="타원 19"/>
          <p:cNvSpPr/>
          <p:nvPr/>
        </p:nvSpPr>
        <p:spPr>
          <a:xfrm>
            <a:off x="5292725" y="3357563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야</a:t>
            </a:r>
          </a:p>
        </p:txBody>
      </p:sp>
      <p:sp>
        <p:nvSpPr>
          <p:cNvPr id="21" name="타원 20"/>
          <p:cNvSpPr/>
          <p:nvPr/>
        </p:nvSpPr>
        <p:spPr>
          <a:xfrm>
            <a:off x="2987675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516688" y="3357563"/>
            <a:ext cx="935037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섹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667625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시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6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2074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성경에 나오는 직업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7" name="타원 6"/>
          <p:cNvSpPr/>
          <p:nvPr/>
        </p:nvSpPr>
        <p:spPr>
          <a:xfrm>
            <a:off x="298767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세</a:t>
            </a:r>
          </a:p>
        </p:txBody>
      </p:sp>
      <p:sp>
        <p:nvSpPr>
          <p:cNvPr id="8" name="타원 7"/>
          <p:cNvSpPr/>
          <p:nvPr/>
        </p:nvSpPr>
        <p:spPr>
          <a:xfrm>
            <a:off x="6516688" y="5589588"/>
            <a:ext cx="935037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리</a:t>
            </a:r>
          </a:p>
        </p:txBody>
      </p:sp>
    </p:spTree>
    <p:extLst>
      <p:ext uri="{BB962C8B-B14F-4D97-AF65-F5344CB8AC3E}">
        <p14:creationId xmlns:p14="http://schemas.microsoft.com/office/powerpoint/2010/main" val="12853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9531 -0.38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9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0434 -0.540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6" name="타원 5"/>
          <p:cNvSpPr/>
          <p:nvPr/>
        </p:nvSpPr>
        <p:spPr>
          <a:xfrm>
            <a:off x="766762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메</a:t>
            </a:r>
          </a:p>
        </p:txBody>
      </p:sp>
      <p:sp>
        <p:nvSpPr>
          <p:cNvPr id="9" name="타원 8"/>
          <p:cNvSpPr/>
          <p:nvPr/>
        </p:nvSpPr>
        <p:spPr>
          <a:xfrm>
            <a:off x="611188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엘</a:t>
            </a:r>
          </a:p>
        </p:txBody>
      </p:sp>
      <p:sp>
        <p:nvSpPr>
          <p:cNvPr id="10" name="타원 9"/>
          <p:cNvSpPr/>
          <p:nvPr/>
        </p:nvSpPr>
        <p:spPr>
          <a:xfrm>
            <a:off x="1763713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도</a:t>
            </a:r>
          </a:p>
        </p:txBody>
      </p: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11188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하</a:t>
            </a:r>
          </a:p>
        </p:txBody>
      </p:sp>
      <p:sp>
        <p:nvSpPr>
          <p:cNvPr id="13" name="타원 12"/>
          <p:cNvSpPr/>
          <p:nvPr/>
        </p:nvSpPr>
        <p:spPr>
          <a:xfrm>
            <a:off x="766762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마</a:t>
            </a:r>
          </a:p>
        </p:txBody>
      </p:sp>
      <p:sp>
        <p:nvSpPr>
          <p:cNvPr id="14" name="타원 13"/>
          <p:cNvSpPr/>
          <p:nvPr/>
        </p:nvSpPr>
        <p:spPr>
          <a:xfrm>
            <a:off x="4140200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리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19" name="타원 18"/>
          <p:cNvSpPr/>
          <p:nvPr/>
        </p:nvSpPr>
        <p:spPr>
          <a:xfrm>
            <a:off x="4140200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와</a:t>
            </a:r>
          </a:p>
        </p:txBody>
      </p:sp>
      <p:sp>
        <p:nvSpPr>
          <p:cNvPr id="20" name="타원 19"/>
          <p:cNvSpPr/>
          <p:nvPr/>
        </p:nvSpPr>
        <p:spPr>
          <a:xfrm>
            <a:off x="5292725" y="3357563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야</a:t>
            </a:r>
          </a:p>
        </p:txBody>
      </p:sp>
      <p:sp>
        <p:nvSpPr>
          <p:cNvPr id="21" name="타원 20"/>
          <p:cNvSpPr/>
          <p:nvPr/>
        </p:nvSpPr>
        <p:spPr>
          <a:xfrm>
            <a:off x="2987675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516688" y="3357563"/>
            <a:ext cx="935037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섹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91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3095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성경의 산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5" name="타원 4"/>
          <p:cNvSpPr/>
          <p:nvPr/>
        </p:nvSpPr>
        <p:spPr>
          <a:xfrm>
            <a:off x="5292725" y="4508500"/>
            <a:ext cx="935038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산</a:t>
            </a:r>
          </a:p>
        </p:txBody>
      </p:sp>
      <p:sp>
        <p:nvSpPr>
          <p:cNvPr id="18" name="타원 17"/>
          <p:cNvSpPr/>
          <p:nvPr/>
        </p:nvSpPr>
        <p:spPr>
          <a:xfrm>
            <a:off x="1763713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내</a:t>
            </a:r>
          </a:p>
        </p:txBody>
      </p:sp>
      <p:sp>
        <p:nvSpPr>
          <p:cNvPr id="24" name="타원 23"/>
          <p:cNvSpPr/>
          <p:nvPr/>
        </p:nvSpPr>
        <p:spPr>
          <a:xfrm>
            <a:off x="7667625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시</a:t>
            </a:r>
          </a:p>
        </p:txBody>
      </p:sp>
    </p:spTree>
    <p:extLst>
      <p:ext uri="{BB962C8B-B14F-4D97-AF65-F5344CB8AC3E}">
        <p14:creationId xmlns:p14="http://schemas.microsoft.com/office/powerpoint/2010/main" val="1111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24011 -0.236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1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53941 -0.551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2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2875 -0.404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6" name="타원 5"/>
          <p:cNvSpPr/>
          <p:nvPr/>
        </p:nvSpPr>
        <p:spPr>
          <a:xfrm>
            <a:off x="766762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메</a:t>
            </a:r>
          </a:p>
        </p:txBody>
      </p:sp>
      <p:sp>
        <p:nvSpPr>
          <p:cNvPr id="9" name="타원 8"/>
          <p:cNvSpPr/>
          <p:nvPr/>
        </p:nvSpPr>
        <p:spPr>
          <a:xfrm>
            <a:off x="611188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엘</a:t>
            </a:r>
          </a:p>
        </p:txBody>
      </p:sp>
      <p:sp>
        <p:nvSpPr>
          <p:cNvPr id="10" name="타원 9"/>
          <p:cNvSpPr/>
          <p:nvPr/>
        </p:nvSpPr>
        <p:spPr>
          <a:xfrm>
            <a:off x="1763713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도</a:t>
            </a:r>
          </a:p>
        </p:txBody>
      </p: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66762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마</a:t>
            </a:r>
          </a:p>
        </p:txBody>
      </p:sp>
      <p:sp>
        <p:nvSpPr>
          <p:cNvPr id="14" name="타원 13"/>
          <p:cNvSpPr/>
          <p:nvPr/>
        </p:nvSpPr>
        <p:spPr>
          <a:xfrm>
            <a:off x="4140200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리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20" name="타원 19"/>
          <p:cNvSpPr/>
          <p:nvPr/>
        </p:nvSpPr>
        <p:spPr>
          <a:xfrm>
            <a:off x="5292725" y="3357563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야</a:t>
            </a:r>
          </a:p>
        </p:txBody>
      </p:sp>
      <p:sp>
        <p:nvSpPr>
          <p:cNvPr id="21" name="타원 20"/>
          <p:cNvSpPr/>
          <p:nvPr/>
        </p:nvSpPr>
        <p:spPr>
          <a:xfrm>
            <a:off x="2987675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516688" y="3357563"/>
            <a:ext cx="935037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섹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113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4116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구약의 여자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12" name="타원 11"/>
          <p:cNvSpPr/>
          <p:nvPr/>
        </p:nvSpPr>
        <p:spPr>
          <a:xfrm>
            <a:off x="611188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하</a:t>
            </a:r>
          </a:p>
        </p:txBody>
      </p:sp>
      <p:sp>
        <p:nvSpPr>
          <p:cNvPr id="19" name="타원 18"/>
          <p:cNvSpPr/>
          <p:nvPr/>
        </p:nvSpPr>
        <p:spPr>
          <a:xfrm>
            <a:off x="4140200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와</a:t>
            </a:r>
          </a:p>
        </p:txBody>
      </p:sp>
    </p:spTree>
    <p:extLst>
      <p:ext uri="{BB962C8B-B14F-4D97-AF65-F5344CB8AC3E}">
        <p14:creationId xmlns:p14="http://schemas.microsoft.com/office/powerpoint/2010/main" val="35268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52361 -0.22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1" y="-1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9532 -0.215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9" name="타원 8"/>
          <p:cNvSpPr/>
          <p:nvPr/>
        </p:nvSpPr>
        <p:spPr>
          <a:xfrm>
            <a:off x="611188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엘</a:t>
            </a:r>
          </a:p>
        </p:txBody>
      </p:sp>
      <p:sp>
        <p:nvSpPr>
          <p:cNvPr id="10" name="타원 9"/>
          <p:cNvSpPr/>
          <p:nvPr/>
        </p:nvSpPr>
        <p:spPr>
          <a:xfrm>
            <a:off x="1763713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도</a:t>
            </a:r>
          </a:p>
        </p:txBody>
      </p: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66762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마</a:t>
            </a:r>
          </a:p>
        </p:txBody>
      </p:sp>
      <p:sp>
        <p:nvSpPr>
          <p:cNvPr id="14" name="타원 13"/>
          <p:cNvSpPr/>
          <p:nvPr/>
        </p:nvSpPr>
        <p:spPr>
          <a:xfrm>
            <a:off x="4140200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리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20" name="타원 19"/>
          <p:cNvSpPr/>
          <p:nvPr/>
        </p:nvSpPr>
        <p:spPr>
          <a:xfrm>
            <a:off x="5292725" y="3357563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야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134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5138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성경에 나오는 지명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6" name="타원 5"/>
          <p:cNvSpPr/>
          <p:nvPr/>
        </p:nvSpPr>
        <p:spPr>
          <a:xfrm>
            <a:off x="766762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메</a:t>
            </a:r>
          </a:p>
        </p:txBody>
      </p:sp>
      <p:sp>
        <p:nvSpPr>
          <p:cNvPr id="21" name="타원 20"/>
          <p:cNvSpPr/>
          <p:nvPr/>
        </p:nvSpPr>
        <p:spPr>
          <a:xfrm>
            <a:off x="2987675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23" name="타원 22"/>
          <p:cNvSpPr/>
          <p:nvPr/>
        </p:nvSpPr>
        <p:spPr>
          <a:xfrm>
            <a:off x="6516688" y="3357563"/>
            <a:ext cx="935037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섹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03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26771 -0.217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0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12986 -0.5300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26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1423 -0.204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10" name="타원 9"/>
          <p:cNvSpPr/>
          <p:nvPr/>
        </p:nvSpPr>
        <p:spPr>
          <a:xfrm>
            <a:off x="1763713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도</a:t>
            </a:r>
          </a:p>
        </p:txBody>
      </p: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66762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마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6155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6159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구약의 선지자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9" name="타원 8"/>
          <p:cNvSpPr/>
          <p:nvPr/>
        </p:nvSpPr>
        <p:spPr>
          <a:xfrm>
            <a:off x="611188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엘</a:t>
            </a:r>
          </a:p>
        </p:txBody>
      </p:sp>
      <p:sp>
        <p:nvSpPr>
          <p:cNvPr id="14" name="타원 13"/>
          <p:cNvSpPr/>
          <p:nvPr/>
        </p:nvSpPr>
        <p:spPr>
          <a:xfrm>
            <a:off x="4140200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리</a:t>
            </a:r>
          </a:p>
        </p:txBody>
      </p:sp>
      <p:sp>
        <p:nvSpPr>
          <p:cNvPr id="20" name="타원 19"/>
          <p:cNvSpPr/>
          <p:nvPr/>
        </p:nvSpPr>
        <p:spPr>
          <a:xfrm>
            <a:off x="5292725" y="3357563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야</a:t>
            </a:r>
          </a:p>
        </p:txBody>
      </p:sp>
    </p:spTree>
    <p:extLst>
      <p:ext uri="{BB962C8B-B14F-4D97-AF65-F5344CB8AC3E}">
        <p14:creationId xmlns:p14="http://schemas.microsoft.com/office/powerpoint/2010/main" val="831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50798 -0.38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24011 -0.5405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2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2448 -0.204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177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7180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예수님의 제자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10" name="타원 9"/>
          <p:cNvSpPr/>
          <p:nvPr/>
        </p:nvSpPr>
        <p:spPr>
          <a:xfrm>
            <a:off x="1763713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도</a:t>
            </a:r>
          </a:p>
        </p:txBody>
      </p:sp>
      <p:sp>
        <p:nvSpPr>
          <p:cNvPr id="13" name="타원 12"/>
          <p:cNvSpPr/>
          <p:nvPr/>
        </p:nvSpPr>
        <p:spPr>
          <a:xfrm>
            <a:off x="7667625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마</a:t>
            </a:r>
          </a:p>
        </p:txBody>
      </p:sp>
    </p:spTree>
    <p:extLst>
      <p:ext uri="{BB962C8B-B14F-4D97-AF65-F5344CB8AC3E}">
        <p14:creationId xmlns:p14="http://schemas.microsoft.com/office/powerpoint/2010/main" val="3592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44496 -0.404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20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4323 -0.404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198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8202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구약성경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11" name="타원 10"/>
          <p:cNvSpPr/>
          <p:nvPr/>
        </p:nvSpPr>
        <p:spPr>
          <a:xfrm>
            <a:off x="6516688" y="4508500"/>
            <a:ext cx="935037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랴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987675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가</a:t>
            </a:r>
          </a:p>
        </p:txBody>
      </p:sp>
      <p:sp>
        <p:nvSpPr>
          <p:cNvPr id="22" name="타원 21"/>
          <p:cNvSpPr/>
          <p:nvPr/>
        </p:nvSpPr>
        <p:spPr>
          <a:xfrm>
            <a:off x="1763713" y="3357563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 err="1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스</a:t>
            </a:r>
            <a:endParaRPr lang="ko-KR" altLang="en-US" sz="3200" dirty="0">
              <a:solidFill>
                <a:srgbClr val="FFFF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41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41337 -0.236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1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8195 -0.551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-2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9861 -0.404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250825" y="3171825"/>
            <a:ext cx="8642350" cy="3529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219" name="그룹 34"/>
          <p:cNvGrpSpPr>
            <a:grpSpLocks/>
          </p:cNvGrpSpPr>
          <p:nvPr/>
        </p:nvGrpSpPr>
        <p:grpSpPr bwMode="auto">
          <a:xfrm>
            <a:off x="468313" y="1584325"/>
            <a:ext cx="4752975" cy="1412875"/>
            <a:chOff x="1331640" y="2132856"/>
            <a:chExt cx="6984775" cy="3528393"/>
          </a:xfrm>
        </p:grpSpPr>
        <p:pic>
          <p:nvPicPr>
            <p:cNvPr id="9223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819220" y="2969364"/>
              <a:ext cx="5862639" cy="145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신약성경</a:t>
              </a:r>
              <a:r>
                <a:rPr lang="en-US" altLang="ko-KR" sz="320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sp>
        <p:nvSpPr>
          <p:cNvPr id="4" name="타원 3"/>
          <p:cNvSpPr/>
          <p:nvPr/>
        </p:nvSpPr>
        <p:spPr>
          <a:xfrm>
            <a:off x="4140200" y="4508500"/>
            <a:ext cx="936625" cy="936625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유</a:t>
            </a:r>
          </a:p>
        </p:txBody>
      </p:sp>
      <p:sp>
        <p:nvSpPr>
          <p:cNvPr id="15" name="타원 14"/>
          <p:cNvSpPr/>
          <p:nvPr/>
        </p:nvSpPr>
        <p:spPr>
          <a:xfrm>
            <a:off x="5292725" y="5589588"/>
            <a:ext cx="935038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다</a:t>
            </a:r>
          </a:p>
        </p:txBody>
      </p:sp>
      <p:sp>
        <p:nvSpPr>
          <p:cNvPr id="17" name="타원 16"/>
          <p:cNvSpPr/>
          <p:nvPr/>
        </p:nvSpPr>
        <p:spPr>
          <a:xfrm>
            <a:off x="611188" y="5589588"/>
            <a:ext cx="936625" cy="93503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dirty="0">
                <a:solidFill>
                  <a:srgbClr val="FFFF00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</a:p>
        </p:txBody>
      </p:sp>
    </p:spTree>
    <p:extLst>
      <p:ext uri="{BB962C8B-B14F-4D97-AF65-F5344CB8AC3E}">
        <p14:creationId xmlns:p14="http://schemas.microsoft.com/office/powerpoint/2010/main" val="13813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13768 -0.39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13785 -0.551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2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76788 -0.5405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5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14"/>
          <p:cNvSpPr>
            <a:spLocks noChangeArrowheads="1"/>
          </p:cNvSpPr>
          <p:nvPr/>
        </p:nvSpPr>
        <p:spPr bwMode="auto">
          <a:xfrm>
            <a:off x="6155329" y="2204864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히</a:t>
            </a:r>
          </a:p>
        </p:txBody>
      </p:sp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6155329" y="2987485"/>
            <a:ext cx="1005355" cy="69091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>
            <a:off x="507316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더</a:t>
            </a: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5073169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느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AutoShape 3"/>
          <p:cNvSpPr>
            <a:spLocks noChangeArrowheads="1"/>
          </p:cNvSpPr>
          <p:nvPr/>
        </p:nvSpPr>
        <p:spPr bwMode="auto">
          <a:xfrm>
            <a:off x="5073169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베</a:t>
            </a:r>
          </a:p>
        </p:txBody>
      </p:sp>
      <p:sp>
        <p:nvSpPr>
          <p:cNvPr id="112" name="AutoShape 18"/>
          <p:cNvSpPr>
            <a:spLocks noChangeArrowheads="1"/>
          </p:cNvSpPr>
          <p:nvPr/>
        </p:nvSpPr>
        <p:spPr bwMode="auto">
          <a:xfrm>
            <a:off x="3983325" y="2204864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903691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AutoShape 14"/>
          <p:cNvSpPr>
            <a:spLocks noChangeArrowheads="1"/>
          </p:cNvSpPr>
          <p:nvPr/>
        </p:nvSpPr>
        <p:spPr bwMode="auto">
          <a:xfrm>
            <a:off x="1817688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</a:t>
            </a: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1817688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21" name="AutoShape 14"/>
          <p:cNvSpPr>
            <a:spLocks noChangeArrowheads="1"/>
          </p:cNvSpPr>
          <p:nvPr/>
        </p:nvSpPr>
        <p:spPr bwMode="auto">
          <a:xfrm>
            <a:off x="2903691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</a:p>
        </p:txBody>
      </p:sp>
      <p:sp>
        <p:nvSpPr>
          <p:cNvPr id="122" name="AutoShape 14"/>
          <p:cNvSpPr>
            <a:spLocks noChangeArrowheads="1"/>
          </p:cNvSpPr>
          <p:nvPr/>
        </p:nvSpPr>
        <p:spPr bwMode="auto">
          <a:xfrm>
            <a:off x="2903691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헤</a:t>
            </a: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3983325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127" name="AutoShape 14"/>
          <p:cNvSpPr>
            <a:spLocks noChangeArrowheads="1"/>
          </p:cNvSpPr>
          <p:nvPr/>
        </p:nvSpPr>
        <p:spPr bwMode="auto">
          <a:xfrm>
            <a:off x="3983325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5" name="AutoShape 19"/>
          <p:cNvSpPr>
            <a:spLocks noChangeArrowheads="1"/>
          </p:cNvSpPr>
          <p:nvPr/>
        </p:nvSpPr>
        <p:spPr bwMode="auto">
          <a:xfrm>
            <a:off x="6155329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고</a:t>
            </a:r>
          </a:p>
        </p:txBody>
      </p:sp>
      <p:sp>
        <p:nvSpPr>
          <p:cNvPr id="86" name="AutoShape 14"/>
          <p:cNvSpPr>
            <a:spLocks noChangeArrowheads="1"/>
          </p:cNvSpPr>
          <p:nvPr/>
        </p:nvSpPr>
        <p:spPr bwMode="auto">
          <a:xfrm>
            <a:off x="5073169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auto">
          <a:xfrm>
            <a:off x="1817688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903691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3983325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615532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07316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>
            <a:off x="1817688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엘</a:t>
            </a: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2903691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라</a:t>
            </a: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3983325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5073169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</a:t>
            </a:r>
          </a:p>
        </p:txBody>
      </p:sp>
      <p:sp>
        <p:nvSpPr>
          <p:cNvPr id="101" name="AutoShape 14"/>
          <p:cNvSpPr>
            <a:spLocks noChangeArrowheads="1"/>
          </p:cNvSpPr>
          <p:nvPr/>
        </p:nvSpPr>
        <p:spPr bwMode="auto">
          <a:xfrm>
            <a:off x="1817688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찬</a:t>
            </a:r>
          </a:p>
        </p:txBody>
      </p:sp>
      <p:sp>
        <p:nvSpPr>
          <p:cNvPr id="103" name="AutoShape 14"/>
          <p:cNvSpPr>
            <a:spLocks noChangeArrowheads="1"/>
          </p:cNvSpPr>
          <p:nvPr/>
        </p:nvSpPr>
        <p:spPr bwMode="auto">
          <a:xfrm>
            <a:off x="2903691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04" name="AutoShape 14"/>
          <p:cNvSpPr>
            <a:spLocks noChangeArrowheads="1"/>
          </p:cNvSpPr>
          <p:nvPr/>
        </p:nvSpPr>
        <p:spPr bwMode="auto">
          <a:xfrm>
            <a:off x="3983325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99592" y="1124744"/>
            <a:ext cx="2232248" cy="811520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C0504D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anchor="ctr"/>
          <a:lstStyle/>
          <a:p>
            <a:pPr algn="ctr" latinLnBrk="0">
              <a:defRPr/>
            </a:pPr>
            <a:r>
              <a:rPr lang="ko-KR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나라</a:t>
            </a:r>
            <a:r>
              <a:rPr lang="en-US" altLang="ko-KR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?</a:t>
            </a:r>
            <a:r>
              <a:rPr lang="ko-KR" altLang="en-US" sz="36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615532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</a:t>
            </a:r>
          </a:p>
        </p:txBody>
      </p:sp>
      <p:sp>
        <p:nvSpPr>
          <p:cNvPr id="113" name="AutoShape 19"/>
          <p:cNvSpPr>
            <a:spLocks noChangeArrowheads="1"/>
          </p:cNvSpPr>
          <p:nvPr/>
        </p:nvSpPr>
        <p:spPr bwMode="auto">
          <a:xfrm>
            <a:off x="1817688" y="2204864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99" name="AutoShape 19"/>
          <p:cNvSpPr>
            <a:spLocks noChangeArrowheads="1"/>
          </p:cNvSpPr>
          <p:nvPr/>
        </p:nvSpPr>
        <p:spPr bwMode="auto">
          <a:xfrm>
            <a:off x="6155329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968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8266E-6 L 0.15938 -0.1548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77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6089E-7 L 0.04062 -0.3795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89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5049E-6 L 0.26893 -0.5936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296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5049E-6 L 0.50591 -0.593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29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4339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1782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1</a:t>
              </a: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천만 시민이</a:t>
              </a:r>
              <a:endParaRPr lang="en-US" altLang="ko-KR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한 마디씩만 하면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TextBox 25"/>
            <p:cNvSpPr txBox="1">
              <a:spLocks noChangeArrowheads="1"/>
            </p:cNvSpPr>
            <p:nvPr/>
          </p:nvSpPr>
          <p:spPr bwMode="auto">
            <a:xfrm>
              <a:off x="3062136" y="4366575"/>
              <a:ext cx="319329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천만의 말씀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14"/>
          <p:cNvSpPr>
            <a:spLocks noChangeArrowheads="1"/>
          </p:cNvSpPr>
          <p:nvPr/>
        </p:nvSpPr>
        <p:spPr bwMode="auto">
          <a:xfrm>
            <a:off x="6155329" y="2204864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히</a:t>
            </a:r>
          </a:p>
        </p:txBody>
      </p:sp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6155329" y="2987485"/>
            <a:ext cx="1005355" cy="69091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>
            <a:off x="507316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더</a:t>
            </a: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5073169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느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AutoShape 3"/>
          <p:cNvSpPr>
            <a:spLocks noChangeArrowheads="1"/>
          </p:cNvSpPr>
          <p:nvPr/>
        </p:nvSpPr>
        <p:spPr bwMode="auto">
          <a:xfrm>
            <a:off x="5073169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베</a:t>
            </a:r>
          </a:p>
        </p:txBody>
      </p:sp>
      <p:sp>
        <p:nvSpPr>
          <p:cNvPr id="112" name="AutoShape 18"/>
          <p:cNvSpPr>
            <a:spLocks noChangeArrowheads="1"/>
          </p:cNvSpPr>
          <p:nvPr/>
        </p:nvSpPr>
        <p:spPr bwMode="auto">
          <a:xfrm>
            <a:off x="3983325" y="2204864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903691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AutoShape 14"/>
          <p:cNvSpPr>
            <a:spLocks noChangeArrowheads="1"/>
          </p:cNvSpPr>
          <p:nvPr/>
        </p:nvSpPr>
        <p:spPr bwMode="auto">
          <a:xfrm>
            <a:off x="1817688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</a:t>
            </a: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1817688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21" name="AutoShape 14"/>
          <p:cNvSpPr>
            <a:spLocks noChangeArrowheads="1"/>
          </p:cNvSpPr>
          <p:nvPr/>
        </p:nvSpPr>
        <p:spPr bwMode="auto">
          <a:xfrm>
            <a:off x="2903691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</a:p>
        </p:txBody>
      </p:sp>
      <p:sp>
        <p:nvSpPr>
          <p:cNvPr id="122" name="AutoShape 14"/>
          <p:cNvSpPr>
            <a:spLocks noChangeArrowheads="1"/>
          </p:cNvSpPr>
          <p:nvPr/>
        </p:nvSpPr>
        <p:spPr bwMode="auto">
          <a:xfrm>
            <a:off x="2903691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헤</a:t>
            </a: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3983325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85" name="AutoShape 19"/>
          <p:cNvSpPr>
            <a:spLocks noChangeArrowheads="1"/>
          </p:cNvSpPr>
          <p:nvPr/>
        </p:nvSpPr>
        <p:spPr bwMode="auto">
          <a:xfrm>
            <a:off x="6155329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고</a:t>
            </a:r>
          </a:p>
        </p:txBody>
      </p:sp>
      <p:sp>
        <p:nvSpPr>
          <p:cNvPr id="86" name="AutoShape 14"/>
          <p:cNvSpPr>
            <a:spLocks noChangeArrowheads="1"/>
          </p:cNvSpPr>
          <p:nvPr/>
        </p:nvSpPr>
        <p:spPr bwMode="auto">
          <a:xfrm>
            <a:off x="5073169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auto">
          <a:xfrm>
            <a:off x="1817688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903691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3983325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615532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07316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3983325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5073169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</a:t>
            </a:r>
          </a:p>
        </p:txBody>
      </p:sp>
      <p:sp>
        <p:nvSpPr>
          <p:cNvPr id="101" name="AutoShape 14"/>
          <p:cNvSpPr>
            <a:spLocks noChangeArrowheads="1"/>
          </p:cNvSpPr>
          <p:nvPr/>
        </p:nvSpPr>
        <p:spPr bwMode="auto">
          <a:xfrm>
            <a:off x="1817688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찬</a:t>
            </a:r>
          </a:p>
        </p:txBody>
      </p:sp>
      <p:sp>
        <p:nvSpPr>
          <p:cNvPr id="103" name="AutoShape 14"/>
          <p:cNvSpPr>
            <a:spLocks noChangeArrowheads="1"/>
          </p:cNvSpPr>
          <p:nvPr/>
        </p:nvSpPr>
        <p:spPr bwMode="auto">
          <a:xfrm>
            <a:off x="2903691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04" name="AutoShape 14"/>
          <p:cNvSpPr>
            <a:spLocks noChangeArrowheads="1"/>
          </p:cNvSpPr>
          <p:nvPr/>
        </p:nvSpPr>
        <p:spPr bwMode="auto">
          <a:xfrm>
            <a:off x="3983325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99592" y="1124744"/>
            <a:ext cx="2232248" cy="811520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C0504D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anchor="ctr"/>
          <a:lstStyle/>
          <a:p>
            <a:pPr algn="ctr" latinLnBrk="0">
              <a:defRPr/>
            </a:pPr>
            <a:r>
              <a:rPr lang="ko-KR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왕</a:t>
            </a:r>
            <a:r>
              <a:rPr lang="en-US" altLang="ko-KR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?</a:t>
            </a:r>
            <a:r>
              <a:rPr lang="ko-KR" altLang="en-US" sz="36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615532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</a:t>
            </a:r>
          </a:p>
        </p:txBody>
      </p:sp>
      <p:sp>
        <p:nvSpPr>
          <p:cNvPr id="99" name="AutoShape 19"/>
          <p:cNvSpPr>
            <a:spLocks noChangeArrowheads="1"/>
          </p:cNvSpPr>
          <p:nvPr/>
        </p:nvSpPr>
        <p:spPr bwMode="auto">
          <a:xfrm>
            <a:off x="6155329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911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8266E-6 L -0.26771 -0.144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72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859E-6 L -0.13386 -0.7048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52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2238E-6 L 0.10277 -0.491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45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859E-6 L 0.47379 -0.704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-35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6155329" y="2987485"/>
            <a:ext cx="1005355" cy="69091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>
            <a:off x="507316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더</a:t>
            </a: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5073169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느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AutoShape 3"/>
          <p:cNvSpPr>
            <a:spLocks noChangeArrowheads="1"/>
          </p:cNvSpPr>
          <p:nvPr/>
        </p:nvSpPr>
        <p:spPr bwMode="auto">
          <a:xfrm>
            <a:off x="5073169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베</a:t>
            </a:r>
          </a:p>
        </p:txBody>
      </p:sp>
      <p:sp>
        <p:nvSpPr>
          <p:cNvPr id="112" name="AutoShape 18"/>
          <p:cNvSpPr>
            <a:spLocks noChangeArrowheads="1"/>
          </p:cNvSpPr>
          <p:nvPr/>
        </p:nvSpPr>
        <p:spPr bwMode="auto">
          <a:xfrm>
            <a:off x="3983325" y="2204864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903691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AutoShape 14"/>
          <p:cNvSpPr>
            <a:spLocks noChangeArrowheads="1"/>
          </p:cNvSpPr>
          <p:nvPr/>
        </p:nvSpPr>
        <p:spPr bwMode="auto">
          <a:xfrm>
            <a:off x="1817688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</a:t>
            </a: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1817688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21" name="AutoShape 14"/>
          <p:cNvSpPr>
            <a:spLocks noChangeArrowheads="1"/>
          </p:cNvSpPr>
          <p:nvPr/>
        </p:nvSpPr>
        <p:spPr bwMode="auto">
          <a:xfrm>
            <a:off x="2903691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</a:p>
        </p:txBody>
      </p:sp>
      <p:sp>
        <p:nvSpPr>
          <p:cNvPr id="122" name="AutoShape 14"/>
          <p:cNvSpPr>
            <a:spLocks noChangeArrowheads="1"/>
          </p:cNvSpPr>
          <p:nvPr/>
        </p:nvSpPr>
        <p:spPr bwMode="auto">
          <a:xfrm>
            <a:off x="2903691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헤</a:t>
            </a: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3983325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85" name="AutoShape 19"/>
          <p:cNvSpPr>
            <a:spLocks noChangeArrowheads="1"/>
          </p:cNvSpPr>
          <p:nvPr/>
        </p:nvSpPr>
        <p:spPr bwMode="auto">
          <a:xfrm>
            <a:off x="6155329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고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auto">
          <a:xfrm>
            <a:off x="1817688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903691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3983325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615532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07316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3983325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5073169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</a:t>
            </a:r>
          </a:p>
        </p:txBody>
      </p:sp>
      <p:sp>
        <p:nvSpPr>
          <p:cNvPr id="101" name="AutoShape 14"/>
          <p:cNvSpPr>
            <a:spLocks noChangeArrowheads="1"/>
          </p:cNvSpPr>
          <p:nvPr/>
        </p:nvSpPr>
        <p:spPr bwMode="auto">
          <a:xfrm>
            <a:off x="1817688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찬</a:t>
            </a:r>
          </a:p>
        </p:txBody>
      </p:sp>
      <p:sp>
        <p:nvSpPr>
          <p:cNvPr id="104" name="AutoShape 14"/>
          <p:cNvSpPr>
            <a:spLocks noChangeArrowheads="1"/>
          </p:cNvSpPr>
          <p:nvPr/>
        </p:nvSpPr>
        <p:spPr bwMode="auto">
          <a:xfrm>
            <a:off x="3983325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99592" y="1124744"/>
            <a:ext cx="2232248" cy="811520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C0504D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anchor="ctr"/>
          <a:lstStyle/>
          <a:p>
            <a:pPr algn="ctr" latinLnBrk="0">
              <a:defRPr/>
            </a:pPr>
            <a:r>
              <a:rPr lang="ko-KR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신약성경</a:t>
            </a:r>
            <a:r>
              <a:rPr lang="en-US" altLang="ko-KR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?</a:t>
            </a:r>
            <a:r>
              <a:rPr lang="ko-KR" altLang="en-US" sz="36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615532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</a:t>
            </a:r>
          </a:p>
        </p:txBody>
      </p:sp>
    </p:spTree>
    <p:extLst>
      <p:ext uri="{BB962C8B-B14F-4D97-AF65-F5344CB8AC3E}">
        <p14:creationId xmlns:p14="http://schemas.microsoft.com/office/powerpoint/2010/main" val="199035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8266E-6 L -0.05382 -0.144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72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2238E-6 L -0.16528 -0.470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23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5049E-6 L 0.19028 -0.5832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91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2238E-6 L 0.55313 -0.470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-23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6155329" y="2987485"/>
            <a:ext cx="1005355" cy="69091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>
            <a:off x="507316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더</a:t>
            </a: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5073169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느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AutoShape 3"/>
          <p:cNvSpPr>
            <a:spLocks noChangeArrowheads="1"/>
          </p:cNvSpPr>
          <p:nvPr/>
        </p:nvSpPr>
        <p:spPr bwMode="auto">
          <a:xfrm>
            <a:off x="5073169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베</a:t>
            </a:r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903691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AutoShape 14"/>
          <p:cNvSpPr>
            <a:spLocks noChangeArrowheads="1"/>
          </p:cNvSpPr>
          <p:nvPr/>
        </p:nvSpPr>
        <p:spPr bwMode="auto">
          <a:xfrm>
            <a:off x="1817688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</a:t>
            </a: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1817688" y="2987485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</a:p>
        </p:txBody>
      </p:sp>
      <p:sp>
        <p:nvSpPr>
          <p:cNvPr id="121" name="AutoShape 14"/>
          <p:cNvSpPr>
            <a:spLocks noChangeArrowheads="1"/>
          </p:cNvSpPr>
          <p:nvPr/>
        </p:nvSpPr>
        <p:spPr bwMode="auto">
          <a:xfrm>
            <a:off x="2903691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</a:p>
        </p:txBody>
      </p:sp>
      <p:sp>
        <p:nvSpPr>
          <p:cNvPr id="122" name="AutoShape 14"/>
          <p:cNvSpPr>
            <a:spLocks noChangeArrowheads="1"/>
          </p:cNvSpPr>
          <p:nvPr/>
        </p:nvSpPr>
        <p:spPr bwMode="auto">
          <a:xfrm>
            <a:off x="2903691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헤</a:t>
            </a: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3983325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903691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3983325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615532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07316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5073169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</a:t>
            </a:r>
          </a:p>
        </p:txBody>
      </p:sp>
      <p:sp>
        <p:nvSpPr>
          <p:cNvPr id="101" name="AutoShape 14"/>
          <p:cNvSpPr>
            <a:spLocks noChangeArrowheads="1"/>
          </p:cNvSpPr>
          <p:nvPr/>
        </p:nvSpPr>
        <p:spPr bwMode="auto">
          <a:xfrm>
            <a:off x="1817688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찬</a:t>
            </a:r>
          </a:p>
        </p:txBody>
      </p:sp>
      <p:sp>
        <p:nvSpPr>
          <p:cNvPr id="104" name="AutoShape 14"/>
          <p:cNvSpPr>
            <a:spLocks noChangeArrowheads="1"/>
          </p:cNvSpPr>
          <p:nvPr/>
        </p:nvSpPr>
        <p:spPr bwMode="auto">
          <a:xfrm>
            <a:off x="3983325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99592" y="1124744"/>
            <a:ext cx="2232248" cy="811520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C0504D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anchor="ctr"/>
          <a:lstStyle/>
          <a:p>
            <a:pPr algn="ctr" latinLnBrk="0">
              <a:defRPr/>
            </a:pPr>
            <a:r>
              <a:rPr lang="ko-KR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구약성경</a:t>
            </a:r>
            <a:r>
              <a:rPr lang="en-US" altLang="ko-KR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?</a:t>
            </a:r>
            <a:r>
              <a:rPr lang="ko-KR" altLang="en-US" sz="36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615532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</a:t>
            </a:r>
          </a:p>
        </p:txBody>
      </p:sp>
    </p:spTree>
    <p:extLst>
      <p:ext uri="{BB962C8B-B14F-4D97-AF65-F5344CB8AC3E}">
        <p14:creationId xmlns:p14="http://schemas.microsoft.com/office/powerpoint/2010/main" val="120721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1193E-6 L -0.14913 -0.247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23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6089E-7 L 0.20608 -0.358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79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859E-6 L 0.07118 -0.6944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347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41193E-6 L 0.53767 -0.237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11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6155329" y="2987485"/>
            <a:ext cx="1005355" cy="69091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>
            <a:off x="507316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더</a:t>
            </a:r>
          </a:p>
        </p:txBody>
      </p:sp>
      <p:sp>
        <p:nvSpPr>
          <p:cNvPr id="111" name="AutoShape 3"/>
          <p:cNvSpPr>
            <a:spLocks noChangeArrowheads="1"/>
          </p:cNvSpPr>
          <p:nvPr/>
        </p:nvSpPr>
        <p:spPr bwMode="auto">
          <a:xfrm>
            <a:off x="5073169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베</a:t>
            </a:r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903691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AutoShape 14"/>
          <p:cNvSpPr>
            <a:spLocks noChangeArrowheads="1"/>
          </p:cNvSpPr>
          <p:nvPr/>
        </p:nvSpPr>
        <p:spPr bwMode="auto">
          <a:xfrm>
            <a:off x="1817688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</a:t>
            </a:r>
          </a:p>
        </p:txBody>
      </p:sp>
      <p:sp>
        <p:nvSpPr>
          <p:cNvPr id="121" name="AutoShape 14"/>
          <p:cNvSpPr>
            <a:spLocks noChangeArrowheads="1"/>
          </p:cNvSpPr>
          <p:nvPr/>
        </p:nvSpPr>
        <p:spPr bwMode="auto">
          <a:xfrm>
            <a:off x="2903691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3983325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903691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3983325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615532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07316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101" name="AutoShape 14"/>
          <p:cNvSpPr>
            <a:spLocks noChangeArrowheads="1"/>
          </p:cNvSpPr>
          <p:nvPr/>
        </p:nvSpPr>
        <p:spPr bwMode="auto">
          <a:xfrm>
            <a:off x="1817688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찬</a:t>
            </a:r>
          </a:p>
        </p:txBody>
      </p:sp>
      <p:sp>
        <p:nvSpPr>
          <p:cNvPr id="104" name="AutoShape 14"/>
          <p:cNvSpPr>
            <a:spLocks noChangeArrowheads="1"/>
          </p:cNvSpPr>
          <p:nvPr/>
        </p:nvSpPr>
        <p:spPr bwMode="auto">
          <a:xfrm>
            <a:off x="3983325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99592" y="1124744"/>
            <a:ext cx="2232248" cy="811520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C0504D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anchor="ctr"/>
          <a:lstStyle/>
          <a:p>
            <a:pPr algn="ctr" latinLnBrk="0">
              <a:defRPr/>
            </a:pPr>
            <a:r>
              <a:rPr lang="ko-KR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남자</a:t>
            </a:r>
            <a:r>
              <a:rPr lang="en-US" altLang="ko-KR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?</a:t>
            </a:r>
            <a:r>
              <a:rPr lang="ko-KR" altLang="en-US" sz="36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615532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</a:t>
            </a:r>
          </a:p>
        </p:txBody>
      </p:sp>
    </p:spTree>
    <p:extLst>
      <p:ext uri="{BB962C8B-B14F-4D97-AF65-F5344CB8AC3E}">
        <p14:creationId xmlns:p14="http://schemas.microsoft.com/office/powerpoint/2010/main" val="237750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2224E-6 L -0.12552 -0.144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72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2238E-6 L 0.12726 -0.470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859E-6 L 0.27691 -0.6944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347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6155329" y="2987485"/>
            <a:ext cx="1005355" cy="69091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>
            <a:off x="507316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더</a:t>
            </a:r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903691" y="2204864"/>
            <a:ext cx="1005355" cy="68503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</a:t>
            </a:r>
            <a:endParaRPr lang="ko-KR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AutoShape 14"/>
          <p:cNvSpPr>
            <a:spLocks noChangeArrowheads="1"/>
          </p:cNvSpPr>
          <p:nvPr/>
        </p:nvSpPr>
        <p:spPr bwMode="auto">
          <a:xfrm>
            <a:off x="1817688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</a:t>
            </a:r>
          </a:p>
        </p:txBody>
      </p:sp>
      <p:sp>
        <p:nvSpPr>
          <p:cNvPr id="121" name="AutoShape 14"/>
          <p:cNvSpPr>
            <a:spLocks noChangeArrowheads="1"/>
          </p:cNvSpPr>
          <p:nvPr/>
        </p:nvSpPr>
        <p:spPr bwMode="auto">
          <a:xfrm>
            <a:off x="2903691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</a:p>
        </p:txBody>
      </p:sp>
      <p:sp>
        <p:nvSpPr>
          <p:cNvPr id="126" name="AutoShape 14"/>
          <p:cNvSpPr>
            <a:spLocks noChangeArrowheads="1"/>
          </p:cNvSpPr>
          <p:nvPr/>
        </p:nvSpPr>
        <p:spPr bwMode="auto">
          <a:xfrm>
            <a:off x="3983325" y="29874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903691" y="451683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615532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</a:t>
            </a: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073169" y="5291188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</a:p>
        </p:txBody>
      </p:sp>
      <p:sp>
        <p:nvSpPr>
          <p:cNvPr id="101" name="AutoShape 14"/>
          <p:cNvSpPr>
            <a:spLocks noChangeArrowheads="1"/>
          </p:cNvSpPr>
          <p:nvPr/>
        </p:nvSpPr>
        <p:spPr bwMode="auto">
          <a:xfrm>
            <a:off x="1817688" y="6053392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찬</a:t>
            </a: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99592" y="1124744"/>
            <a:ext cx="2232248" cy="811520"/>
          </a:xfrm>
          <a:prstGeom prst="roundRect">
            <a:avLst/>
          </a:prstGeom>
          <a:solidFill>
            <a:srgbClr val="FF0000"/>
          </a:solidFill>
          <a:ln w="6350" cap="flat" cmpd="sng" algn="ctr">
            <a:noFill/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C0504D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anchor="ctr"/>
          <a:lstStyle/>
          <a:p>
            <a:pPr algn="ctr" latinLnBrk="0">
              <a:defRPr/>
            </a:pPr>
            <a:r>
              <a:rPr lang="ko-KR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여자</a:t>
            </a:r>
            <a:r>
              <a:rPr lang="en-US" altLang="ko-KR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?</a:t>
            </a:r>
            <a:r>
              <a:rPr lang="ko-KR" altLang="en-US" sz="36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6155329" y="3747685"/>
            <a:ext cx="1008959" cy="687976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</a:t>
            </a:r>
          </a:p>
        </p:txBody>
      </p:sp>
    </p:spTree>
    <p:extLst>
      <p:ext uri="{BB962C8B-B14F-4D97-AF65-F5344CB8AC3E}">
        <p14:creationId xmlns:p14="http://schemas.microsoft.com/office/powerpoint/2010/main" val="940549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7235E-6 L 0.04063 -0.25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29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2224E-6 L 0.15902 -0.1336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6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6089E-7 L 0.03975 -0.3481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7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7164388" y="2708275"/>
            <a:ext cx="1439862" cy="1873250"/>
            <a:chOff x="6588224" y="188640"/>
            <a:chExt cx="1440160" cy="1872208"/>
          </a:xfrm>
        </p:grpSpPr>
        <p:pic>
          <p:nvPicPr>
            <p:cNvPr id="2090" name="Picture 6" descr="http://cfile205.uf.daum.net/image/1838143A4EA4E5972374B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0" t="6915" r="15257" b="7806"/>
            <a:stretch>
              <a:fillRect/>
            </a:stretch>
          </p:blipFill>
          <p:spPr bwMode="auto">
            <a:xfrm>
              <a:off x="6588224" y="188640"/>
              <a:ext cx="1440160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20113" y="1599143"/>
              <a:ext cx="519219" cy="461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모세</a:t>
              </a:r>
            </a:p>
          </p:txBody>
        </p:sp>
      </p:grpSp>
      <p:grpSp>
        <p:nvGrpSpPr>
          <p:cNvPr id="2051" name="그룹 19"/>
          <p:cNvGrpSpPr>
            <a:grpSpLocks/>
          </p:cNvGrpSpPr>
          <p:nvPr/>
        </p:nvGrpSpPr>
        <p:grpSpPr bwMode="auto">
          <a:xfrm>
            <a:off x="3816350" y="2565400"/>
            <a:ext cx="1176338" cy="2016125"/>
            <a:chOff x="4572000" y="1268760"/>
            <a:chExt cx="1176716" cy="2016224"/>
          </a:xfrm>
        </p:grpSpPr>
        <p:pic>
          <p:nvPicPr>
            <p:cNvPr id="2088" name="Picture 18" descr="http://postfiles14.naver.net/20100720_157/hyemin76_1279587368831CM5BX_png/6%EB%B0%94%EB%A1%9C%EC%99%95_hyemin76.png?type=w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68760"/>
              <a:ext cx="11767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787969" y="2822999"/>
              <a:ext cx="565332" cy="4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솔로몬</a:t>
              </a:r>
            </a:p>
          </p:txBody>
        </p:sp>
      </p:grpSp>
      <p:grpSp>
        <p:nvGrpSpPr>
          <p:cNvPr id="2052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2086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2053" name="그룹 23"/>
          <p:cNvGrpSpPr>
            <a:grpSpLocks/>
          </p:cNvGrpSpPr>
          <p:nvPr/>
        </p:nvGrpSpPr>
        <p:grpSpPr bwMode="auto">
          <a:xfrm>
            <a:off x="3816350" y="4724400"/>
            <a:ext cx="1547813" cy="1873250"/>
            <a:chOff x="3563888" y="3645024"/>
            <a:chExt cx="1547664" cy="2189857"/>
          </a:xfrm>
        </p:grpSpPr>
        <p:pic>
          <p:nvPicPr>
            <p:cNvPr id="2084" name="Picture 4" descr="http://www.pckworld.com/news/photo/200909/44773_10871_5333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9" t="4382" r="17921" b="12349"/>
            <a:stretch>
              <a:fillRect/>
            </a:stretch>
          </p:blipFill>
          <p:spPr bwMode="auto">
            <a:xfrm>
              <a:off x="3563888" y="3645024"/>
              <a:ext cx="1547664" cy="183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195652" y="5372785"/>
              <a:ext cx="522238" cy="462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바울</a:t>
              </a:r>
            </a:p>
          </p:txBody>
        </p:sp>
      </p:grpSp>
      <p:grpSp>
        <p:nvGrpSpPr>
          <p:cNvPr id="2054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2082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055" name="그룹 28"/>
          <p:cNvGrpSpPr>
            <a:grpSpLocks/>
          </p:cNvGrpSpPr>
          <p:nvPr/>
        </p:nvGrpSpPr>
        <p:grpSpPr bwMode="auto">
          <a:xfrm>
            <a:off x="468313" y="4695825"/>
            <a:ext cx="1382712" cy="1901825"/>
            <a:chOff x="683568" y="3933056"/>
            <a:chExt cx="1383926" cy="1901825"/>
          </a:xfrm>
        </p:grpSpPr>
        <p:pic>
          <p:nvPicPr>
            <p:cNvPr id="2080" name="Picture 36" descr="http://postfiles3.naver.net/data11/2005/9/28/210/%28%BF%AD%B5%CE%C1%A6%C0%DA%29%B0%A1%B7%D4%C0%AF%B4%D9%28%C1%A4%29_1-ebk1004.jpg?type=w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933056"/>
              <a:ext cx="1383926" cy="151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044246" y="5372919"/>
              <a:ext cx="521157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요나</a:t>
              </a:r>
            </a:p>
          </p:txBody>
        </p:sp>
      </p:grpSp>
      <p:grpSp>
        <p:nvGrpSpPr>
          <p:cNvPr id="2056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2078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2057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2076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058" name="그룹 34"/>
          <p:cNvGrpSpPr>
            <a:grpSpLocks/>
          </p:cNvGrpSpPr>
          <p:nvPr/>
        </p:nvGrpSpPr>
        <p:grpSpPr bwMode="auto">
          <a:xfrm>
            <a:off x="7380288" y="4622800"/>
            <a:ext cx="1223962" cy="1974850"/>
            <a:chOff x="6732240" y="3789040"/>
            <a:chExt cx="1224136" cy="1973833"/>
          </a:xfrm>
        </p:grpSpPr>
        <p:pic>
          <p:nvPicPr>
            <p:cNvPr id="2074" name="Picture 4" descr="http://cfile229.uf.daum.net/image/117CF6354EA4E59A11D9B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r="4741" b="2197"/>
            <a:stretch>
              <a:fillRect/>
            </a:stretch>
          </p:blipFill>
          <p:spPr bwMode="auto">
            <a:xfrm>
              <a:off x="6732240" y="3789040"/>
              <a:ext cx="1224136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03687" y="5301149"/>
              <a:ext cx="777986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다니엘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059" name="그룹 37"/>
          <p:cNvGrpSpPr>
            <a:grpSpLocks/>
          </p:cNvGrpSpPr>
          <p:nvPr/>
        </p:nvGrpSpPr>
        <p:grpSpPr bwMode="auto">
          <a:xfrm>
            <a:off x="2268538" y="2751138"/>
            <a:ext cx="1174750" cy="1830387"/>
            <a:chOff x="2627784" y="1556792"/>
            <a:chExt cx="1174867" cy="1829817"/>
          </a:xfrm>
        </p:grpSpPr>
        <p:pic>
          <p:nvPicPr>
            <p:cNvPr id="2072" name="Picture 6" descr="http://postfiles1.naver.net/data42/2009/4/1/208/zacchaeus_damasian.jpg?type=w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t="8517" r="16000" b="10559"/>
            <a:stretch>
              <a:fillRect/>
            </a:stretch>
          </p:blipFill>
          <p:spPr bwMode="auto">
            <a:xfrm>
              <a:off x="2627784" y="1556792"/>
              <a:ext cx="11748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843706" y="2924791"/>
              <a:ext cx="723972" cy="4618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삭개오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512" y="116632"/>
            <a:ext cx="254428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연관된 인물 찾기</a:t>
            </a:r>
          </a:p>
        </p:txBody>
      </p:sp>
      <p:grpSp>
        <p:nvGrpSpPr>
          <p:cNvPr id="2066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7574" y="1340890"/>
              <a:ext cx="1262788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시내산</a:t>
              </a:r>
              <a:endPara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5763E-7 L -0.25972 -0.325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6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9"/>
          <p:cNvGrpSpPr>
            <a:grpSpLocks/>
          </p:cNvGrpSpPr>
          <p:nvPr/>
        </p:nvGrpSpPr>
        <p:grpSpPr bwMode="auto">
          <a:xfrm>
            <a:off x="3816350" y="2565400"/>
            <a:ext cx="1176338" cy="2016125"/>
            <a:chOff x="4572000" y="1268760"/>
            <a:chExt cx="1176716" cy="2016224"/>
          </a:xfrm>
        </p:grpSpPr>
        <p:pic>
          <p:nvPicPr>
            <p:cNvPr id="3108" name="Picture 18" descr="http://postfiles14.naver.net/20100720_157/hyemin76_1279587368831CM5BX_png/6%EB%B0%94%EB%A1%9C%EC%99%95_hyemin76.png?type=w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68760"/>
              <a:ext cx="11767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787969" y="2822999"/>
              <a:ext cx="565332" cy="4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솔로몬</a:t>
              </a:r>
            </a:p>
          </p:txBody>
        </p:sp>
      </p:grpSp>
      <p:grpSp>
        <p:nvGrpSpPr>
          <p:cNvPr id="3075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3106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4" name="그룹 23"/>
          <p:cNvGrpSpPr>
            <a:grpSpLocks/>
          </p:cNvGrpSpPr>
          <p:nvPr/>
        </p:nvGrpSpPr>
        <p:grpSpPr bwMode="auto">
          <a:xfrm>
            <a:off x="3816350" y="4724400"/>
            <a:ext cx="1547813" cy="1873250"/>
            <a:chOff x="3563888" y="3645024"/>
            <a:chExt cx="1547664" cy="2189857"/>
          </a:xfrm>
        </p:grpSpPr>
        <p:pic>
          <p:nvPicPr>
            <p:cNvPr id="3104" name="Picture 4" descr="http://www.pckworld.com/news/photo/200909/44773_10871_5333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9" t="4382" r="17921" b="12349"/>
            <a:stretch>
              <a:fillRect/>
            </a:stretch>
          </p:blipFill>
          <p:spPr bwMode="auto">
            <a:xfrm>
              <a:off x="3563888" y="3645024"/>
              <a:ext cx="1547664" cy="183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195652" y="5372785"/>
              <a:ext cx="522238" cy="462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바울</a:t>
              </a:r>
            </a:p>
          </p:txBody>
        </p:sp>
      </p:grpSp>
      <p:grpSp>
        <p:nvGrpSpPr>
          <p:cNvPr id="3077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3102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3078" name="그룹 28"/>
          <p:cNvGrpSpPr>
            <a:grpSpLocks/>
          </p:cNvGrpSpPr>
          <p:nvPr/>
        </p:nvGrpSpPr>
        <p:grpSpPr bwMode="auto">
          <a:xfrm>
            <a:off x="468313" y="4695825"/>
            <a:ext cx="1382712" cy="1901825"/>
            <a:chOff x="683568" y="3933056"/>
            <a:chExt cx="1383926" cy="1901825"/>
          </a:xfrm>
        </p:grpSpPr>
        <p:pic>
          <p:nvPicPr>
            <p:cNvPr id="3100" name="Picture 36" descr="http://postfiles3.naver.net/data11/2005/9/28/210/%28%BF%AD%B5%CE%C1%A6%C0%DA%29%B0%A1%B7%D4%C0%AF%B4%D9%28%C1%A4%29_1-ebk1004.jpg?type=w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933056"/>
              <a:ext cx="1383926" cy="151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044246" y="5372919"/>
              <a:ext cx="521157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요나</a:t>
              </a:r>
            </a:p>
          </p:txBody>
        </p:sp>
      </p:grpSp>
      <p:grpSp>
        <p:nvGrpSpPr>
          <p:cNvPr id="3079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3098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3080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3096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3081" name="그룹 34"/>
          <p:cNvGrpSpPr>
            <a:grpSpLocks/>
          </p:cNvGrpSpPr>
          <p:nvPr/>
        </p:nvGrpSpPr>
        <p:grpSpPr bwMode="auto">
          <a:xfrm>
            <a:off x="7380288" y="4622800"/>
            <a:ext cx="1223962" cy="1974850"/>
            <a:chOff x="6732240" y="3789040"/>
            <a:chExt cx="1224136" cy="1973833"/>
          </a:xfrm>
        </p:grpSpPr>
        <p:pic>
          <p:nvPicPr>
            <p:cNvPr id="3094" name="Picture 4" descr="http://cfile229.uf.daum.net/image/117CF6354EA4E59A11D9B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r="4741" b="2197"/>
            <a:stretch>
              <a:fillRect/>
            </a:stretch>
          </p:blipFill>
          <p:spPr bwMode="auto">
            <a:xfrm>
              <a:off x="6732240" y="3789040"/>
              <a:ext cx="1224136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03687" y="5301149"/>
              <a:ext cx="777986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다니엘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3082" name="그룹 37"/>
          <p:cNvGrpSpPr>
            <a:grpSpLocks/>
          </p:cNvGrpSpPr>
          <p:nvPr/>
        </p:nvGrpSpPr>
        <p:grpSpPr bwMode="auto">
          <a:xfrm>
            <a:off x="2268538" y="2751138"/>
            <a:ext cx="1174750" cy="1830387"/>
            <a:chOff x="2627784" y="1556792"/>
            <a:chExt cx="1174867" cy="1829817"/>
          </a:xfrm>
        </p:grpSpPr>
        <p:pic>
          <p:nvPicPr>
            <p:cNvPr id="3092" name="Picture 6" descr="http://postfiles1.naver.net/data42/2009/4/1/208/zacchaeus_damasian.jpg?type=w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t="8517" r="16000" b="10559"/>
            <a:stretch>
              <a:fillRect/>
            </a:stretch>
          </p:blipFill>
          <p:spPr bwMode="auto">
            <a:xfrm>
              <a:off x="2627784" y="1556792"/>
              <a:ext cx="11748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843706" y="2924791"/>
              <a:ext cx="723972" cy="4618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삭개오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86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7574" y="1340890"/>
              <a:ext cx="1262788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다메섹</a:t>
              </a:r>
              <a:endPara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47549E-7 L 0.11615 -0.639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32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그룹 19"/>
          <p:cNvGrpSpPr>
            <a:grpSpLocks/>
          </p:cNvGrpSpPr>
          <p:nvPr/>
        </p:nvGrpSpPr>
        <p:grpSpPr bwMode="auto">
          <a:xfrm>
            <a:off x="3816350" y="2565400"/>
            <a:ext cx="1176338" cy="2016125"/>
            <a:chOff x="4572000" y="1268760"/>
            <a:chExt cx="1176716" cy="2016224"/>
          </a:xfrm>
        </p:grpSpPr>
        <p:pic>
          <p:nvPicPr>
            <p:cNvPr id="4129" name="Picture 18" descr="http://postfiles14.naver.net/20100720_157/hyemin76_1279587368831CM5BX_png/6%EB%B0%94%EB%A1%9C%EC%99%95_hyemin76.png?type=w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68760"/>
              <a:ext cx="11767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787969" y="2822999"/>
              <a:ext cx="565332" cy="4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솔로몬</a:t>
              </a:r>
            </a:p>
          </p:txBody>
        </p:sp>
      </p:grpSp>
      <p:grpSp>
        <p:nvGrpSpPr>
          <p:cNvPr id="4099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4127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4100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4125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" name="그룹 28"/>
          <p:cNvGrpSpPr>
            <a:grpSpLocks/>
          </p:cNvGrpSpPr>
          <p:nvPr/>
        </p:nvGrpSpPr>
        <p:grpSpPr bwMode="auto">
          <a:xfrm>
            <a:off x="468313" y="4695825"/>
            <a:ext cx="1382712" cy="1901825"/>
            <a:chOff x="683568" y="3933056"/>
            <a:chExt cx="1383926" cy="1901825"/>
          </a:xfrm>
        </p:grpSpPr>
        <p:pic>
          <p:nvPicPr>
            <p:cNvPr id="4123" name="Picture 36" descr="http://postfiles3.naver.net/data11/2005/9/28/210/%28%BF%AD%B5%CE%C1%A6%C0%DA%29%B0%A1%B7%D4%C0%AF%B4%D9%28%C1%A4%29_1-ebk1004.jpg?type=w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933056"/>
              <a:ext cx="1383926" cy="151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044246" y="5372919"/>
              <a:ext cx="521157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요나</a:t>
              </a:r>
            </a:p>
          </p:txBody>
        </p:sp>
      </p:grpSp>
      <p:grpSp>
        <p:nvGrpSpPr>
          <p:cNvPr id="4102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4121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4103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4119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4104" name="그룹 34"/>
          <p:cNvGrpSpPr>
            <a:grpSpLocks/>
          </p:cNvGrpSpPr>
          <p:nvPr/>
        </p:nvGrpSpPr>
        <p:grpSpPr bwMode="auto">
          <a:xfrm>
            <a:off x="7380288" y="4622800"/>
            <a:ext cx="1223962" cy="1974850"/>
            <a:chOff x="6732240" y="3789040"/>
            <a:chExt cx="1224136" cy="1973833"/>
          </a:xfrm>
        </p:grpSpPr>
        <p:pic>
          <p:nvPicPr>
            <p:cNvPr id="4117" name="Picture 4" descr="http://cfile229.uf.daum.net/image/117CF6354EA4E59A11D9B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r="4741" b="2197"/>
            <a:stretch>
              <a:fillRect/>
            </a:stretch>
          </p:blipFill>
          <p:spPr bwMode="auto">
            <a:xfrm>
              <a:off x="6732240" y="3789040"/>
              <a:ext cx="1224136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03687" y="5301149"/>
              <a:ext cx="777986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다니엘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4105" name="그룹 37"/>
          <p:cNvGrpSpPr>
            <a:grpSpLocks/>
          </p:cNvGrpSpPr>
          <p:nvPr/>
        </p:nvGrpSpPr>
        <p:grpSpPr bwMode="auto">
          <a:xfrm>
            <a:off x="2268538" y="2751138"/>
            <a:ext cx="1174750" cy="1830387"/>
            <a:chOff x="2627784" y="1556792"/>
            <a:chExt cx="1174867" cy="1829817"/>
          </a:xfrm>
        </p:grpSpPr>
        <p:pic>
          <p:nvPicPr>
            <p:cNvPr id="4115" name="Picture 6" descr="http://postfiles1.naver.net/data42/2009/4/1/208/zacchaeus_damasian.jpg?type=w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t="8517" r="16000" b="10559"/>
            <a:stretch>
              <a:fillRect/>
            </a:stretch>
          </p:blipFill>
          <p:spPr bwMode="auto">
            <a:xfrm>
              <a:off x="2627784" y="1556792"/>
              <a:ext cx="11748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843706" y="2924791"/>
              <a:ext cx="723972" cy="4618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삭개오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109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7574" y="1340890"/>
              <a:ext cx="1262788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물고기</a:t>
              </a: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5365E-6 L 0.4835 -0.62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31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그룹 19"/>
          <p:cNvGrpSpPr>
            <a:grpSpLocks/>
          </p:cNvGrpSpPr>
          <p:nvPr/>
        </p:nvGrpSpPr>
        <p:grpSpPr bwMode="auto">
          <a:xfrm>
            <a:off x="3816350" y="2565400"/>
            <a:ext cx="1176338" cy="2016125"/>
            <a:chOff x="4572000" y="1268760"/>
            <a:chExt cx="1176716" cy="2016224"/>
          </a:xfrm>
        </p:grpSpPr>
        <p:pic>
          <p:nvPicPr>
            <p:cNvPr id="5150" name="Picture 18" descr="http://postfiles14.naver.net/20100720_157/hyemin76_1279587368831CM5BX_png/6%EB%B0%94%EB%A1%9C%EC%99%95_hyemin76.png?type=w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68760"/>
              <a:ext cx="11767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787969" y="2822999"/>
              <a:ext cx="565332" cy="4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솔로몬</a:t>
              </a:r>
            </a:p>
          </p:txBody>
        </p:sp>
      </p:grpSp>
      <p:grpSp>
        <p:nvGrpSpPr>
          <p:cNvPr id="5123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5148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5124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5146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125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5144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5126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5142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127" name="그룹 34"/>
          <p:cNvGrpSpPr>
            <a:grpSpLocks/>
          </p:cNvGrpSpPr>
          <p:nvPr/>
        </p:nvGrpSpPr>
        <p:grpSpPr bwMode="auto">
          <a:xfrm>
            <a:off x="7380288" y="4622800"/>
            <a:ext cx="1223962" cy="1974850"/>
            <a:chOff x="6732240" y="3789040"/>
            <a:chExt cx="1224136" cy="1973833"/>
          </a:xfrm>
        </p:grpSpPr>
        <p:pic>
          <p:nvPicPr>
            <p:cNvPr id="5140" name="Picture 4" descr="http://cfile229.uf.daum.net/image/117CF6354EA4E59A11D9B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r="4741" b="2197"/>
            <a:stretch>
              <a:fillRect/>
            </a:stretch>
          </p:blipFill>
          <p:spPr bwMode="auto">
            <a:xfrm>
              <a:off x="6732240" y="3789040"/>
              <a:ext cx="1224136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03687" y="5301149"/>
              <a:ext cx="777986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다니엘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8" name="그룹 37"/>
          <p:cNvGrpSpPr>
            <a:grpSpLocks/>
          </p:cNvGrpSpPr>
          <p:nvPr/>
        </p:nvGrpSpPr>
        <p:grpSpPr bwMode="auto">
          <a:xfrm>
            <a:off x="2268538" y="2751138"/>
            <a:ext cx="1174750" cy="1830387"/>
            <a:chOff x="2627784" y="1556792"/>
            <a:chExt cx="1174867" cy="1829817"/>
          </a:xfrm>
        </p:grpSpPr>
        <p:pic>
          <p:nvPicPr>
            <p:cNvPr id="5138" name="Picture 6" descr="http://postfiles1.naver.net/data42/2009/4/1/208/zacchaeus_damasian.jpg?type=w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t="8517" r="16000" b="10559"/>
            <a:stretch>
              <a:fillRect/>
            </a:stretch>
          </p:blipFill>
          <p:spPr bwMode="auto">
            <a:xfrm>
              <a:off x="2627784" y="1556792"/>
              <a:ext cx="11748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843706" y="2924791"/>
              <a:ext cx="723972" cy="4618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삭개오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132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34108" y="1340890"/>
              <a:ext cx="1262787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뽕나무</a:t>
              </a: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028E-6 L 0.29791 -0.338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6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그룹 19"/>
          <p:cNvGrpSpPr>
            <a:grpSpLocks/>
          </p:cNvGrpSpPr>
          <p:nvPr/>
        </p:nvGrpSpPr>
        <p:grpSpPr bwMode="auto">
          <a:xfrm>
            <a:off x="3816350" y="2565400"/>
            <a:ext cx="1176338" cy="2016125"/>
            <a:chOff x="4572000" y="1268760"/>
            <a:chExt cx="1176716" cy="2016224"/>
          </a:xfrm>
        </p:grpSpPr>
        <p:pic>
          <p:nvPicPr>
            <p:cNvPr id="6171" name="Picture 18" descr="http://postfiles14.naver.net/20100720_157/hyemin76_1279587368831CM5BX_png/6%EB%B0%94%EB%A1%9C%EC%99%95_hyemin76.png?type=w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68760"/>
              <a:ext cx="11767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787969" y="2822999"/>
              <a:ext cx="565332" cy="4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솔로몬</a:t>
              </a:r>
            </a:p>
          </p:txBody>
        </p:sp>
      </p:grpSp>
      <p:grpSp>
        <p:nvGrpSpPr>
          <p:cNvPr id="6147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6169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6148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6167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6149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6165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6150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6163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7" name="그룹 34"/>
          <p:cNvGrpSpPr>
            <a:grpSpLocks/>
          </p:cNvGrpSpPr>
          <p:nvPr/>
        </p:nvGrpSpPr>
        <p:grpSpPr bwMode="auto">
          <a:xfrm>
            <a:off x="7380288" y="4622800"/>
            <a:ext cx="1223962" cy="1974850"/>
            <a:chOff x="6732240" y="3789040"/>
            <a:chExt cx="1224136" cy="1973833"/>
          </a:xfrm>
        </p:grpSpPr>
        <p:pic>
          <p:nvPicPr>
            <p:cNvPr id="6161" name="Picture 4" descr="http://cfile229.uf.daum.net/image/117CF6354EA4E59A11D9B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r="4741" b="2197"/>
            <a:stretch>
              <a:fillRect/>
            </a:stretch>
          </p:blipFill>
          <p:spPr bwMode="auto">
            <a:xfrm>
              <a:off x="6732240" y="3789040"/>
              <a:ext cx="1224136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03687" y="5301149"/>
              <a:ext cx="777986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다니엘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6155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34108" y="1340890"/>
              <a:ext cx="1262787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사자굴</a:t>
              </a:r>
              <a:endPara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259E-6 L -0.2559 -0.621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31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5363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머리 꼭대기에 달린 발은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67" name="TextBox 25"/>
            <p:cNvSpPr txBox="1">
              <a:spLocks noChangeArrowheads="1"/>
            </p:cNvSpPr>
            <p:nvPr/>
          </p:nvSpPr>
          <p:spPr bwMode="auto">
            <a:xfrm>
              <a:off x="4002235" y="4366575"/>
              <a:ext cx="131309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가발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8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3816350" y="2565400"/>
            <a:ext cx="1176338" cy="2016125"/>
            <a:chOff x="4572000" y="1268760"/>
            <a:chExt cx="1176716" cy="2016224"/>
          </a:xfrm>
        </p:grpSpPr>
        <p:pic>
          <p:nvPicPr>
            <p:cNvPr id="7192" name="Picture 18" descr="http://postfiles14.naver.net/20100720_157/hyemin76_1279587368831CM5BX_png/6%EB%B0%94%EB%A1%9C%EC%99%95_hyemin76.png?type=w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68760"/>
              <a:ext cx="11767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787969" y="2822999"/>
              <a:ext cx="565332" cy="4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솔로몬</a:t>
              </a:r>
            </a:p>
          </p:txBody>
        </p:sp>
      </p:grpSp>
      <p:grpSp>
        <p:nvGrpSpPr>
          <p:cNvPr id="7171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7190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7172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7188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7173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7186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7174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7184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178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54617" y="1340890"/>
              <a:ext cx="1621769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일천번제</a:t>
              </a:r>
              <a:endPara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79371E-6 L 0.12864 -0.33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8213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3" name="그룹 35"/>
          <p:cNvGrpSpPr>
            <a:grpSpLocks/>
          </p:cNvGrpSpPr>
          <p:nvPr/>
        </p:nvGrpSpPr>
        <p:grpSpPr bwMode="auto">
          <a:xfrm>
            <a:off x="5724525" y="4622800"/>
            <a:ext cx="1150938" cy="1974850"/>
            <a:chOff x="5292080" y="3861048"/>
            <a:chExt cx="1152128" cy="1973833"/>
          </a:xfrm>
        </p:grpSpPr>
        <p:pic>
          <p:nvPicPr>
            <p:cNvPr id="8211" name="Picture 2" descr="http://postfiles3.naver.net/20100311_34/hyemin76_1268285932400Tjysb_png/05_%EB%85%B8%EC%95%84%EC%9E%85%EB%8B%88%EB%8B%A4_hyemin76.png?type=w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1"/>
            <a:stretch>
              <a:fillRect/>
            </a:stretch>
          </p:blipFill>
          <p:spPr bwMode="auto">
            <a:xfrm>
              <a:off x="5292080" y="3861048"/>
              <a:ext cx="115212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2816" y="5373157"/>
              <a:ext cx="524417" cy="4617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노아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8196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8209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8197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8207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201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13598" y="1340890"/>
              <a:ext cx="903807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방주</a:t>
              </a: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0259E-6 L -0.07083 -0.611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30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9234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9219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9232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grpSp>
        <p:nvGrpSpPr>
          <p:cNvPr id="4" name="그룹 32"/>
          <p:cNvGrpSpPr>
            <a:grpSpLocks/>
          </p:cNvGrpSpPr>
          <p:nvPr/>
        </p:nvGrpSpPr>
        <p:grpSpPr bwMode="auto">
          <a:xfrm>
            <a:off x="755650" y="2679700"/>
            <a:ext cx="908050" cy="1901825"/>
            <a:chOff x="755576" y="1268760"/>
            <a:chExt cx="908036" cy="1901825"/>
          </a:xfrm>
        </p:grpSpPr>
        <p:pic>
          <p:nvPicPr>
            <p:cNvPr id="9230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8760"/>
              <a:ext cx="90803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27013" y="2708623"/>
              <a:ext cx="63975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베드로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224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93089" y="1340890"/>
              <a:ext cx="544825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닭</a:t>
              </a: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8187E-6 L 0.47014 -0.333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>
            <a:grpSpLocks/>
          </p:cNvGrpSpPr>
          <p:nvPr/>
        </p:nvGrpSpPr>
        <p:grpSpPr bwMode="auto">
          <a:xfrm>
            <a:off x="5724525" y="2781300"/>
            <a:ext cx="1120775" cy="1800225"/>
            <a:chOff x="6012160" y="1916832"/>
            <a:chExt cx="1121597" cy="1800200"/>
          </a:xfrm>
        </p:grpSpPr>
        <p:pic>
          <p:nvPicPr>
            <p:cNvPr id="10255" name="Picture 14" descr="http://cfs3.blog.daum.net/upload_control/download.blog?fhandle=MDlTd0RAZnMzLmJsb2cuZGF1bS5uZXQ6L0lNQUdFLzAvMTcuanBnLnRodW1i&amp;filename=1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916832"/>
              <a:ext cx="1121597" cy="143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99709" y="3255076"/>
              <a:ext cx="600515" cy="461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다윗</a:t>
              </a:r>
            </a:p>
          </p:txBody>
        </p:sp>
      </p:grpSp>
      <p:grpSp>
        <p:nvGrpSpPr>
          <p:cNvPr id="10243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10253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0247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34108" y="1340890"/>
              <a:ext cx="1262787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물맷돌</a:t>
              </a:r>
              <a:endPara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02683E-6 L -0.06927 -0.361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18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0"/>
          <p:cNvGrpSpPr>
            <a:grpSpLocks/>
          </p:cNvGrpSpPr>
          <p:nvPr/>
        </p:nvGrpSpPr>
        <p:grpSpPr bwMode="auto">
          <a:xfrm>
            <a:off x="2268538" y="4695825"/>
            <a:ext cx="1035050" cy="1901825"/>
            <a:chOff x="2483769" y="3861048"/>
            <a:chExt cx="1035732" cy="1901825"/>
          </a:xfrm>
        </p:grpSpPr>
        <p:pic>
          <p:nvPicPr>
            <p:cNvPr id="11276" name="Picture 8" descr="http://cfile226.uf.daum.net/image/183D1A3A4EA4E5981858E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" r="3883" b="2840"/>
            <a:stretch>
              <a:fillRect/>
            </a:stretch>
          </p:blipFill>
          <p:spPr bwMode="auto">
            <a:xfrm>
              <a:off x="2483769" y="3861048"/>
              <a:ext cx="103573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53822" y="5300911"/>
              <a:ext cx="517866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안상수2006중간" pitchFamily="18" charset="-127"/>
                  <a:ea typeface="안상수2006중간" pitchFamily="18" charset="-127"/>
                </a:rPr>
                <a:t>삼손</a:t>
              </a: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323528" y="2348880"/>
            <a:ext cx="8424936" cy="436510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1270" name="그룹 42"/>
          <p:cNvGrpSpPr>
            <a:grpSpLocks/>
          </p:cNvGrpSpPr>
          <p:nvPr/>
        </p:nvGrpSpPr>
        <p:grpSpPr bwMode="auto">
          <a:xfrm>
            <a:off x="1476375" y="981075"/>
            <a:ext cx="2590800" cy="935038"/>
            <a:chOff x="1619672" y="1124744"/>
            <a:chExt cx="2592288" cy="936104"/>
          </a:xfrm>
        </p:grpSpPr>
        <p:sp>
          <p:nvSpPr>
            <p:cNvPr id="42" name="오른쪽 화살표 설명선 41"/>
            <p:cNvSpPr/>
            <p:nvPr/>
          </p:nvSpPr>
          <p:spPr>
            <a:xfrm>
              <a:off x="1619672" y="1124744"/>
              <a:ext cx="2592288" cy="936104"/>
            </a:xfrm>
            <a:prstGeom prst="rightArrowCallout">
              <a:avLst>
                <a:gd name="adj1" fmla="val 25000"/>
                <a:gd name="adj2" fmla="val 25000"/>
                <a:gd name="adj3" fmla="val 81438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54617" y="1340890"/>
              <a:ext cx="1621769" cy="52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머리카락</a:t>
              </a:r>
            </a:p>
          </p:txBody>
        </p:sp>
      </p:grpSp>
      <p:sp>
        <p:nvSpPr>
          <p:cNvPr id="44" name="타원 43"/>
          <p:cNvSpPr/>
          <p:nvPr/>
        </p:nvSpPr>
        <p:spPr>
          <a:xfrm>
            <a:off x="4356100" y="260350"/>
            <a:ext cx="2519363" cy="19446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5365E-6 L 0.30555 -0.62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31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ostfiles11.naver.net/20120725_10/suwonloves_134318526671873EOE_JPEG/%B9%AB%B1%C3%C8%AD%C3%E0%C1%A62.jpg?type=w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8000" r="9169" b="6668"/>
          <a:stretch>
            <a:fillRect/>
          </a:stretch>
        </p:blipFill>
        <p:spPr bwMode="auto">
          <a:xfrm>
            <a:off x="2843213" y="1773238"/>
            <a:ext cx="316865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504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7384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2843213" y="1773238"/>
            <a:ext cx="3168650" cy="3948112"/>
            <a:chOff x="2843808" y="1772816"/>
            <a:chExt cx="3168352" cy="3948246"/>
          </a:xfrm>
        </p:grpSpPr>
        <p:pic>
          <p:nvPicPr>
            <p:cNvPr id="13320" name="Picture 2" descr="http://postfiles11.naver.net/20120725_10/suwonloves_134318526671873EOE_JPEG/%B9%AB%B1%C3%C8%AD%C3%E0%C1%A62.jpg?type=w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7" t="8000" r="9169" b="6668"/>
            <a:stretch>
              <a:fillRect/>
            </a:stretch>
          </p:blipFill>
          <p:spPr bwMode="auto">
            <a:xfrm>
              <a:off x="2843808" y="1772816"/>
              <a:ext cx="3168352" cy="33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707327" y="5013013"/>
              <a:ext cx="1723863" cy="7080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무궁화</a:t>
              </a:r>
              <a:endParaRPr lang="ko-KR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4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assets-01.distimo.com/icons/2/c88dd4c250fa19c29467f5410b131689?size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47513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504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7384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2484438" y="1412875"/>
            <a:ext cx="4751387" cy="4308475"/>
            <a:chOff x="2483768" y="1412776"/>
            <a:chExt cx="4752528" cy="4308286"/>
          </a:xfrm>
        </p:grpSpPr>
        <p:pic>
          <p:nvPicPr>
            <p:cNvPr id="14344" name="Picture 6" descr="https://assets-01.distimo.com/icons/2/c88dd4c250fa19c29467f5410b131689?size=2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412776"/>
              <a:ext cx="4752528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23976" y="5013068"/>
              <a:ext cx="1209965" cy="7079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성경</a:t>
              </a:r>
              <a:endParaRPr lang="ko-KR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7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ktmembership.co.kr/img_pl/poc/201306/img_13715583080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4640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504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7384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2484438" y="1412875"/>
            <a:ext cx="4464050" cy="4019550"/>
            <a:chOff x="2483768" y="1412776"/>
            <a:chExt cx="4464496" cy="4020254"/>
          </a:xfrm>
        </p:grpSpPr>
        <p:pic>
          <p:nvPicPr>
            <p:cNvPr id="15368" name="Picture 2" descr="http://www.sktmembership.co.kr/img_pl/poc/201306/img_137155830802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412776"/>
              <a:ext cx="4464496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95219" y="4724881"/>
              <a:ext cx="1211383" cy="708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피자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8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stfiles7.naver.net/20110510_86/jeehyuni75_13050273496808OK9H_JPEG/BBC7B7CEB7CE.jpg?type=w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35290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504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7384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2555875" y="1196975"/>
            <a:ext cx="3529013" cy="4524375"/>
            <a:chOff x="2555776" y="1196752"/>
            <a:chExt cx="3528392" cy="4524310"/>
          </a:xfrm>
        </p:grpSpPr>
        <p:pic>
          <p:nvPicPr>
            <p:cNvPr id="16392" name="Picture 2" descr="http://postfiles7.naver.net/20110510_86/jeehyuni75_13050273496808OK9H_JPEG/BBC7B7CEB7CE.jpg?type=w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BFD"/>
                </a:clrFrom>
                <a:clrTo>
                  <a:srgbClr val="FA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96752"/>
              <a:ext cx="3528392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19224" y="5013047"/>
              <a:ext cx="1723722" cy="7080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뽀로로</a:t>
              </a:r>
              <a:endParaRPr lang="ko-KR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4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504" y="0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http://upload.wikimedia.org/wikipedia/commons/thumb/b/b3/Brick_wall_old.jpg/200px-Brick_wall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-27384"/>
            <a:ext cx="132893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http://sf.koreaportal.com/local/images/call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36613"/>
            <a:ext cx="4762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2484438" y="836613"/>
            <a:ext cx="4762500" cy="5245100"/>
            <a:chOff x="2555776" y="980728"/>
            <a:chExt cx="4762500" cy="5244390"/>
          </a:xfrm>
        </p:grpSpPr>
        <p:pic>
          <p:nvPicPr>
            <p:cNvPr id="17416" name="Picture 2" descr="http://sf.koreaportal.com/local/images/call0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980728"/>
              <a:ext cx="4762500" cy="495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24201" y="5517189"/>
              <a:ext cx="1724025" cy="7079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전화기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6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6387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돼지들이 뀌는 방귀는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6391" name="TextBox 25"/>
            <p:cNvSpPr txBox="1">
              <a:spLocks noChangeArrowheads="1"/>
            </p:cNvSpPr>
            <p:nvPr/>
          </p:nvSpPr>
          <p:spPr bwMode="auto">
            <a:xfrm>
              <a:off x="3720125" y="4366575"/>
              <a:ext cx="187731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돈까스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7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23528" y="404664"/>
            <a:ext cx="3935693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초록색 장미는 몇 송이</a:t>
            </a:r>
            <a:r>
              <a:rPr lang="en-US" altLang="ko-KR" sz="2800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2800" dirty="0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5940425" y="3500438"/>
            <a:ext cx="896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65400"/>
            <a:ext cx="8207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5508625" y="4437063"/>
            <a:ext cx="896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3492500" y="3213100"/>
            <a:ext cx="8969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3995738" y="4941888"/>
            <a:ext cx="8969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24400"/>
            <a:ext cx="8191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2843213" y="5373688"/>
            <a:ext cx="8985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6300788" y="2349500"/>
            <a:ext cx="8969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8207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4140200" y="2133600"/>
            <a:ext cx="8969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2268538" y="3500438"/>
            <a:ext cx="8969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4572000" y="3284538"/>
            <a:ext cx="896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8191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8191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그룹 25"/>
          <p:cNvGrpSpPr>
            <a:grpSpLocks/>
          </p:cNvGrpSpPr>
          <p:nvPr/>
        </p:nvGrpSpPr>
        <p:grpSpPr bwMode="auto">
          <a:xfrm>
            <a:off x="3419475" y="2852738"/>
            <a:ext cx="2376488" cy="1512887"/>
            <a:chOff x="6084168" y="404664"/>
            <a:chExt cx="2376264" cy="1512168"/>
          </a:xfrm>
        </p:grpSpPr>
        <p:sp>
          <p:nvSpPr>
            <p:cNvPr id="25" name="타원 24"/>
            <p:cNvSpPr/>
            <p:nvPr/>
          </p:nvSpPr>
          <p:spPr>
            <a:xfrm>
              <a:off x="6084168" y="404664"/>
              <a:ext cx="2376264" cy="15121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516216" y="620688"/>
              <a:ext cx="1501951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ko-KR" sz="6000" spc="50" dirty="0">
                  <a:ln w="11430"/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13</a:t>
              </a:r>
              <a:r>
                <a:rPr lang="ko-KR" altLang="en-US" sz="6000" spc="50" dirty="0">
                  <a:ln w="11430"/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송이</a:t>
              </a:r>
              <a:endParaRPr lang="en-US" altLang="ko-KR" sz="6000" spc="50" dirty="0">
                <a:ln w="11430"/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6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23528" y="404664"/>
            <a:ext cx="3935693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빨간색 장미는 몇 송이</a:t>
            </a:r>
            <a:r>
              <a:rPr lang="en-US" altLang="ko-KR" sz="2800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2800" dirty="0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5940425" y="3500438"/>
            <a:ext cx="896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5508625" y="4437063"/>
            <a:ext cx="896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2916238" y="1844675"/>
            <a:ext cx="8969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3995738" y="4941888"/>
            <a:ext cx="8969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24400"/>
            <a:ext cx="8191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2843213" y="5373688"/>
            <a:ext cx="8985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6300788" y="2349500"/>
            <a:ext cx="8969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8207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4140200" y="2133600"/>
            <a:ext cx="8969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2268538" y="3500438"/>
            <a:ext cx="8969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cfile237.uf.daum.net/image/14429B164C8123E2E4CD9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8188" r="3113" b="3113"/>
          <a:stretch>
            <a:fillRect/>
          </a:stretch>
        </p:blipFill>
        <p:spPr bwMode="auto">
          <a:xfrm>
            <a:off x="4572000" y="3284538"/>
            <a:ext cx="896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819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8191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8191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postfiles14.naver.net/20120514_29/tkdtkdgkffo_1336957767021hyOtO_JPEG/%B1%D7%B8%B0.jpg?type=w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820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그룹 25"/>
          <p:cNvGrpSpPr>
            <a:grpSpLocks/>
          </p:cNvGrpSpPr>
          <p:nvPr/>
        </p:nvGrpSpPr>
        <p:grpSpPr bwMode="auto">
          <a:xfrm>
            <a:off x="3563938" y="2997200"/>
            <a:ext cx="2376487" cy="1511300"/>
            <a:chOff x="6084168" y="404664"/>
            <a:chExt cx="2376264" cy="1512168"/>
          </a:xfrm>
        </p:grpSpPr>
        <p:sp>
          <p:nvSpPr>
            <p:cNvPr id="25" name="타원 24"/>
            <p:cNvSpPr/>
            <p:nvPr/>
          </p:nvSpPr>
          <p:spPr>
            <a:xfrm>
              <a:off x="6084168" y="404664"/>
              <a:ext cx="2376264" cy="15121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606593" y="620688"/>
              <a:ext cx="1321196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ko-KR" sz="6000" spc="50" dirty="0">
                  <a:ln w="11430"/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9</a:t>
              </a:r>
              <a:r>
                <a:rPr lang="ko-KR" altLang="en-US" sz="6000" spc="50" dirty="0">
                  <a:ln w="11430"/>
                  <a:solidFill>
                    <a:srgbClr val="FFFF00"/>
                  </a:solidFill>
                  <a:latin typeface="안상수2006굵은" pitchFamily="18" charset="-127"/>
                  <a:ea typeface="안상수2006굵은" pitchFamily="18" charset="-127"/>
                </a:rPr>
                <a:t>송이</a:t>
              </a:r>
              <a:endParaRPr lang="en-US" altLang="ko-KR" sz="6000" spc="50" dirty="0">
                <a:ln w="11430"/>
                <a:solidFill>
                  <a:srgbClr val="FFFF00"/>
                </a:solidFill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5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784" y="663080"/>
            <a:ext cx="180209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ko-KR" altLang="en-US" sz="2400" dirty="0">
                <a:solidFill>
                  <a:srgbClr val="00B050"/>
                </a:solidFill>
                <a:latin typeface="휴먼매직체" pitchFamily="18" charset="-127"/>
              </a:rPr>
              <a:t>동전은 몇 개</a:t>
            </a:r>
            <a:r>
              <a:rPr lang="en-US" altLang="ko-KR" sz="2400" dirty="0">
                <a:solidFill>
                  <a:srgbClr val="00B050"/>
                </a:solidFill>
                <a:latin typeface="휴먼매직체" pitchFamily="18" charset="-127"/>
              </a:rPr>
              <a:t>?</a:t>
            </a:r>
            <a:endParaRPr lang="ko-KR" altLang="en-US" sz="2400" dirty="0">
              <a:solidFill>
                <a:srgbClr val="00B050"/>
              </a:solidFill>
              <a:latin typeface="휴먼매직체" pitchFamily="18" charset="-127"/>
            </a:endParaRPr>
          </a:p>
        </p:txBody>
      </p:sp>
      <p:pic>
        <p:nvPicPr>
          <p:cNvPr id="3" name="그림 2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548680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그림 3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3407702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그림 4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24128" y="4714495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그림 5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3850399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그림 6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3119670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그림 7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5074535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그림 8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4282447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그림 9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840" y="3274335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그림 10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406642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그림 11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5218551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그림 12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442646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그림 13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8064" y="4138431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그림 14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86662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그림 15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6" y="406642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그림 16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514654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8" name="그림 17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92080" y="5362567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9" name="그림 18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55776" y="4642487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" name="그림 19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5794615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1" name="그림 20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3130319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2" name="그림 21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4282447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3" name="그림 22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5938631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4" name="그림 23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35896" y="514654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5" name="그림 24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938631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6" name="그림 25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35896" y="3922407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그림 26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370638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8" name="그림 27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478650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" name="직사각형 28"/>
          <p:cNvSpPr/>
          <p:nvPr/>
        </p:nvSpPr>
        <p:spPr>
          <a:xfrm>
            <a:off x="3563888" y="1700808"/>
            <a:ext cx="189667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12</a:t>
            </a:r>
            <a:r>
              <a:rPr lang="ko-KR" alt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개</a:t>
            </a:r>
            <a:endParaRPr lang="en-US" altLang="ko-KR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10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784" y="663080"/>
            <a:ext cx="180209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ko-KR" altLang="en-US" sz="2400" dirty="0">
                <a:solidFill>
                  <a:srgbClr val="00B050"/>
                </a:solidFill>
                <a:latin typeface="휴먼매직체" pitchFamily="18" charset="-127"/>
              </a:rPr>
              <a:t>동전은 몇 개</a:t>
            </a:r>
            <a:r>
              <a:rPr lang="en-US" altLang="ko-KR" sz="2400" dirty="0">
                <a:solidFill>
                  <a:srgbClr val="00B050"/>
                </a:solidFill>
                <a:latin typeface="휴먼매직체" pitchFamily="18" charset="-127"/>
              </a:rPr>
              <a:t>?</a:t>
            </a:r>
            <a:endParaRPr lang="ko-KR" altLang="en-US" sz="2400" dirty="0">
              <a:solidFill>
                <a:srgbClr val="00B050"/>
              </a:solidFill>
              <a:latin typeface="휴먼매직체" pitchFamily="18" charset="-127"/>
            </a:endParaRPr>
          </a:p>
        </p:txBody>
      </p:sp>
      <p:pic>
        <p:nvPicPr>
          <p:cNvPr id="3" name="그림 2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7864" y="2996952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그림 3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3407702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그림 4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24128" y="4714495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그림 5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3850399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그림 6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3119670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그림 7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5074535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그림 8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4282447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그림 9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548680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그림 10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406642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그림 11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5218551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그림 12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442646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그림 13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8064" y="4138431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그림 14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86662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그림 15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6" y="4066423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그림 16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514654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8" name="그림 17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92080" y="5362567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9" name="그림 18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55776" y="4642487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" name="그림 19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5794615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1" name="그림 20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3130319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2" name="그림 21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4282447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3" name="그림 22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5938631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4" name="그림 23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35896" y="514654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5" name="그림 24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938631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6" name="그림 25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35896" y="3922407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그림 26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370638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8" name="그림 27" descr="동전앞면1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4786503"/>
            <a:ext cx="720080" cy="65872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" name="직사각형 28"/>
          <p:cNvSpPr/>
          <p:nvPr/>
        </p:nvSpPr>
        <p:spPr>
          <a:xfrm>
            <a:off x="3563888" y="1700808"/>
            <a:ext cx="189667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13</a:t>
            </a:r>
            <a:r>
              <a:rPr lang="ko-KR" alt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개</a:t>
            </a:r>
            <a:endParaRPr lang="en-US" altLang="ko-KR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30" name="그림 29" descr="동전뒷면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9952" y="3284984"/>
            <a:ext cx="730908" cy="66774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070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11638" y="846138"/>
          <a:ext cx="4537074" cy="5545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179"/>
                <a:gridCol w="756179"/>
                <a:gridCol w="756179"/>
                <a:gridCol w="756179"/>
                <a:gridCol w="756179"/>
                <a:gridCol w="756179"/>
              </a:tblGrid>
              <a:tr h="693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활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목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주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사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사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기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로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마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서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둥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지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삼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운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동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경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기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호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해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세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안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마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기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아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3142">
                <a:tc>
                  <a:txBody>
                    <a:bodyPr/>
                    <a:lstStyle/>
                    <a:p>
                      <a:pPr algn="ctr" latinLnBrk="1"/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태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권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안상수2006굵은" pitchFamily="18" charset="-127"/>
                          <a:ea typeface="안상수2006굵은" pitchFamily="18" charset="-127"/>
                        </a:rPr>
                        <a:t>도</a:t>
                      </a:r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안상수2006굵은" pitchFamily="18" charset="-127"/>
                        <a:ea typeface="안상수2006굵은" pitchFamily="18" charset="-127"/>
                      </a:endParaRPr>
                    </a:p>
                  </a:txBody>
                  <a:tcPr marL="91452" marR="91452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4984978" y="86393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5729442" y="86393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241610" y="86393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997122" y="86393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4984978" y="155462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7997122" y="155462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497146" y="2245217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229466" y="294415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4984978" y="294415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6497146" y="294415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7241610" y="294415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7997122" y="294415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71"/>
          <p:cNvGrpSpPr>
            <a:grpSpLocks/>
          </p:cNvGrpSpPr>
          <p:nvPr/>
        </p:nvGrpSpPr>
        <p:grpSpPr bwMode="auto">
          <a:xfrm>
            <a:off x="5729288" y="1554163"/>
            <a:ext cx="746125" cy="2733675"/>
            <a:chOff x="6022753" y="1761356"/>
            <a:chExt cx="746063" cy="2732534"/>
          </a:xfrm>
        </p:grpSpPr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6022753" y="176135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6022753" y="3150888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6022753" y="384540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7241610" y="363867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auto">
          <a:xfrm>
            <a:off x="4229466" y="432936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5729442" y="432936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>
            <a:off x="6497146" y="432936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7241610" y="4329364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4229466" y="5019957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497146" y="5019957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241610" y="5019957"/>
            <a:ext cx="746063" cy="648484"/>
          </a:xfrm>
          <a:prstGeom prst="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AutoShape 19"/>
          <p:cNvSpPr>
            <a:spLocks noChangeArrowheads="1"/>
          </p:cNvSpPr>
          <p:nvPr/>
        </p:nvSpPr>
        <p:spPr bwMode="auto">
          <a:xfrm>
            <a:off x="4229466" y="571889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4984978" y="571889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AutoShape 19"/>
          <p:cNvSpPr>
            <a:spLocks noChangeArrowheads="1"/>
          </p:cNvSpPr>
          <p:nvPr/>
        </p:nvSpPr>
        <p:spPr bwMode="auto">
          <a:xfrm>
            <a:off x="7997122" y="5718896"/>
            <a:ext cx="746063" cy="648484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algn="ctr" latinLnBrk="0">
              <a:defRPr/>
            </a:pP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68"/>
          <p:cNvGrpSpPr>
            <a:grpSpLocks/>
          </p:cNvGrpSpPr>
          <p:nvPr/>
        </p:nvGrpSpPr>
        <p:grpSpPr bwMode="auto">
          <a:xfrm>
            <a:off x="4229100" y="836613"/>
            <a:ext cx="746125" cy="2057400"/>
            <a:chOff x="4522453" y="1043444"/>
            <a:chExt cx="746387" cy="2056989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4522777" y="107066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4522777" y="176135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4522777" y="245194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22453" y="1043444"/>
              <a:ext cx="330316" cy="3380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1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5" name="그룹 69"/>
          <p:cNvGrpSpPr>
            <a:grpSpLocks/>
          </p:cNvGrpSpPr>
          <p:nvPr/>
        </p:nvGrpSpPr>
        <p:grpSpPr bwMode="auto">
          <a:xfrm>
            <a:off x="4217988" y="2244725"/>
            <a:ext cx="2257425" cy="649288"/>
            <a:chOff x="4511860" y="2451949"/>
            <a:chExt cx="2256956" cy="648484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5278289" y="245194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6022753" y="245194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11860" y="2453535"/>
              <a:ext cx="330131" cy="3393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2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54" name="그룹 72"/>
          <p:cNvGrpSpPr>
            <a:grpSpLocks/>
          </p:cNvGrpSpPr>
          <p:nvPr/>
        </p:nvGrpSpPr>
        <p:grpSpPr bwMode="auto">
          <a:xfrm>
            <a:off x="5741988" y="1554163"/>
            <a:ext cx="2246312" cy="649287"/>
            <a:chOff x="6034621" y="1761356"/>
            <a:chExt cx="2246363" cy="648484"/>
          </a:xfrm>
        </p:grpSpPr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6790457" y="176135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7534921" y="176135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34621" y="1762941"/>
              <a:ext cx="330207" cy="3393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3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57" name="그룹 73"/>
          <p:cNvGrpSpPr>
            <a:grpSpLocks/>
          </p:cNvGrpSpPr>
          <p:nvPr/>
        </p:nvGrpSpPr>
        <p:grpSpPr bwMode="auto">
          <a:xfrm>
            <a:off x="6497638" y="836613"/>
            <a:ext cx="746125" cy="676275"/>
            <a:chOff x="6790457" y="1043444"/>
            <a:chExt cx="746063" cy="675706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6790457" y="107066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6966" y="1043444"/>
              <a:ext cx="330173" cy="3378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4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69" name="그룹 74"/>
          <p:cNvGrpSpPr>
            <a:grpSpLocks/>
          </p:cNvGrpSpPr>
          <p:nvPr/>
        </p:nvGrpSpPr>
        <p:grpSpPr bwMode="auto">
          <a:xfrm>
            <a:off x="7242175" y="1557338"/>
            <a:ext cx="746125" cy="1336675"/>
            <a:chOff x="7534921" y="1763524"/>
            <a:chExt cx="746063" cy="1336909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7534921" y="245194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46033" y="1763524"/>
              <a:ext cx="331759" cy="338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5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0" name="그룹 75"/>
          <p:cNvGrpSpPr>
            <a:grpSpLocks/>
          </p:cNvGrpSpPr>
          <p:nvPr/>
        </p:nvGrpSpPr>
        <p:grpSpPr bwMode="auto">
          <a:xfrm>
            <a:off x="7253288" y="2205038"/>
            <a:ext cx="1490662" cy="688975"/>
            <a:chOff x="7546789" y="2411596"/>
            <a:chExt cx="1489707" cy="688837"/>
          </a:xfrm>
        </p:grpSpPr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8290433" y="245194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46789" y="2411596"/>
              <a:ext cx="329988" cy="3380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6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1" name="그룹 76"/>
          <p:cNvGrpSpPr>
            <a:grpSpLocks/>
          </p:cNvGrpSpPr>
          <p:nvPr/>
        </p:nvGrpSpPr>
        <p:grpSpPr bwMode="auto">
          <a:xfrm>
            <a:off x="4200525" y="3638550"/>
            <a:ext cx="3043238" cy="649288"/>
            <a:chOff x="4493079" y="3845406"/>
            <a:chExt cx="3043441" cy="648484"/>
          </a:xfrm>
        </p:grpSpPr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4522777" y="384540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>
              <a:off x="5278289" y="384540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>
              <a:off x="6790457" y="384540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93079" y="3851748"/>
              <a:ext cx="330222" cy="3393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7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2" name="그룹 77"/>
          <p:cNvGrpSpPr>
            <a:grpSpLocks/>
          </p:cNvGrpSpPr>
          <p:nvPr/>
        </p:nvGrpSpPr>
        <p:grpSpPr bwMode="auto">
          <a:xfrm>
            <a:off x="4949825" y="3644900"/>
            <a:ext cx="781050" cy="2024063"/>
            <a:chOff x="5242533" y="3851756"/>
            <a:chExt cx="781819" cy="2023417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5278289" y="453609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>
              <a:off x="5278289" y="522668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42533" y="3851756"/>
              <a:ext cx="330525" cy="338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8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3" name="그룹 79"/>
          <p:cNvGrpSpPr>
            <a:grpSpLocks/>
          </p:cNvGrpSpPr>
          <p:nvPr/>
        </p:nvGrpSpPr>
        <p:grpSpPr bwMode="auto">
          <a:xfrm>
            <a:off x="5002213" y="5013325"/>
            <a:ext cx="1473200" cy="655638"/>
            <a:chOff x="5295050" y="5219908"/>
            <a:chExt cx="1473766" cy="655265"/>
          </a:xfrm>
        </p:grpSpPr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6022753" y="522668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95050" y="5219908"/>
              <a:ext cx="330327" cy="3379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9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4" name="그룹 80"/>
          <p:cNvGrpSpPr>
            <a:grpSpLocks/>
          </p:cNvGrpSpPr>
          <p:nvPr/>
        </p:nvGrpSpPr>
        <p:grpSpPr bwMode="auto">
          <a:xfrm>
            <a:off x="5649913" y="5013325"/>
            <a:ext cx="825500" cy="1354138"/>
            <a:chOff x="5943122" y="5219908"/>
            <a:chExt cx="825694" cy="1354204"/>
          </a:xfrm>
        </p:grpSpPr>
        <p:sp>
          <p:nvSpPr>
            <p:cNvPr id="50" name="AutoShape 19"/>
            <p:cNvSpPr>
              <a:spLocks noChangeArrowheads="1"/>
            </p:cNvSpPr>
            <p:nvPr/>
          </p:nvSpPr>
          <p:spPr bwMode="auto">
            <a:xfrm>
              <a:off x="6022753" y="5925628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43122" y="5219908"/>
              <a:ext cx="476362" cy="338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10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5" name="그룹 81"/>
          <p:cNvGrpSpPr>
            <a:grpSpLocks/>
          </p:cNvGrpSpPr>
          <p:nvPr/>
        </p:nvGrpSpPr>
        <p:grpSpPr bwMode="auto">
          <a:xfrm>
            <a:off x="5649913" y="5670550"/>
            <a:ext cx="2338387" cy="696913"/>
            <a:chOff x="5943122" y="5877272"/>
            <a:chExt cx="2337862" cy="696840"/>
          </a:xfrm>
        </p:grpSpPr>
        <p:sp>
          <p:nvSpPr>
            <p:cNvPr id="51" name="AutoShape 19"/>
            <p:cNvSpPr>
              <a:spLocks noChangeArrowheads="1"/>
            </p:cNvSpPr>
            <p:nvPr/>
          </p:nvSpPr>
          <p:spPr bwMode="auto">
            <a:xfrm>
              <a:off x="6790457" y="5925628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2" name="AutoShape 19"/>
            <p:cNvSpPr>
              <a:spLocks noChangeArrowheads="1"/>
            </p:cNvSpPr>
            <p:nvPr/>
          </p:nvSpPr>
          <p:spPr bwMode="auto">
            <a:xfrm>
              <a:off x="7534921" y="5925628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43122" y="5877272"/>
              <a:ext cx="476143" cy="3381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11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6" name="그룹 82"/>
          <p:cNvGrpSpPr>
            <a:grpSpLocks/>
          </p:cNvGrpSpPr>
          <p:nvPr/>
        </p:nvGrpSpPr>
        <p:grpSpPr bwMode="auto">
          <a:xfrm>
            <a:off x="7161213" y="5013325"/>
            <a:ext cx="1582737" cy="655638"/>
            <a:chOff x="7455290" y="5219908"/>
            <a:chExt cx="1581206" cy="655265"/>
          </a:xfrm>
        </p:grpSpPr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8290433" y="5226689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55290" y="5219908"/>
              <a:ext cx="475789" cy="3379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12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77" name="그룹 83"/>
          <p:cNvGrpSpPr>
            <a:grpSpLocks/>
          </p:cNvGrpSpPr>
          <p:nvPr/>
        </p:nvGrpSpPr>
        <p:grpSpPr bwMode="auto">
          <a:xfrm>
            <a:off x="7953375" y="3638550"/>
            <a:ext cx="790575" cy="1339850"/>
            <a:chOff x="7894251" y="3845406"/>
            <a:chExt cx="789118" cy="1339174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auto">
            <a:xfrm>
              <a:off x="7937306" y="384540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" name="AutoShape 19"/>
            <p:cNvSpPr>
              <a:spLocks noChangeArrowheads="1"/>
            </p:cNvSpPr>
            <p:nvPr/>
          </p:nvSpPr>
          <p:spPr bwMode="auto">
            <a:xfrm>
              <a:off x="7937306" y="4536096"/>
              <a:ext cx="746063" cy="648484"/>
            </a:xfrm>
            <a:prstGeom prst="rect">
              <a:avLst/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392" tIns="45696" rIns="91392" bIns="45696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894251" y="3851753"/>
              <a:ext cx="476957" cy="3379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13</a:t>
              </a:r>
              <a:endParaRPr lang="ko-KR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sp>
        <p:nvSpPr>
          <p:cNvPr id="85" name="AutoShape 70"/>
          <p:cNvSpPr>
            <a:spLocks noChangeArrowheads="1"/>
          </p:cNvSpPr>
          <p:nvPr/>
        </p:nvSpPr>
        <p:spPr bwMode="auto">
          <a:xfrm>
            <a:off x="383344" y="846004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1.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비행기가 달리는 길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383344" y="1350060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2.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사도행전 다음의 성경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7" name="AutoShape 70"/>
          <p:cNvSpPr>
            <a:spLocks noChangeArrowheads="1"/>
          </p:cNvSpPr>
          <p:nvPr/>
        </p:nvSpPr>
        <p:spPr bwMode="auto">
          <a:xfrm>
            <a:off x="383344" y="1854116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3(</a:t>
            </a:r>
            <a:r>
              <a:rPr lang="ko-KR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세로</a:t>
            </a: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四書三經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8" name="AutoShape 70"/>
          <p:cNvSpPr>
            <a:spLocks noChangeArrowheads="1"/>
          </p:cNvSpPr>
          <p:nvPr/>
        </p:nvSpPr>
        <p:spPr bwMode="auto">
          <a:xfrm>
            <a:off x="383344" y="2358172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3(</a:t>
            </a:r>
            <a:r>
              <a:rPr lang="ko-KR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가로</a:t>
            </a: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). </a:t>
            </a:r>
            <a:r>
              <a:rPr lang="ko-KR" alt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여호수아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다음의 성경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9" name="AutoShape 70"/>
          <p:cNvSpPr>
            <a:spLocks noChangeArrowheads="1"/>
          </p:cNvSpPr>
          <p:nvPr/>
        </p:nvSpPr>
        <p:spPr bwMode="auto">
          <a:xfrm>
            <a:off x="383344" y="2862228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4.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하나님 말씀을 전하시는 분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0" name="AutoShape 70"/>
          <p:cNvSpPr>
            <a:spLocks noChangeArrowheads="1"/>
          </p:cNvSpPr>
          <p:nvPr/>
        </p:nvSpPr>
        <p:spPr bwMode="auto">
          <a:xfrm>
            <a:off x="383344" y="3366284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5.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구조물을 받치는 수직 </a:t>
            </a:r>
            <a:r>
              <a:rPr lang="ko-KR" alt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구조재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1" name="AutoShape 70"/>
          <p:cNvSpPr>
            <a:spLocks noChangeArrowheads="1"/>
          </p:cNvSpPr>
          <p:nvPr/>
        </p:nvSpPr>
        <p:spPr bwMode="auto">
          <a:xfrm>
            <a:off x="383344" y="3870340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6.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새의 보금자리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2" name="AutoShape 70"/>
          <p:cNvSpPr>
            <a:spLocks noChangeArrowheads="1"/>
          </p:cNvSpPr>
          <p:nvPr/>
        </p:nvSpPr>
        <p:spPr bwMode="auto">
          <a:xfrm>
            <a:off x="383344" y="4374396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7.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운동으로 서로의 기량을 겨루는 것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3" name="AutoShape 70"/>
          <p:cNvSpPr>
            <a:spLocks noChangeArrowheads="1"/>
          </p:cNvSpPr>
          <p:nvPr/>
        </p:nvSpPr>
        <p:spPr bwMode="auto">
          <a:xfrm>
            <a:off x="383344" y="4878452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8.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동해바다를 따라서 잇닿은 땅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4" name="AutoShape 70"/>
          <p:cNvSpPr>
            <a:spLocks noChangeArrowheads="1"/>
          </p:cNvSpPr>
          <p:nvPr/>
        </p:nvSpPr>
        <p:spPr bwMode="auto">
          <a:xfrm>
            <a:off x="383344" y="5382508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9.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손으로 몸을 두드리거나 주무르는 것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5" name="AutoShape 70"/>
          <p:cNvSpPr>
            <a:spLocks noChangeArrowheads="1"/>
          </p:cNvSpPr>
          <p:nvPr/>
        </p:nvSpPr>
        <p:spPr bwMode="auto">
          <a:xfrm>
            <a:off x="383344" y="5886564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10.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예수님의 제자</a:t>
            </a:r>
            <a:r>
              <a:rPr lang="en-US" altLang="ko-K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세리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6" name="AutoShape 70"/>
          <p:cNvSpPr>
            <a:spLocks noChangeArrowheads="1"/>
          </p:cNvSpPr>
          <p:nvPr/>
        </p:nvSpPr>
        <p:spPr bwMode="auto">
          <a:xfrm>
            <a:off x="383344" y="846004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11.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우리나라 전통 무예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7" name="AutoShape 70"/>
          <p:cNvSpPr>
            <a:spLocks noChangeArrowheads="1"/>
          </p:cNvSpPr>
          <p:nvPr/>
        </p:nvSpPr>
        <p:spPr bwMode="auto">
          <a:xfrm>
            <a:off x="383344" y="1350060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12(</a:t>
            </a:r>
            <a:r>
              <a:rPr lang="ko-KR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세로</a:t>
            </a: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하나님과 대화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8" name="AutoShape 70"/>
          <p:cNvSpPr>
            <a:spLocks noChangeArrowheads="1"/>
          </p:cNvSpPr>
          <p:nvPr/>
        </p:nvSpPr>
        <p:spPr bwMode="auto">
          <a:xfrm>
            <a:off x="383344" y="1854116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12(</a:t>
            </a:r>
            <a:r>
              <a:rPr lang="ko-KR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가로</a:t>
            </a: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). 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먹을 것이 없어 굶주림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9" name="AutoShape 70"/>
          <p:cNvSpPr>
            <a:spLocks noChangeArrowheads="1"/>
          </p:cNvSpPr>
          <p:nvPr/>
        </p:nvSpPr>
        <p:spPr bwMode="auto">
          <a:xfrm>
            <a:off x="383344" y="2358172"/>
            <a:ext cx="3528392" cy="432048"/>
          </a:xfrm>
          <a:prstGeom prst="flowChartAlternateProcess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392" tIns="45696" rIns="91392" bIns="456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13. </a:t>
            </a:r>
            <a:r>
              <a:rPr lang="ko-KR" alt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다니엘</a:t>
            </a:r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다음의 성경</a:t>
            </a:r>
            <a:endParaRPr lang="en-US" altLang="ko-K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89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7411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문제 투성이인 것은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7415" name="TextBox 25"/>
            <p:cNvSpPr txBox="1">
              <a:spLocks noChangeArrowheads="1"/>
            </p:cNvSpPr>
            <p:nvPr/>
          </p:nvSpPr>
          <p:spPr bwMode="auto">
            <a:xfrm>
              <a:off x="3720124" y="4366575"/>
              <a:ext cx="187731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시험지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8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8435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탈인데 쓰지 못하는 탈은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439" name="TextBox 25"/>
            <p:cNvSpPr txBox="1">
              <a:spLocks noChangeArrowheads="1"/>
            </p:cNvSpPr>
            <p:nvPr/>
          </p:nvSpPr>
          <p:spPr bwMode="auto">
            <a:xfrm>
              <a:off x="4002234" y="4366575"/>
              <a:ext cx="131309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배탈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19459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044575" y="886815"/>
              <a:ext cx="6958013" cy="1782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실없는 사람에게는 </a:t>
              </a:r>
              <a:endParaRPr lang="en-US" altLang="ko-KR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endParaRPr>
            </a:p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필요 없는 것은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9463" name="TextBox 25"/>
            <p:cNvSpPr txBox="1">
              <a:spLocks noChangeArrowheads="1"/>
            </p:cNvSpPr>
            <p:nvPr/>
          </p:nvSpPr>
          <p:spPr bwMode="auto">
            <a:xfrm>
              <a:off x="4002235" y="4366575"/>
              <a:ext cx="131309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바늘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8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20483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아름다운 개는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7" name="TextBox 25"/>
            <p:cNvSpPr txBox="1">
              <a:spLocks noChangeArrowheads="1"/>
            </p:cNvSpPr>
            <p:nvPr/>
          </p:nvSpPr>
          <p:spPr bwMode="auto">
            <a:xfrm>
              <a:off x="3720125" y="4366575"/>
              <a:ext cx="187731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무지개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984125" y="142852"/>
            <a:ext cx="2424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400" b="1" spc="50" dirty="0" err="1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넌센스</a:t>
            </a:r>
            <a:r>
              <a:rPr kumimoji="1" lang="ko-KR" altLang="en-US" sz="54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안상수2006굵은" pitchFamily="18" charset="-127"/>
                <a:ea typeface="안상수2006굵은" pitchFamily="18" charset="-127"/>
              </a:rPr>
              <a:t> 퀴즈</a:t>
            </a:r>
            <a:endParaRPr kumimoji="1" lang="en-US" altLang="ko-KR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안상수2006굵은" pitchFamily="18" charset="-127"/>
              <a:ea typeface="안상수2006굵은" pitchFamily="18" charset="-127"/>
            </a:endParaRPr>
          </a:p>
        </p:txBody>
      </p:sp>
      <p:grpSp>
        <p:nvGrpSpPr>
          <p:cNvPr id="21507" name="그룹 24"/>
          <p:cNvGrpSpPr>
            <a:grpSpLocks/>
          </p:cNvGrpSpPr>
          <p:nvPr/>
        </p:nvGrpSpPr>
        <p:grpSpPr bwMode="auto">
          <a:xfrm>
            <a:off x="539750" y="1628775"/>
            <a:ext cx="8064500" cy="1871663"/>
            <a:chOff x="539750" y="500042"/>
            <a:chExt cx="8064500" cy="2519363"/>
          </a:xfrm>
        </p:grpSpPr>
        <p:sp>
          <p:nvSpPr>
            <p:cNvPr id="179" name="AutoShape 59"/>
            <p:cNvSpPr>
              <a:spLocks noChangeArrowheads="1"/>
            </p:cNvSpPr>
            <p:nvPr/>
          </p:nvSpPr>
          <p:spPr bwMode="gray">
            <a:xfrm>
              <a:off x="539750" y="500042"/>
              <a:ext cx="8064500" cy="2519363"/>
            </a:xfrm>
            <a:prstGeom prst="roundRect">
              <a:avLst>
                <a:gd name="adj" fmla="val 17509"/>
              </a:avLst>
            </a:prstGeom>
            <a:solidFill>
              <a:srgbClr val="7030A0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 Box 62"/>
            <p:cNvSpPr txBox="1">
              <a:spLocks noChangeArrowheads="1"/>
            </p:cNvSpPr>
            <p:nvPr/>
          </p:nvSpPr>
          <p:spPr bwMode="gray">
            <a:xfrm>
              <a:off x="1285875" y="886815"/>
              <a:ext cx="6624638" cy="953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팽이인데 돌지 않는 팽이는</a:t>
              </a:r>
              <a:r>
                <a:rPr lang="en-US" altLang="ko-KR" sz="4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" name="그룹 102"/>
          <p:cNvGrpSpPr>
            <a:grpSpLocks/>
          </p:cNvGrpSpPr>
          <p:nvPr/>
        </p:nvGrpSpPr>
        <p:grpSpPr bwMode="auto">
          <a:xfrm>
            <a:off x="2051050" y="4076700"/>
            <a:ext cx="4968875" cy="1943100"/>
            <a:chOff x="2195736" y="3933056"/>
            <a:chExt cx="4968552" cy="1944216"/>
          </a:xfrm>
        </p:grpSpPr>
        <p:sp>
          <p:nvSpPr>
            <p:cNvPr id="182" name="AutoShape 372"/>
            <p:cNvSpPr>
              <a:spLocks noChangeArrowheads="1"/>
            </p:cNvSpPr>
            <p:nvPr/>
          </p:nvSpPr>
          <p:spPr bwMode="auto">
            <a:xfrm>
              <a:off x="2195736" y="3933056"/>
              <a:ext cx="4968552" cy="1940992"/>
            </a:xfrm>
            <a:prstGeom prst="roundRect">
              <a:avLst>
                <a:gd name="adj" fmla="val 1973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74"/>
            <p:cNvSpPr>
              <a:spLocks noChangeArrowheads="1"/>
            </p:cNvSpPr>
            <p:nvPr/>
          </p:nvSpPr>
          <p:spPr bwMode="auto">
            <a:xfrm>
              <a:off x="2787977" y="3936280"/>
              <a:ext cx="3784066" cy="1940992"/>
            </a:xfrm>
            <a:prstGeom prst="rect">
              <a:avLst/>
            </a:prstGeom>
            <a:solidFill>
              <a:srgbClr val="0000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1511" name="TextBox 25"/>
            <p:cNvSpPr txBox="1">
              <a:spLocks noChangeArrowheads="1"/>
            </p:cNvSpPr>
            <p:nvPr/>
          </p:nvSpPr>
          <p:spPr bwMode="auto">
            <a:xfrm>
              <a:off x="3720126" y="4366575"/>
              <a:ext cx="1877315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ko-KR" altLang="en-US" sz="4400">
                  <a:solidFill>
                    <a:srgbClr val="FFFF00"/>
                  </a:solidFill>
                  <a:latin typeface="HY엽서M" pitchFamily="18" charset="-127"/>
                  <a:ea typeface="HY엽서M" pitchFamily="18" charset="-127"/>
                </a:rPr>
                <a:t>달팽이</a:t>
              </a:r>
              <a:endParaRPr kumimoji="0" lang="en-US" altLang="ko-KR" sz="440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7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고구려 벽화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중앙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중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오렌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578</Words>
  <Application>Microsoft Office PowerPoint</Application>
  <PresentationFormat>화면 슬라이드 쇼(4:3)</PresentationFormat>
  <Paragraphs>405</Paragraphs>
  <Slides>44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44</vt:i4>
      </vt:variant>
    </vt:vector>
  </HeadingPairs>
  <TitlesOfParts>
    <vt:vector size="53" baseType="lpstr">
      <vt:lpstr>2_고구려 벽화</vt:lpstr>
      <vt:lpstr>Office 테마</vt:lpstr>
      <vt:lpstr>1_Office 테마</vt:lpstr>
      <vt:lpstr>고구려 벽화</vt:lpstr>
      <vt:lpstr>2_Office 테마</vt:lpstr>
      <vt:lpstr>6_Office 테마</vt:lpstr>
      <vt:lpstr>오렌지</vt:lpstr>
      <vt:lpstr>중앙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uk</dc:creator>
  <cp:lastModifiedBy>uk</cp:lastModifiedBy>
  <cp:revision>2</cp:revision>
  <dcterms:created xsi:type="dcterms:W3CDTF">2013-11-09T13:00:04Z</dcterms:created>
  <dcterms:modified xsi:type="dcterms:W3CDTF">2013-11-09T13:06:09Z</dcterms:modified>
</cp:coreProperties>
</file>