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7" r:id="rId5"/>
    <p:sldId id="259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3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E2681-E815-4308-B5EC-C47B78ECD739}" type="datetimeFigureOut">
              <a:rPr lang="ko-KR" altLang="en-US" smtClean="0"/>
              <a:t>2013-02-21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0C0FB-3B53-4884-B23E-F72B3201FE1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E2681-E815-4308-B5EC-C47B78ECD739}" type="datetimeFigureOut">
              <a:rPr lang="ko-KR" altLang="en-US" smtClean="0"/>
              <a:t>2013-02-21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0C0FB-3B53-4884-B23E-F72B3201FE1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E2681-E815-4308-B5EC-C47B78ECD739}" type="datetimeFigureOut">
              <a:rPr lang="ko-KR" altLang="en-US" smtClean="0"/>
              <a:t>2013-02-21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0C0FB-3B53-4884-B23E-F72B3201FE1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E2681-E815-4308-B5EC-C47B78ECD739}" type="datetimeFigureOut">
              <a:rPr lang="ko-KR" altLang="en-US" smtClean="0"/>
              <a:t>2013-02-21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0C0FB-3B53-4884-B23E-F72B3201FE1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E2681-E815-4308-B5EC-C47B78ECD739}" type="datetimeFigureOut">
              <a:rPr lang="ko-KR" altLang="en-US" smtClean="0"/>
              <a:t>2013-02-21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0C0FB-3B53-4884-B23E-F72B3201FE1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E2681-E815-4308-B5EC-C47B78ECD739}" type="datetimeFigureOut">
              <a:rPr lang="ko-KR" altLang="en-US" smtClean="0"/>
              <a:t>2013-02-21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0C0FB-3B53-4884-B23E-F72B3201FE1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E2681-E815-4308-B5EC-C47B78ECD739}" type="datetimeFigureOut">
              <a:rPr lang="ko-KR" altLang="en-US" smtClean="0"/>
              <a:t>2013-02-21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0C0FB-3B53-4884-B23E-F72B3201FE1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E2681-E815-4308-B5EC-C47B78ECD739}" type="datetimeFigureOut">
              <a:rPr lang="ko-KR" altLang="en-US" smtClean="0"/>
              <a:t>2013-02-21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0C0FB-3B53-4884-B23E-F72B3201FE1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E2681-E815-4308-B5EC-C47B78ECD739}" type="datetimeFigureOut">
              <a:rPr lang="ko-KR" altLang="en-US" smtClean="0"/>
              <a:t>2013-02-21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0C0FB-3B53-4884-B23E-F72B3201FE1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E2681-E815-4308-B5EC-C47B78ECD739}" type="datetimeFigureOut">
              <a:rPr lang="ko-KR" altLang="en-US" smtClean="0"/>
              <a:t>2013-02-21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0C0FB-3B53-4884-B23E-F72B3201FE1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E2681-E815-4308-B5EC-C47B78ECD739}" type="datetimeFigureOut">
              <a:rPr lang="ko-KR" altLang="en-US" smtClean="0"/>
              <a:t>2013-02-21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0C0FB-3B53-4884-B23E-F72B3201FE1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E2681-E815-4308-B5EC-C47B78ECD739}" type="datetimeFigureOut">
              <a:rPr lang="ko-KR" altLang="en-US" smtClean="0"/>
              <a:t>2013-02-21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0C0FB-3B53-4884-B23E-F72B3201FE1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 descr="사랑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28600" y="-1179512"/>
            <a:ext cx="10729192" cy="86409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5616" y="2054458"/>
            <a:ext cx="40324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800" dirty="0" smtClean="0">
                <a:solidFill>
                  <a:srgbClr val="C00000"/>
                </a:solidFill>
                <a:latin typeface="Rix꿀꿀이 M" pitchFamily="18" charset="-127"/>
                <a:ea typeface="Rix꿀꿀이 M" pitchFamily="18" charset="-127"/>
              </a:rPr>
              <a:t>질투하는</a:t>
            </a:r>
            <a:endParaRPr lang="ko-KR" altLang="en-US" sz="8800" dirty="0">
              <a:solidFill>
                <a:srgbClr val="C00000"/>
              </a:solidFill>
              <a:latin typeface="Rix꿀꿀이 M" pitchFamily="18" charset="-127"/>
              <a:ea typeface="Rix꿀꿀이 M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6056" y="2276872"/>
            <a:ext cx="4032448" cy="1446550"/>
          </a:xfrm>
          <a:prstGeom prst="rect">
            <a:avLst/>
          </a:prstGeom>
          <a:noFill/>
          <a:scene3d>
            <a:camera prst="orthographicFront">
              <a:rot lat="0" lon="0" rev="12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8800" dirty="0" smtClean="0">
                <a:solidFill>
                  <a:srgbClr val="C00000"/>
                </a:solidFill>
                <a:latin typeface="Rix꿀꿀이 M" pitchFamily="18" charset="-127"/>
                <a:ea typeface="Rix꿀꿀이 M" pitchFamily="18" charset="-127"/>
              </a:rPr>
              <a:t>하나님</a:t>
            </a:r>
            <a:endParaRPr lang="ko-KR" altLang="en-US" sz="8800" dirty="0">
              <a:solidFill>
                <a:srgbClr val="C00000"/>
              </a:solidFill>
              <a:latin typeface="Rix꿀꿀이 M" pitchFamily="18" charset="-127"/>
              <a:ea typeface="Rix꿀꿀이 M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0032" y="5097378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Rix꿀꿀이 M" pitchFamily="18" charset="-127"/>
                <a:ea typeface="Rix꿀꿀이 M" pitchFamily="18" charset="-127"/>
              </a:rPr>
              <a:t>설교 </a:t>
            </a:r>
            <a:r>
              <a:rPr lang="en-US" altLang="ko-KR" sz="4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Rix꿀꿀이 M" pitchFamily="18" charset="-127"/>
                <a:ea typeface="Rix꿀꿀이 M" pitchFamily="18" charset="-127"/>
              </a:rPr>
              <a:t>: </a:t>
            </a:r>
            <a:r>
              <a:rPr lang="ko-KR" altLang="en-US" sz="4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Rix꿀꿀이 M" pitchFamily="18" charset="-127"/>
                <a:ea typeface="Rix꿀꿀이 M" pitchFamily="18" charset="-127"/>
              </a:rPr>
              <a:t>박신웅 전도사</a:t>
            </a:r>
            <a:endParaRPr lang="ko-KR" altLang="en-US" sz="4000" dirty="0">
              <a:solidFill>
                <a:schemeClr val="accent6">
                  <a:lumMod val="60000"/>
                  <a:lumOff val="40000"/>
                </a:schemeClr>
              </a:solidFill>
              <a:latin typeface="Rix꿀꿀이 M" pitchFamily="18" charset="-127"/>
              <a:ea typeface="Rix꿀꿀이 M" pitchFamily="18" charset="-127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sz="8000" dirty="0" err="1" smtClean="0">
                <a:latin typeface="Rix꿀꿀이 M" pitchFamily="18" charset="-127"/>
                <a:ea typeface="Rix꿀꿀이 M" pitchFamily="18" charset="-127"/>
              </a:rPr>
              <a:t>애굽에서의</a:t>
            </a:r>
            <a:r>
              <a:rPr lang="ko-KR" altLang="en-US" sz="8000" dirty="0" smtClean="0">
                <a:latin typeface="Rix꿀꿀이 M" pitchFamily="18" charset="-127"/>
                <a:ea typeface="Rix꿀꿀이 M" pitchFamily="18" charset="-127"/>
              </a:rPr>
              <a:t> 종살이</a:t>
            </a:r>
            <a:endParaRPr lang="ko-KR" altLang="en-US" sz="8000" dirty="0">
              <a:latin typeface="Rix꿀꿀이 M" pitchFamily="18" charset="-127"/>
              <a:ea typeface="Rix꿀꿀이 M" pitchFamily="18" charset="-127"/>
            </a:endParaRPr>
          </a:p>
        </p:txBody>
      </p:sp>
      <p:pic>
        <p:nvPicPr>
          <p:cNvPr id="4" name="내용 개체 틀 3" descr="애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1224" y="1556792"/>
            <a:ext cx="8631256" cy="5022383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sz="7200" dirty="0" smtClean="0">
                <a:latin typeface="Rix꿀꿀이 M" pitchFamily="18" charset="-127"/>
                <a:ea typeface="Rix꿀꿀이 M" pitchFamily="18" charset="-127"/>
              </a:rPr>
              <a:t>가나안으로 가기 위해선</a:t>
            </a:r>
            <a:endParaRPr lang="ko-KR" altLang="en-US" sz="7200" dirty="0">
              <a:latin typeface="Rix꿀꿀이 M" pitchFamily="18" charset="-127"/>
              <a:ea typeface="Rix꿀꿀이 M" pitchFamily="18" charset="-127"/>
            </a:endParaRPr>
          </a:p>
        </p:txBody>
      </p:sp>
      <p:pic>
        <p:nvPicPr>
          <p:cNvPr id="4" name="내용 개체 틀 3" descr="바다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8988" y="1484784"/>
            <a:ext cx="3988996" cy="4968553"/>
          </a:xfrm>
        </p:spPr>
      </p:pic>
      <p:pic>
        <p:nvPicPr>
          <p:cNvPr id="5" name="그림 4" descr="사막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484783"/>
            <a:ext cx="3960440" cy="4966555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sz="8000" dirty="0" smtClean="0">
                <a:latin typeface="Rix꿀꿀이 M" pitchFamily="18" charset="-127"/>
                <a:ea typeface="Rix꿀꿀이 M" pitchFamily="18" charset="-127"/>
              </a:rPr>
              <a:t>바다를 건너</a:t>
            </a:r>
            <a:endParaRPr lang="ko-KR" altLang="en-US" sz="8000" dirty="0">
              <a:latin typeface="Rix꿀꿀이 M" pitchFamily="18" charset="-127"/>
              <a:ea typeface="Rix꿀꿀이 M" pitchFamily="18" charset="-127"/>
            </a:endParaRPr>
          </a:p>
        </p:txBody>
      </p:sp>
      <p:pic>
        <p:nvPicPr>
          <p:cNvPr id="4" name="내용 개체 틀 3" descr="출애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628800"/>
            <a:ext cx="7778989" cy="4536504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sz="7200" dirty="0" smtClean="0">
                <a:latin typeface="Rix꿀꿀이 M" pitchFamily="18" charset="-127"/>
                <a:ea typeface="Rix꿀꿀이 M" pitchFamily="18" charset="-127"/>
              </a:rPr>
              <a:t>낮에는 구름 밤에는 불</a:t>
            </a:r>
            <a:endParaRPr lang="ko-KR" altLang="en-US" sz="7200" dirty="0">
              <a:latin typeface="Rix꿀꿀이 M" pitchFamily="18" charset="-127"/>
              <a:ea typeface="Rix꿀꿀이 M" pitchFamily="18" charset="-127"/>
            </a:endParaRPr>
          </a:p>
        </p:txBody>
      </p:sp>
      <p:pic>
        <p:nvPicPr>
          <p:cNvPr id="4" name="내용 개체 틀 3" descr="구름기둥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556792"/>
            <a:ext cx="8064896" cy="4925144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sz="7200" dirty="0" smtClean="0">
                <a:latin typeface="Rix꿀꿀이 M" pitchFamily="18" charset="-127"/>
                <a:ea typeface="Rix꿀꿀이 M" pitchFamily="18" charset="-127"/>
              </a:rPr>
              <a:t>가나안의 우상들</a:t>
            </a:r>
            <a:endParaRPr lang="ko-KR" altLang="en-US" sz="7200" dirty="0">
              <a:latin typeface="Rix꿀꿀이 M" pitchFamily="18" charset="-127"/>
              <a:ea typeface="Rix꿀꿀이 M" pitchFamily="18" charset="-127"/>
            </a:endParaRPr>
          </a:p>
        </p:txBody>
      </p:sp>
      <p:pic>
        <p:nvPicPr>
          <p:cNvPr id="4" name="내용 개체 틀 3" descr="바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8483" y="1484784"/>
            <a:ext cx="3705979" cy="5040560"/>
          </a:xfrm>
        </p:spPr>
      </p:pic>
      <p:pic>
        <p:nvPicPr>
          <p:cNvPr id="5" name="그림 4" descr="송아지우상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80486" y="1484784"/>
            <a:ext cx="3635930" cy="501317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sz="6000" dirty="0" smtClean="0">
                <a:latin typeface="Rix꿀꿀이 M" pitchFamily="18" charset="-127"/>
                <a:ea typeface="Rix꿀꿀이 M" pitchFamily="18" charset="-127"/>
              </a:rPr>
              <a:t>하나님도 우리처럼 질투해요</a:t>
            </a:r>
            <a:endParaRPr lang="ko-KR" altLang="en-US" sz="6000" dirty="0">
              <a:latin typeface="Rix꿀꿀이 M" pitchFamily="18" charset="-127"/>
              <a:ea typeface="Rix꿀꿀이 M" pitchFamily="18" charset="-127"/>
            </a:endParaRPr>
          </a:p>
        </p:txBody>
      </p:sp>
      <p:pic>
        <p:nvPicPr>
          <p:cNvPr id="6" name="내용 개체 틀 5" descr="질투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568423"/>
            <a:ext cx="7416824" cy="4884913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sz="8000" dirty="0" smtClean="0">
                <a:latin typeface="Rix꿀꿀이 M" pitchFamily="18" charset="-127"/>
                <a:ea typeface="Rix꿀꿀이 M" pitchFamily="18" charset="-127"/>
              </a:rPr>
              <a:t>이런 것들도 우상</a:t>
            </a:r>
            <a:r>
              <a:rPr lang="en-US" altLang="ko-KR" sz="8000" dirty="0" smtClean="0">
                <a:latin typeface="Rix꿀꿀이 M" pitchFamily="18" charset="-127"/>
                <a:ea typeface="Rix꿀꿀이 M" pitchFamily="18" charset="-127"/>
              </a:rPr>
              <a:t>?</a:t>
            </a:r>
            <a:endParaRPr lang="ko-KR" altLang="en-US" sz="8000" dirty="0">
              <a:latin typeface="Rix꿀꿀이 M" pitchFamily="18" charset="-127"/>
              <a:ea typeface="Rix꿀꿀이 M" pitchFamily="18" charset="-127"/>
            </a:endParaRPr>
          </a:p>
        </p:txBody>
      </p:sp>
      <p:pic>
        <p:nvPicPr>
          <p:cNvPr id="4" name="내용 개체 틀 3" descr="아이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556792"/>
            <a:ext cx="3312368" cy="2088232"/>
          </a:xfrm>
        </p:spPr>
      </p:pic>
      <p:sp>
        <p:nvSpPr>
          <p:cNvPr id="5" name="TextBox 4"/>
          <p:cNvSpPr txBox="1"/>
          <p:nvPr/>
        </p:nvSpPr>
        <p:spPr>
          <a:xfrm>
            <a:off x="1547664" y="3573016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 err="1" smtClean="0">
                <a:latin typeface="Rix다람쥐 M" pitchFamily="18" charset="-127"/>
                <a:ea typeface="Rix다람쥐 M" pitchFamily="18" charset="-127"/>
              </a:rPr>
              <a:t>아이돌</a:t>
            </a:r>
            <a:endParaRPr lang="ko-KR" altLang="en-US" sz="3200" dirty="0">
              <a:latin typeface="Rix다람쥐 M" pitchFamily="18" charset="-127"/>
              <a:ea typeface="Rix다람쥐 M" pitchFamily="18" charset="-127"/>
            </a:endParaRPr>
          </a:p>
        </p:txBody>
      </p:sp>
      <p:pic>
        <p:nvPicPr>
          <p:cNvPr id="6" name="그림 5" descr="카트라이더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556792"/>
            <a:ext cx="3628184" cy="20882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92080" y="3573016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 smtClean="0">
                <a:latin typeface="Rix다람쥐 M" pitchFamily="18" charset="-127"/>
                <a:ea typeface="Rix다람쥐 M" pitchFamily="18" charset="-127"/>
              </a:rPr>
              <a:t>게임</a:t>
            </a:r>
            <a:endParaRPr lang="ko-KR" altLang="en-US" sz="3200" dirty="0">
              <a:latin typeface="Rix다람쥐 M" pitchFamily="18" charset="-127"/>
              <a:ea typeface="Rix다람쥐 M" pitchFamily="18" charset="-127"/>
            </a:endParaRPr>
          </a:p>
        </p:txBody>
      </p:sp>
      <p:pic>
        <p:nvPicPr>
          <p:cNvPr id="8" name="그림 7" descr="스마트폰게임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8027" y="4149080"/>
            <a:ext cx="3365941" cy="20162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47664" y="6084585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 err="1" smtClean="0">
                <a:latin typeface="Rix다람쥐 M" pitchFamily="18" charset="-127"/>
                <a:ea typeface="Rix다람쥐 M" pitchFamily="18" charset="-127"/>
              </a:rPr>
              <a:t>스마트폰</a:t>
            </a:r>
            <a:endParaRPr lang="ko-KR" altLang="en-US" sz="3200" dirty="0">
              <a:latin typeface="Rix다람쥐 M" pitchFamily="18" charset="-127"/>
              <a:ea typeface="Rix다람쥐 M" pitchFamily="18" charset="-127"/>
            </a:endParaRPr>
          </a:p>
        </p:txBody>
      </p:sp>
      <p:pic>
        <p:nvPicPr>
          <p:cNvPr id="1026" name="Picture 2" descr="C:\Documents and Settings\Administrator\Local Settings\Temporary Internet Files\Content.IE5\ODM4ACE5\MP900430788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149080"/>
            <a:ext cx="3672408" cy="201622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508104" y="6084585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smtClean="0">
                <a:latin typeface="Rix다람쥐 M" pitchFamily="18" charset="-127"/>
                <a:ea typeface="Rix다람쥐 M" pitchFamily="18" charset="-127"/>
              </a:rPr>
              <a:t>티</a:t>
            </a:r>
            <a:r>
              <a:rPr lang="ko-KR" altLang="en-US" sz="3200">
                <a:latin typeface="Rix다람쥐 M" pitchFamily="18" charset="-127"/>
                <a:ea typeface="Rix다람쥐 M" pitchFamily="18" charset="-127"/>
              </a:rPr>
              <a:t>비</a:t>
            </a:r>
            <a:endParaRPr lang="ko-KR" altLang="en-US" sz="3200" dirty="0">
              <a:latin typeface="Rix다람쥐 M" pitchFamily="18" charset="-127"/>
              <a:ea typeface="Rix다람쥐 M" pitchFamily="18" charset="-127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sz="7200" dirty="0" smtClean="0">
                <a:latin typeface="Rix꿀꿀이 M" pitchFamily="18" charset="-127"/>
                <a:ea typeface="Rix꿀꿀이 M" pitchFamily="18" charset="-127"/>
              </a:rPr>
              <a:t>우리가 우상을 섬기면</a:t>
            </a:r>
            <a:r>
              <a:rPr lang="en-US" altLang="ko-KR" sz="7200" dirty="0" smtClean="0">
                <a:latin typeface="Rix꿀꿀이 M" pitchFamily="18" charset="-127"/>
                <a:ea typeface="Rix꿀꿀이 M" pitchFamily="18" charset="-127"/>
              </a:rPr>
              <a:t>?</a:t>
            </a:r>
            <a:endParaRPr lang="ko-KR" altLang="en-US" sz="7200" dirty="0">
              <a:latin typeface="Rix꿀꿀이 M" pitchFamily="18" charset="-127"/>
              <a:ea typeface="Rix꿀꿀이 M" pitchFamily="18" charset="-127"/>
            </a:endParaRPr>
          </a:p>
        </p:txBody>
      </p:sp>
      <p:pic>
        <p:nvPicPr>
          <p:cNvPr id="4" name="내용 개체 틀 3" descr="가슴못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711349"/>
            <a:ext cx="5553588" cy="4525963"/>
          </a:xfrm>
        </p:spPr>
      </p:pic>
      <p:sp>
        <p:nvSpPr>
          <p:cNvPr id="8" name="폭발 1 7"/>
          <p:cNvSpPr/>
          <p:nvPr/>
        </p:nvSpPr>
        <p:spPr>
          <a:xfrm>
            <a:off x="3563888" y="2780928"/>
            <a:ext cx="1872208" cy="1224136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2" name="Picture 4" descr="C:\Documents and Settings\Administrator\Local Settings\Temporary Internet Files\Content.IE5\MLWV2EJU\MC90030870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64488" y="7029400"/>
            <a:ext cx="2331809" cy="172819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5.55556E-6 L -0.51979 -0.53543 " pathEditMode="relative" ptsTypes="AA">
                                      <p:cBhvr>
                                        <p:cTn id="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34</Words>
  <Application>Microsoft Office PowerPoint</Application>
  <PresentationFormat>화면 슬라이드 쇼(4:3)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0" baseType="lpstr">
      <vt:lpstr>Office 테마</vt:lpstr>
      <vt:lpstr>슬라이드 1</vt:lpstr>
      <vt:lpstr>애굽에서의 종살이</vt:lpstr>
      <vt:lpstr>가나안으로 가기 위해선</vt:lpstr>
      <vt:lpstr>바다를 건너</vt:lpstr>
      <vt:lpstr>낮에는 구름 밤에는 불</vt:lpstr>
      <vt:lpstr>가나안의 우상들</vt:lpstr>
      <vt:lpstr>하나님도 우리처럼 질투해요</vt:lpstr>
      <vt:lpstr>이런 것들도 우상?</vt:lpstr>
      <vt:lpstr>우리가 우상을 섬기면?</vt:lpstr>
    </vt:vector>
  </TitlesOfParts>
  <Company>NEX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Digital NEX</dc:creator>
  <cp:lastModifiedBy>Digital NEX</cp:lastModifiedBy>
  <cp:revision>1</cp:revision>
  <dcterms:created xsi:type="dcterms:W3CDTF">2013-02-21T04:34:49Z</dcterms:created>
  <dcterms:modified xsi:type="dcterms:W3CDTF">2013-02-21T06:00:01Z</dcterms:modified>
</cp:coreProperties>
</file>