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9784-992F-425B-8BAE-D99D088AEDC2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A0E2-9A6B-4B86-84CA-429A4C6FAE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1188" y="692150"/>
            <a:ext cx="7921625" cy="3744913"/>
            <a:chOff x="385" y="436"/>
            <a:chExt cx="4990" cy="2359"/>
          </a:xfrm>
        </p:grpSpPr>
        <p:sp>
          <p:nvSpPr>
            <p:cNvPr id="171010" name="AutoShape 2"/>
            <p:cNvSpPr>
              <a:spLocks noChangeArrowheads="1"/>
            </p:cNvSpPr>
            <p:nvPr/>
          </p:nvSpPr>
          <p:spPr bwMode="auto">
            <a:xfrm>
              <a:off x="839" y="1525"/>
              <a:ext cx="4536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4400">
                  <a:latin typeface="휴먼옛체" pitchFamily="18" charset="-127"/>
                  <a:ea typeface="휴먼옛체" pitchFamily="18" charset="-127"/>
                </a:rPr>
                <a:t>요셉의 꿈</a:t>
              </a:r>
            </a:p>
          </p:txBody>
        </p:sp>
        <p:pic>
          <p:nvPicPr>
            <p:cNvPr id="171011" name="Picture 3" descr="00bible_1"/>
            <p:cNvPicPr>
              <a:picLocks noChangeAspect="1" noChangeArrowheads="1"/>
            </p:cNvPicPr>
            <p:nvPr/>
          </p:nvPicPr>
          <p:blipFill>
            <a:blip r:embed="rId2"/>
            <a:srcRect l="36829" t="4312" r="35071" b="56375"/>
            <a:stretch>
              <a:fillRect/>
            </a:stretch>
          </p:blipFill>
          <p:spPr bwMode="auto">
            <a:xfrm>
              <a:off x="391" y="493"/>
              <a:ext cx="1471" cy="1410"/>
            </a:xfrm>
            <a:prstGeom prst="rect">
              <a:avLst/>
            </a:prstGeom>
            <a:noFill/>
          </p:spPr>
        </p:pic>
        <p:sp>
          <p:nvSpPr>
            <p:cNvPr id="171012" name="Oval 4"/>
            <p:cNvSpPr>
              <a:spLocks noChangeArrowheads="1"/>
            </p:cNvSpPr>
            <p:nvPr/>
          </p:nvSpPr>
          <p:spPr bwMode="auto">
            <a:xfrm>
              <a:off x="385" y="436"/>
              <a:ext cx="1497" cy="1497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1013" name="Text Box 5"/>
            <p:cNvSpPr txBox="1">
              <a:spLocks noChangeArrowheads="1"/>
            </p:cNvSpPr>
            <p:nvPr/>
          </p:nvSpPr>
          <p:spPr bwMode="auto">
            <a:xfrm>
              <a:off x="2018" y="981"/>
              <a:ext cx="303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3200">
                  <a:latin typeface="휴먼옛체" pitchFamily="18" charset="-127"/>
                  <a:ea typeface="휴먼옛체" pitchFamily="18" charset="-127"/>
                </a:rPr>
                <a:t>2.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</a:rPr>
                <a:t>족장시대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</a:t>
              </a:r>
              <a:r>
                <a:rPr lang="en-US" altLang="ko-KR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(4)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요셉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5913" y="404813"/>
            <a:ext cx="8504237" cy="6048375"/>
            <a:chOff x="199" y="255"/>
            <a:chExt cx="5357" cy="3810"/>
          </a:xfrm>
        </p:grpSpPr>
        <p:pic>
          <p:nvPicPr>
            <p:cNvPr id="172034" name="Picture 2" descr="00bible_1"/>
            <p:cNvPicPr>
              <a:picLocks noChangeAspect="1" noChangeArrowheads="1"/>
            </p:cNvPicPr>
            <p:nvPr/>
          </p:nvPicPr>
          <p:blipFill>
            <a:blip r:embed="rId2"/>
            <a:srcRect l="36829" t="4312" r="35071" b="56375"/>
            <a:stretch>
              <a:fillRect/>
            </a:stretch>
          </p:blipFill>
          <p:spPr bwMode="auto">
            <a:xfrm>
              <a:off x="216" y="318"/>
              <a:ext cx="1455" cy="1395"/>
            </a:xfrm>
            <a:prstGeom prst="rect">
              <a:avLst/>
            </a:prstGeom>
            <a:noFill/>
          </p:spPr>
        </p:pic>
        <p:sp>
          <p:nvSpPr>
            <p:cNvPr id="172035" name="Text Box 3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72036" name="AutoShape 4"/>
            <p:cNvSpPr>
              <a:spLocks noChangeArrowheads="1"/>
            </p:cNvSpPr>
            <p:nvPr/>
          </p:nvSpPr>
          <p:spPr bwMode="auto">
            <a:xfrm>
              <a:off x="204" y="255"/>
              <a:ext cx="5352" cy="381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tIns="82800" rIns="180000" bIns="82800" anchor="ctr"/>
            <a:lstStyle/>
            <a:p>
              <a:pPr marL="457200" indent="-457200" algn="r"/>
              <a:r>
                <a:rPr lang="ko-KR" altLang="en-US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창세기 </a:t>
              </a:r>
              <a:r>
                <a:rPr lang="en-US" altLang="ko-KR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37:5~11</a:t>
              </a:r>
              <a:endParaRPr lang="en-US" altLang="ko-KR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endParaRPr lang="ko-KR" altLang="en-US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endParaRPr lang="ko-KR" altLang="en-US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서로 이르되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꿈 꾸는 자가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오는도다 </a:t>
              </a:r>
            </a:p>
            <a:p>
              <a:pPr marL="457200" indent="-457200" algn="r"/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창세기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37:19)</a:t>
              </a:r>
            </a:p>
          </p:txBody>
        </p:sp>
        <p:sp>
          <p:nvSpPr>
            <p:cNvPr id="172037" name="Oval 5"/>
            <p:cNvSpPr>
              <a:spLocks noChangeArrowheads="1"/>
            </p:cNvSpPr>
            <p:nvPr/>
          </p:nvSpPr>
          <p:spPr bwMode="auto">
            <a:xfrm rot="-275515">
              <a:off x="199" y="256"/>
              <a:ext cx="1499" cy="1495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요셉의 꿈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100013"/>
            <a:ext cx="4914900" cy="6524625"/>
            <a:chOff x="1344" y="63"/>
            <a:chExt cx="3096" cy="4110"/>
          </a:xfrm>
        </p:grpSpPr>
        <p:pic>
          <p:nvPicPr>
            <p:cNvPr id="75780" name="Picture 4" descr="02head4_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44" y="63"/>
              <a:ext cx="3096" cy="4110"/>
            </a:xfrm>
            <a:prstGeom prst="rect">
              <a:avLst/>
            </a:prstGeom>
            <a:noFill/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74" y="200"/>
              <a:ext cx="2722" cy="3820"/>
              <a:chOff x="1474" y="200"/>
              <a:chExt cx="2722" cy="3820"/>
            </a:xfrm>
          </p:grpSpPr>
          <p:sp>
            <p:nvSpPr>
              <p:cNvPr id="75781" name="Rectangle 5"/>
              <p:cNvSpPr>
                <a:spLocks noChangeArrowheads="1"/>
              </p:cNvSpPr>
              <p:nvPr/>
            </p:nvSpPr>
            <p:spPr bwMode="auto">
              <a:xfrm>
                <a:off x="1565" y="255"/>
                <a:ext cx="2585" cy="3765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pic>
            <p:nvPicPr>
              <p:cNvPr id="75782" name="Picture 6" descr="02head4_1"/>
              <p:cNvPicPr>
                <a:picLocks noChangeAspect="1" noChangeArrowheads="1"/>
              </p:cNvPicPr>
              <p:nvPr/>
            </p:nvPicPr>
            <p:blipFill>
              <a:blip r:embed="rId2"/>
              <a:srcRect l="4037" t="8078" r="88243" b="82361"/>
              <a:stretch>
                <a:fillRect/>
              </a:stretch>
            </p:blipFill>
            <p:spPr bwMode="auto">
              <a:xfrm>
                <a:off x="1474" y="397"/>
                <a:ext cx="239" cy="393"/>
              </a:xfrm>
              <a:prstGeom prst="rect">
                <a:avLst/>
              </a:prstGeom>
              <a:noFill/>
            </p:spPr>
          </p:pic>
          <p:pic>
            <p:nvPicPr>
              <p:cNvPr id="75783" name="Picture 7" descr="02head4_1"/>
              <p:cNvPicPr>
                <a:picLocks noChangeAspect="1" noChangeArrowheads="1"/>
              </p:cNvPicPr>
              <p:nvPr/>
            </p:nvPicPr>
            <p:blipFill>
              <a:blip r:embed="rId2"/>
              <a:srcRect l="36627" t="3334" r="35530" b="92262"/>
              <a:stretch>
                <a:fillRect/>
              </a:stretch>
            </p:blipFill>
            <p:spPr bwMode="auto">
              <a:xfrm>
                <a:off x="2478" y="200"/>
                <a:ext cx="862" cy="181"/>
              </a:xfrm>
              <a:prstGeom prst="rect">
                <a:avLst/>
              </a:prstGeom>
              <a:noFill/>
            </p:spPr>
          </p:pic>
          <p:pic>
            <p:nvPicPr>
              <p:cNvPr id="75784" name="Picture 8" descr="02head4_1"/>
              <p:cNvPicPr>
                <a:picLocks noChangeAspect="1" noChangeArrowheads="1"/>
              </p:cNvPicPr>
              <p:nvPr/>
            </p:nvPicPr>
            <p:blipFill>
              <a:blip r:embed="rId2"/>
              <a:srcRect l="84787" t="62068" r="7881" b="28006"/>
              <a:stretch>
                <a:fillRect/>
              </a:stretch>
            </p:blipFill>
            <p:spPr bwMode="auto">
              <a:xfrm>
                <a:off x="3969" y="2614"/>
                <a:ext cx="227" cy="408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요셉이 팔려가요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352675" y="-142875"/>
            <a:ext cx="4476750" cy="6762750"/>
            <a:chOff x="1482" y="-90"/>
            <a:chExt cx="2820" cy="426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482" y="-90"/>
              <a:ext cx="2820" cy="4260"/>
              <a:chOff x="1482" y="-90"/>
              <a:chExt cx="2820" cy="426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482" y="-90"/>
                <a:ext cx="2820" cy="4260"/>
                <a:chOff x="1482" y="-90"/>
                <a:chExt cx="2820" cy="426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82" y="-90"/>
                  <a:ext cx="2820" cy="4260"/>
                  <a:chOff x="1482" y="-90"/>
                  <a:chExt cx="2820" cy="4260"/>
                </a:xfrm>
              </p:grpSpPr>
              <p:pic>
                <p:nvPicPr>
                  <p:cNvPr id="76804" name="Picture 4" descr="02head4_2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1482" y="-90"/>
                    <a:ext cx="2820" cy="426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6805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55"/>
                    <a:ext cx="2585" cy="3765"/>
                  </a:xfrm>
                  <a:prstGeom prst="rect">
                    <a:avLst/>
                  </a:prstGeom>
                  <a:noFill/>
                  <a:ln w="508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pic>
                <p:nvPicPr>
                  <p:cNvPr id="76806" name="Picture 6" descr="02head4_2"/>
                  <p:cNvPicPr>
                    <a:picLocks noChangeAspect="1" noChangeArrowheads="1"/>
                  </p:cNvPicPr>
                  <p:nvPr/>
                </p:nvPicPr>
                <p:blipFill>
                  <a:blip r:embed="rId2"/>
                  <a:srcRect l="6136" t="1714" r="29504" b="86572"/>
                  <a:stretch>
                    <a:fillRect/>
                  </a:stretch>
                </p:blipFill>
                <p:spPr bwMode="auto">
                  <a:xfrm>
                    <a:off x="1655" y="-12"/>
                    <a:ext cx="1815" cy="499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76808" name="Line 8"/>
                <p:cNvSpPr>
                  <a:spLocks noChangeShapeType="1"/>
                </p:cNvSpPr>
                <p:nvPr/>
              </p:nvSpPr>
              <p:spPr bwMode="auto">
                <a:xfrm>
                  <a:off x="2064" y="255"/>
                  <a:ext cx="544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76810" name="Line 10"/>
              <p:cNvSpPr>
                <a:spLocks noChangeShapeType="1"/>
              </p:cNvSpPr>
              <p:nvPr/>
            </p:nvSpPr>
            <p:spPr bwMode="auto">
              <a:xfrm>
                <a:off x="1565" y="255"/>
                <a:ext cx="13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76811" name="Line 11"/>
              <p:cNvSpPr>
                <a:spLocks noChangeShapeType="1"/>
              </p:cNvSpPr>
              <p:nvPr/>
            </p:nvSpPr>
            <p:spPr bwMode="auto">
              <a:xfrm>
                <a:off x="3446" y="255"/>
                <a:ext cx="18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>
              <a:off x="2925" y="255"/>
              <a:ext cx="9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요셉의 꿈이 이루어졌어요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66963" y="319088"/>
            <a:ext cx="4467225" cy="6257925"/>
            <a:chOff x="1491" y="201"/>
            <a:chExt cx="2814" cy="3942"/>
          </a:xfrm>
        </p:grpSpPr>
        <p:pic>
          <p:nvPicPr>
            <p:cNvPr id="77828" name="Picture 4" descr="02head4_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91" y="201"/>
              <a:ext cx="2814" cy="3942"/>
            </a:xfrm>
            <a:prstGeom prst="rect">
              <a:avLst/>
            </a:prstGeom>
            <a:noFill/>
          </p:spPr>
        </p:pic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하나님 전상서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84438" y="257175"/>
            <a:ext cx="4654550" cy="6343650"/>
            <a:chOff x="1565" y="162"/>
            <a:chExt cx="2932" cy="3996"/>
          </a:xfrm>
        </p:grpSpPr>
        <p:pic>
          <p:nvPicPr>
            <p:cNvPr id="78852" name="Picture 4" descr="02head4_4"/>
            <p:cNvPicPr>
              <a:picLocks noChangeAspect="1" noChangeArrowheads="1"/>
            </p:cNvPicPr>
            <p:nvPr/>
          </p:nvPicPr>
          <p:blipFill>
            <a:blip r:embed="rId2"/>
            <a:srcRect l="1677"/>
            <a:stretch>
              <a:fillRect/>
            </a:stretch>
          </p:blipFill>
          <p:spPr bwMode="auto">
            <a:xfrm>
              <a:off x="1565" y="162"/>
              <a:ext cx="2932" cy="3996"/>
            </a:xfrm>
            <a:prstGeom prst="rect">
              <a:avLst/>
            </a:prstGeom>
            <a:noFill/>
          </p:spPr>
        </p:pic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78854" name="Picture 6" descr="02head4_4"/>
            <p:cNvPicPr>
              <a:picLocks noChangeAspect="1" noChangeArrowheads="1"/>
            </p:cNvPicPr>
            <p:nvPr/>
          </p:nvPicPr>
          <p:blipFill>
            <a:blip r:embed="rId2"/>
            <a:srcRect l="80751" t="42067" r="972" b="42017"/>
            <a:stretch>
              <a:fillRect/>
            </a:stretch>
          </p:blipFill>
          <p:spPr bwMode="auto">
            <a:xfrm>
              <a:off x="3926" y="1848"/>
              <a:ext cx="545" cy="6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꿈을 가지세요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95538" y="233363"/>
            <a:ext cx="4791075" cy="6391275"/>
            <a:chOff x="1509" y="147"/>
            <a:chExt cx="3018" cy="4026"/>
          </a:xfrm>
        </p:grpSpPr>
        <p:pic>
          <p:nvPicPr>
            <p:cNvPr id="79876" name="Picture 4" descr="02head4_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9" y="147"/>
              <a:ext cx="3018" cy="4026"/>
            </a:xfrm>
            <a:prstGeom prst="rect">
              <a:avLst/>
            </a:prstGeom>
            <a:noFill/>
          </p:spPr>
        </p:pic>
        <p:sp>
          <p:nvSpPr>
            <p:cNvPr id="79877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79878" name="Picture 6" descr="02head4_5"/>
            <p:cNvPicPr>
              <a:picLocks noChangeAspect="1" noChangeArrowheads="1"/>
            </p:cNvPicPr>
            <p:nvPr/>
          </p:nvPicPr>
          <p:blipFill>
            <a:blip r:embed="rId2"/>
            <a:srcRect l="86017" t="26353" r="10968" b="44362"/>
            <a:stretch>
              <a:fillRect/>
            </a:stretch>
          </p:blipFill>
          <p:spPr bwMode="auto">
            <a:xfrm>
              <a:off x="4105" y="1207"/>
              <a:ext cx="91" cy="11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화면 슬라이드 쇼(4:3)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요셉의 꿈</vt:lpstr>
      <vt:lpstr>요셉이 팔려가요</vt:lpstr>
      <vt:lpstr>요셉의 꿈이 이루어졌어요</vt:lpstr>
      <vt:lpstr>하나님 전상서</vt:lpstr>
      <vt:lpstr>꿈을 가지세요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1</cp:revision>
  <dcterms:created xsi:type="dcterms:W3CDTF">2009-05-28T06:42:24Z</dcterms:created>
  <dcterms:modified xsi:type="dcterms:W3CDTF">2009-05-28T06:42:39Z</dcterms:modified>
</cp:coreProperties>
</file>