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A1F-1B46-48CB-B179-F6DE5564076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0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4E43-77B6-4A6B-8356-C569CC543B6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4" y="609600"/>
            <a:ext cx="25908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4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E5E-8CEC-4964-8FC1-64C1BC38A1C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4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EAD-6005-4627-8376-D64C24AFF38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0F366-FF0C-408A-AD77-A2E50742C24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6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65BF-5A68-4048-89E7-BEC46D967DC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B048-BD11-485A-88C9-8679090B520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462-FE11-4304-9B01-0EB9D5A37AE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926-18A3-4B38-916B-949D1A4EFAE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7090-CE20-4C15-AA4E-776615E195B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51" y="27306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19" y="143511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06A0-AA93-40CE-B87E-295AB7D9F1E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734-DBA7-4F0E-945E-1CAD092D398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D42938E-29CA-4520-A0AC-74AC371412B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ㅎㅅㅇㅈ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7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자외선</a:t>
            </a:r>
          </a:p>
        </p:txBody>
      </p:sp>
    </p:spTree>
    <p:extLst>
      <p:ext uri="{BB962C8B-B14F-4D97-AF65-F5344CB8AC3E}">
        <p14:creationId xmlns:p14="http://schemas.microsoft.com/office/powerpoint/2010/main" val="19814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ㅍㅂㅅ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58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팥빙수</a:t>
            </a:r>
          </a:p>
        </p:txBody>
      </p:sp>
    </p:spTree>
    <p:extLst>
      <p:ext uri="{BB962C8B-B14F-4D97-AF65-F5344CB8AC3E}">
        <p14:creationId xmlns:p14="http://schemas.microsoft.com/office/powerpoint/2010/main" val="32834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ㅆㄱㄹㅅ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343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썬그라스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ㅆㅋㄹ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67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썬크림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4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ㅅㅍㄱ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9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선풍기</a:t>
            </a:r>
          </a:p>
        </p:txBody>
      </p:sp>
    </p:spTree>
    <p:extLst>
      <p:ext uri="{BB962C8B-B14F-4D97-AF65-F5344CB8AC3E}">
        <p14:creationId xmlns:p14="http://schemas.microsoft.com/office/powerpoint/2010/main" val="9344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ㅅㅇㅂ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9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해수욕장</a:t>
            </a:r>
          </a:p>
        </p:txBody>
      </p:sp>
    </p:spTree>
    <p:extLst>
      <p:ext uri="{BB962C8B-B14F-4D97-AF65-F5344CB8AC3E}">
        <p14:creationId xmlns:p14="http://schemas.microsoft.com/office/powerpoint/2010/main" val="26753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수영복</a:t>
            </a:r>
          </a:p>
        </p:txBody>
      </p:sp>
    </p:spTree>
    <p:extLst>
      <p:ext uri="{BB962C8B-B14F-4D97-AF65-F5344CB8AC3E}">
        <p14:creationId xmlns:p14="http://schemas.microsoft.com/office/powerpoint/2010/main" val="24089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ㅁㅈㅁㅈ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밀집모자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8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ㅇㅈㅍㄹㅇㄷㅅ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7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웅진플레이도시</a:t>
            </a:r>
          </a:p>
        </p:txBody>
      </p:sp>
    </p:spTree>
    <p:extLst>
      <p:ext uri="{BB962C8B-B14F-4D97-AF65-F5344CB8AC3E}">
        <p14:creationId xmlns:p14="http://schemas.microsoft.com/office/powerpoint/2010/main" val="33687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ㅂㅇㅋ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11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바이킹</a:t>
            </a:r>
          </a:p>
        </p:txBody>
      </p:sp>
    </p:spTree>
    <p:extLst>
      <p:ext uri="{BB962C8B-B14F-4D97-AF65-F5344CB8AC3E}">
        <p14:creationId xmlns:p14="http://schemas.microsoft.com/office/powerpoint/2010/main" val="34859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ㅌㅂ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튜브</a:t>
            </a:r>
          </a:p>
        </p:txBody>
      </p:sp>
    </p:spTree>
    <p:extLst>
      <p:ext uri="{BB962C8B-B14F-4D97-AF65-F5344CB8AC3E}">
        <p14:creationId xmlns:p14="http://schemas.microsoft.com/office/powerpoint/2010/main" val="16165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ㅉㅈㅂ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74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ㄷㄱㄹ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95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찜질방</a:t>
            </a:r>
          </a:p>
        </p:txBody>
      </p:sp>
    </p:spTree>
    <p:extLst>
      <p:ext uri="{BB962C8B-B14F-4D97-AF65-F5344CB8AC3E}">
        <p14:creationId xmlns:p14="http://schemas.microsoft.com/office/powerpoint/2010/main" val="32541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ㅅㄱㅌ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7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삼계탕</a:t>
            </a:r>
          </a:p>
        </p:txBody>
      </p:sp>
    </p:spTree>
    <p:extLst>
      <p:ext uri="{BB962C8B-B14F-4D97-AF65-F5344CB8AC3E}">
        <p14:creationId xmlns:p14="http://schemas.microsoft.com/office/powerpoint/2010/main" val="26186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ㅎㅍㄹㅅ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9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홈플러스</a:t>
            </a:r>
          </a:p>
        </p:txBody>
      </p:sp>
    </p:spTree>
    <p:extLst>
      <p:ext uri="{BB962C8B-B14F-4D97-AF65-F5344CB8AC3E}">
        <p14:creationId xmlns:p14="http://schemas.microsoft.com/office/powerpoint/2010/main" val="14769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냉면</a:t>
            </a:r>
          </a:p>
        </p:txBody>
      </p:sp>
    </p:spTree>
    <p:extLst>
      <p:ext uri="{BB962C8B-B14F-4D97-AF65-F5344CB8AC3E}">
        <p14:creationId xmlns:p14="http://schemas.microsoft.com/office/powerpoint/2010/main" val="31283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수박</a:t>
            </a:r>
          </a:p>
        </p:txBody>
      </p:sp>
    </p:spTree>
    <p:extLst>
      <p:ext uri="{BB962C8B-B14F-4D97-AF65-F5344CB8AC3E}">
        <p14:creationId xmlns:p14="http://schemas.microsoft.com/office/powerpoint/2010/main" val="29527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ㅁㅁㅅㅂ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2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돌고래</a:t>
            </a:r>
          </a:p>
        </p:txBody>
      </p:sp>
    </p:spTree>
    <p:extLst>
      <p:ext uri="{BB962C8B-B14F-4D97-AF65-F5344CB8AC3E}">
        <p14:creationId xmlns:p14="http://schemas.microsoft.com/office/powerpoint/2010/main" val="73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메밀소바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7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끝</a:t>
            </a:r>
          </a:p>
        </p:txBody>
      </p:sp>
    </p:spTree>
    <p:extLst>
      <p:ext uri="{BB962C8B-B14F-4D97-AF65-F5344CB8AC3E}">
        <p14:creationId xmlns:p14="http://schemas.microsoft.com/office/powerpoint/2010/main" val="42549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ㅇㄹㅅ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유람선</a:t>
            </a:r>
          </a:p>
        </p:txBody>
      </p:sp>
    </p:spTree>
    <p:extLst>
      <p:ext uri="{BB962C8B-B14F-4D97-AF65-F5344CB8AC3E}">
        <p14:creationId xmlns:p14="http://schemas.microsoft.com/office/powerpoint/2010/main" val="6122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ㅇㅇㅅㅋㄹ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8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아이스크림</a:t>
            </a:r>
          </a:p>
        </p:txBody>
      </p:sp>
    </p:spTree>
    <p:extLst>
      <p:ext uri="{BB962C8B-B14F-4D97-AF65-F5344CB8AC3E}">
        <p14:creationId xmlns:p14="http://schemas.microsoft.com/office/powerpoint/2010/main" val="36656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ㅈㅇㅅ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54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3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</Words>
  <Application>Microsoft Office PowerPoint</Application>
  <PresentationFormat>와이드스크린</PresentationFormat>
  <Paragraphs>82</Paragraphs>
  <Slides>41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5" baseType="lpstr">
      <vt:lpstr>Cre초코쿠키 C</vt:lpstr>
      <vt:lpstr>굴림</vt:lpstr>
      <vt:lpstr>휴먼모음T</vt:lpstr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7</cp:revision>
  <dcterms:created xsi:type="dcterms:W3CDTF">2016-05-14T02:57:41Z</dcterms:created>
  <dcterms:modified xsi:type="dcterms:W3CDTF">2016-05-21T02:34:32Z</dcterms:modified>
</cp:coreProperties>
</file>