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C098-217F-4928-893C-E867EEF37A95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864C-CE1F-4490-A846-7910679669E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C098-217F-4928-893C-E867EEF37A95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864C-CE1F-4490-A846-7910679669E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C098-217F-4928-893C-E867EEF37A95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864C-CE1F-4490-A846-7910679669E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C098-217F-4928-893C-E867EEF37A95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864C-CE1F-4490-A846-7910679669E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C098-217F-4928-893C-E867EEF37A95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864C-CE1F-4490-A846-7910679669E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C098-217F-4928-893C-E867EEF37A95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864C-CE1F-4490-A846-7910679669E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C098-217F-4928-893C-E867EEF37A95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864C-CE1F-4490-A846-7910679669E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C098-217F-4928-893C-E867EEF37A95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864C-CE1F-4490-A846-7910679669E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C098-217F-4928-893C-E867EEF37A95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864C-CE1F-4490-A846-7910679669E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C098-217F-4928-893C-E867EEF37A95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864C-CE1F-4490-A846-7910679669E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4C098-217F-4928-893C-E867EEF37A95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864C-CE1F-4490-A846-7910679669E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4C098-217F-4928-893C-E867EEF37A95}" type="datetimeFigureOut">
              <a:rPr lang="ko-KR" altLang="en-US" smtClean="0"/>
              <a:t>2009-05-28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3864C-CE1F-4490-A846-7910679669E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11188" y="692150"/>
            <a:ext cx="8785225" cy="3744913"/>
            <a:chOff x="385" y="436"/>
            <a:chExt cx="5534" cy="2359"/>
          </a:xfrm>
        </p:grpSpPr>
        <p:sp>
          <p:nvSpPr>
            <p:cNvPr id="195586" name="AutoShape 2"/>
            <p:cNvSpPr>
              <a:spLocks noChangeArrowheads="1"/>
            </p:cNvSpPr>
            <p:nvPr/>
          </p:nvSpPr>
          <p:spPr bwMode="auto">
            <a:xfrm>
              <a:off x="839" y="1525"/>
              <a:ext cx="4536" cy="127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016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ko-KR" altLang="en-US" sz="4400">
                  <a:latin typeface="휴먼옛체" pitchFamily="18" charset="-127"/>
                  <a:ea typeface="휴먼옛체" pitchFamily="18" charset="-127"/>
                </a:rPr>
                <a:t>부지런함으로 </a:t>
              </a:r>
            </a:p>
            <a:p>
              <a:pPr algn="ctr"/>
              <a:r>
                <a:rPr lang="ko-KR" altLang="en-US" sz="4400">
                  <a:latin typeface="휴먼옛체" pitchFamily="18" charset="-127"/>
                  <a:ea typeface="휴먼옛체" pitchFamily="18" charset="-127"/>
                </a:rPr>
                <a:t>기적을 일으켜요</a:t>
              </a:r>
            </a:p>
          </p:txBody>
        </p:sp>
        <p:sp>
          <p:nvSpPr>
            <p:cNvPr id="195591" name="Text Box 7"/>
            <p:cNvSpPr txBox="1">
              <a:spLocks noChangeArrowheads="1"/>
            </p:cNvSpPr>
            <p:nvPr/>
          </p:nvSpPr>
          <p:spPr bwMode="auto">
            <a:xfrm>
              <a:off x="1247" y="2205"/>
              <a:ext cx="35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ko-KR" altLang="en-US" sz="2400"/>
            </a:p>
          </p:txBody>
        </p:sp>
        <p:sp>
          <p:nvSpPr>
            <p:cNvPr id="195592" name="Text Box 8"/>
            <p:cNvSpPr txBox="1">
              <a:spLocks noChangeArrowheads="1"/>
            </p:cNvSpPr>
            <p:nvPr/>
          </p:nvSpPr>
          <p:spPr bwMode="auto">
            <a:xfrm>
              <a:off x="2018" y="981"/>
              <a:ext cx="39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ko-KR" sz="3200">
                  <a:latin typeface="휴먼옛체" pitchFamily="18" charset="-127"/>
                  <a:ea typeface="휴먼옛체" pitchFamily="18" charset="-127"/>
                </a:rPr>
                <a:t>4.</a:t>
              </a:r>
              <a:r>
                <a:rPr lang="ko-KR" altLang="en-US" sz="3200">
                  <a:latin typeface="휴먼옛체" pitchFamily="18" charset="-127"/>
                  <a:ea typeface="휴먼옛체" pitchFamily="18" charset="-127"/>
                </a:rPr>
                <a:t>정복시대</a:t>
              </a:r>
              <a:r>
                <a:rPr lang="ko-KR" altLang="en-US" sz="3200">
                  <a:latin typeface="휴먼옛체" pitchFamily="18" charset="-127"/>
                  <a:ea typeface="휴먼옛체" pitchFamily="18" charset="-127"/>
                  <a:sym typeface="Wingdings 3" pitchFamily="18" charset="2"/>
                </a:rPr>
                <a:t></a:t>
              </a:r>
              <a:r>
                <a:rPr lang="en-US" altLang="ko-KR" sz="3200">
                  <a:latin typeface="휴먼옛체" pitchFamily="18" charset="-127"/>
                  <a:ea typeface="휴먼옛체" pitchFamily="18" charset="-127"/>
                  <a:sym typeface="Wingdings 3" pitchFamily="18" charset="2"/>
                </a:rPr>
                <a:t>(1)</a:t>
              </a:r>
              <a:r>
                <a:rPr lang="ko-KR" altLang="en-US" sz="3200">
                  <a:latin typeface="휴먼옛체" pitchFamily="18" charset="-127"/>
                  <a:ea typeface="휴먼옛체" pitchFamily="18" charset="-127"/>
                  <a:sym typeface="Wingdings 3" pitchFamily="18" charset="2"/>
                </a:rPr>
                <a:t>요단강을 건너다</a:t>
              </a:r>
            </a:p>
          </p:txBody>
        </p:sp>
        <p:sp>
          <p:nvSpPr>
            <p:cNvPr id="195587" name="Oval 3"/>
            <p:cNvSpPr>
              <a:spLocks noChangeArrowheads="1"/>
            </p:cNvSpPr>
            <p:nvPr/>
          </p:nvSpPr>
          <p:spPr bwMode="auto">
            <a:xfrm>
              <a:off x="385" y="436"/>
              <a:ext cx="1497" cy="1497"/>
            </a:xfrm>
            <a:prstGeom prst="ellipse">
              <a:avLst/>
            </a:prstGeom>
            <a:solidFill>
              <a:schemeClr val="bg1"/>
            </a:solidFill>
            <a:ln w="1016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pic>
          <p:nvPicPr>
            <p:cNvPr id="195593" name="Picture 9" descr="04 make"/>
            <p:cNvPicPr>
              <a:picLocks noChangeAspect="1" noChangeArrowheads="1"/>
            </p:cNvPicPr>
            <p:nvPr/>
          </p:nvPicPr>
          <p:blipFill>
            <a:blip r:embed="rId2" cstate="print"/>
            <a:srcRect l="6049" t="13588" r="7687"/>
            <a:stretch>
              <a:fillRect/>
            </a:stretch>
          </p:blipFill>
          <p:spPr bwMode="auto">
            <a:xfrm>
              <a:off x="567" y="754"/>
              <a:ext cx="1134" cy="85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15913" y="404813"/>
            <a:ext cx="8504237" cy="6048375"/>
            <a:chOff x="199" y="255"/>
            <a:chExt cx="5357" cy="3810"/>
          </a:xfrm>
        </p:grpSpPr>
        <p:sp>
          <p:nvSpPr>
            <p:cNvPr id="196610" name="Text Box 2"/>
            <p:cNvSpPr txBox="1">
              <a:spLocks noChangeArrowheads="1"/>
            </p:cNvSpPr>
            <p:nvPr/>
          </p:nvSpPr>
          <p:spPr bwMode="auto">
            <a:xfrm>
              <a:off x="1247" y="2205"/>
              <a:ext cx="35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ko-KR" altLang="en-US" sz="2400"/>
            </a:p>
          </p:txBody>
        </p:sp>
        <p:sp>
          <p:nvSpPr>
            <p:cNvPr id="196611" name="Oval 3"/>
            <p:cNvSpPr>
              <a:spLocks noChangeArrowheads="1"/>
            </p:cNvSpPr>
            <p:nvPr/>
          </p:nvSpPr>
          <p:spPr bwMode="auto">
            <a:xfrm rot="-275515">
              <a:off x="199" y="256"/>
              <a:ext cx="1499" cy="1495"/>
            </a:xfrm>
            <a:prstGeom prst="ellipse">
              <a:avLst/>
            </a:prstGeom>
            <a:noFill/>
            <a:ln w="1016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96615" name="AutoShape 7"/>
            <p:cNvSpPr>
              <a:spLocks noChangeArrowheads="1"/>
            </p:cNvSpPr>
            <p:nvPr/>
          </p:nvSpPr>
          <p:spPr bwMode="auto">
            <a:xfrm>
              <a:off x="204" y="255"/>
              <a:ext cx="5352" cy="3810"/>
            </a:xfrm>
            <a:prstGeom prst="roundRect">
              <a:avLst>
                <a:gd name="adj" fmla="val 16667"/>
              </a:avLst>
            </a:prstGeom>
            <a:noFill/>
            <a:ln w="1016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tIns="82800" rIns="180000" bIns="82800" anchor="ctr"/>
            <a:lstStyle/>
            <a:p>
              <a:pPr marL="457200" indent="-457200" algn="r">
                <a:lnSpc>
                  <a:spcPct val="90000"/>
                </a:lnSpc>
              </a:pPr>
              <a:r>
                <a:rPr lang="ko-KR" altLang="en-US" sz="4000">
                  <a:solidFill>
                    <a:srgbClr val="FF3399"/>
                  </a:solidFill>
                  <a:latin typeface="휴먼매직체" pitchFamily="18" charset="-127"/>
                  <a:ea typeface="휴먼매직체" pitchFamily="18" charset="-127"/>
                </a:rPr>
                <a:t>여호수아 </a:t>
              </a:r>
              <a:r>
                <a:rPr lang="en-US" altLang="ko-KR" sz="4000">
                  <a:solidFill>
                    <a:srgbClr val="FF3399"/>
                  </a:solidFill>
                  <a:latin typeface="휴먼매직체" pitchFamily="18" charset="-127"/>
                  <a:ea typeface="휴먼매직체" pitchFamily="18" charset="-127"/>
                </a:rPr>
                <a:t>3:1~17 </a:t>
              </a:r>
            </a:p>
            <a:p>
              <a:pPr marL="457200" indent="-457200" algn="r">
                <a:lnSpc>
                  <a:spcPct val="90000"/>
                </a:lnSpc>
              </a:pPr>
              <a:r>
                <a:rPr lang="ko-KR" altLang="en-US" sz="3600">
                  <a:latin typeface="휴먼매직체" pitchFamily="18" charset="-127"/>
                  <a:ea typeface="휴먼매직체" pitchFamily="18" charset="-127"/>
                </a:rPr>
                <a:t>백성이 요단을 건너려고</a:t>
              </a:r>
            </a:p>
            <a:p>
              <a:pPr marL="457200" indent="-457200" algn="r">
                <a:lnSpc>
                  <a:spcPct val="90000"/>
                </a:lnSpc>
              </a:pPr>
              <a:r>
                <a:rPr lang="ko-KR" altLang="en-US" sz="3600">
                  <a:latin typeface="휴먼매직체" pitchFamily="18" charset="-127"/>
                  <a:ea typeface="휴먼매직체" pitchFamily="18" charset="-127"/>
                </a:rPr>
                <a:t>자기들의 장막을 떠날 때에</a:t>
              </a:r>
            </a:p>
            <a:p>
              <a:pPr marL="457200" indent="-457200" algn="r">
                <a:lnSpc>
                  <a:spcPct val="90000"/>
                </a:lnSpc>
              </a:pPr>
              <a:r>
                <a:rPr lang="ko-KR" altLang="en-US" sz="3600">
                  <a:latin typeface="휴먼매직체" pitchFamily="18" charset="-127"/>
                  <a:ea typeface="휴먼매직체" pitchFamily="18" charset="-127"/>
                </a:rPr>
                <a:t>제사장들은 언약궤를 메고</a:t>
              </a:r>
            </a:p>
            <a:p>
              <a:pPr marL="457200" indent="-457200" algn="r">
                <a:lnSpc>
                  <a:spcPct val="90000"/>
                </a:lnSpc>
              </a:pPr>
              <a:r>
                <a:rPr lang="ko-KR" altLang="en-US" sz="3600">
                  <a:latin typeface="휴먼매직체" pitchFamily="18" charset="-127"/>
                  <a:ea typeface="휴먼매직체" pitchFamily="18" charset="-127"/>
                </a:rPr>
                <a:t>백성 앞에서 행하니라</a:t>
              </a:r>
            </a:p>
            <a:p>
              <a:pPr marL="457200" indent="-457200" algn="r">
                <a:lnSpc>
                  <a:spcPct val="90000"/>
                </a:lnSpc>
              </a:pPr>
              <a:r>
                <a:rPr lang="en-US" altLang="ko-KR" sz="3600">
                  <a:latin typeface="휴먼매직체" pitchFamily="18" charset="-127"/>
                  <a:ea typeface="휴먼매직체" pitchFamily="18" charset="-127"/>
                </a:rPr>
                <a:t>(</a:t>
              </a:r>
              <a:r>
                <a:rPr lang="ko-KR" altLang="en-US" sz="3600">
                  <a:latin typeface="휴먼매직체" pitchFamily="18" charset="-127"/>
                  <a:ea typeface="휴먼매직체" pitchFamily="18" charset="-127"/>
                </a:rPr>
                <a:t>요단이 모맥 거두는 시기에는</a:t>
              </a:r>
            </a:p>
            <a:p>
              <a:pPr marL="457200" indent="-457200" algn="r">
                <a:lnSpc>
                  <a:spcPct val="90000"/>
                </a:lnSpc>
              </a:pPr>
              <a:r>
                <a:rPr lang="ko-KR" altLang="en-US" sz="3600">
                  <a:latin typeface="휴먼매직체" pitchFamily="18" charset="-127"/>
                  <a:ea typeface="휴먼매직체" pitchFamily="18" charset="-127"/>
                </a:rPr>
                <a:t>항상 언덕에 넘치더라</a:t>
              </a:r>
              <a:r>
                <a:rPr lang="en-US" altLang="ko-KR" sz="3600">
                  <a:latin typeface="휴먼매직체" pitchFamily="18" charset="-127"/>
                  <a:ea typeface="휴먼매직체" pitchFamily="18" charset="-127"/>
                </a:rPr>
                <a:t>)</a:t>
              </a:r>
            </a:p>
            <a:p>
              <a:pPr marL="457200" indent="-457200" algn="r">
                <a:lnSpc>
                  <a:spcPct val="90000"/>
                </a:lnSpc>
              </a:pPr>
              <a:r>
                <a:rPr lang="ko-KR" altLang="en-US" sz="3600">
                  <a:latin typeface="휴먼매직체" pitchFamily="18" charset="-127"/>
                  <a:ea typeface="휴먼매직체" pitchFamily="18" charset="-127"/>
                </a:rPr>
                <a:t>궤를 멘 자들이 요단에 이르며</a:t>
              </a:r>
            </a:p>
            <a:p>
              <a:pPr marL="457200" indent="-457200" algn="r">
                <a:lnSpc>
                  <a:spcPct val="90000"/>
                </a:lnSpc>
              </a:pPr>
              <a:r>
                <a:rPr lang="ko-KR" altLang="en-US" sz="3600">
                  <a:latin typeface="휴먼매직체" pitchFamily="18" charset="-127"/>
                  <a:ea typeface="휴먼매직체" pitchFamily="18" charset="-127"/>
                </a:rPr>
                <a:t>궤를 멘 제사장들의 발이 물가에 잠기자</a:t>
              </a:r>
            </a:p>
            <a:p>
              <a:pPr marL="457200" indent="-457200" algn="r">
                <a:lnSpc>
                  <a:spcPct val="90000"/>
                </a:lnSpc>
              </a:pPr>
              <a:r>
                <a:rPr lang="ko-KR" altLang="en-US" sz="3600">
                  <a:latin typeface="휴먼매직체" pitchFamily="18" charset="-127"/>
                  <a:ea typeface="휴먼매직체" pitchFamily="18" charset="-127"/>
                </a:rPr>
                <a:t>곧 위에서부터 흘러 내리던 물이 그쳐서</a:t>
              </a:r>
            </a:p>
            <a:p>
              <a:pPr marL="457200" indent="-457200" algn="r">
                <a:lnSpc>
                  <a:spcPct val="90000"/>
                </a:lnSpc>
              </a:pPr>
              <a:r>
                <a:rPr lang="ko-KR" altLang="en-US" sz="3600">
                  <a:latin typeface="휴먼매직체" pitchFamily="18" charset="-127"/>
                  <a:ea typeface="휴먼매직체" pitchFamily="18" charset="-127"/>
                </a:rPr>
                <a:t> </a:t>
              </a:r>
              <a:r>
                <a:rPr lang="en-US" altLang="ko-KR" sz="3600">
                  <a:latin typeface="휴먼매직체" pitchFamily="18" charset="-127"/>
                  <a:ea typeface="휴먼매직체" pitchFamily="18" charset="-127"/>
                </a:rPr>
                <a:t>(</a:t>
              </a:r>
              <a:r>
                <a:rPr lang="ko-KR" altLang="en-US" sz="3600">
                  <a:latin typeface="휴먼매직체" pitchFamily="18" charset="-127"/>
                  <a:ea typeface="휴먼매직체" pitchFamily="18" charset="-127"/>
                </a:rPr>
                <a:t>여호수아 </a:t>
              </a:r>
              <a:r>
                <a:rPr lang="en-US" altLang="ko-KR" sz="3600">
                  <a:latin typeface="휴먼매직체" pitchFamily="18" charset="-127"/>
                  <a:ea typeface="휴먼매직체" pitchFamily="18" charset="-127"/>
                </a:rPr>
                <a:t>3:14~17) </a:t>
              </a:r>
            </a:p>
          </p:txBody>
        </p:sp>
        <p:pic>
          <p:nvPicPr>
            <p:cNvPr id="196617" name="Picture 9" descr="04 make"/>
            <p:cNvPicPr>
              <a:picLocks noChangeAspect="1" noChangeArrowheads="1"/>
            </p:cNvPicPr>
            <p:nvPr/>
          </p:nvPicPr>
          <p:blipFill>
            <a:blip r:embed="rId2" cstate="print"/>
            <a:srcRect l="6049" t="13588" r="7687"/>
            <a:stretch>
              <a:fillRect/>
            </a:stretch>
          </p:blipFill>
          <p:spPr bwMode="auto">
            <a:xfrm>
              <a:off x="385" y="572"/>
              <a:ext cx="1134" cy="85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15913" y="404813"/>
            <a:ext cx="8504237" cy="6048375"/>
            <a:chOff x="199" y="255"/>
            <a:chExt cx="5357" cy="3810"/>
          </a:xfrm>
        </p:grpSpPr>
        <p:sp>
          <p:nvSpPr>
            <p:cNvPr id="229378" name="Text Box 2"/>
            <p:cNvSpPr txBox="1">
              <a:spLocks noChangeArrowheads="1"/>
            </p:cNvSpPr>
            <p:nvPr/>
          </p:nvSpPr>
          <p:spPr bwMode="auto">
            <a:xfrm>
              <a:off x="1247" y="2205"/>
              <a:ext cx="35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ko-KR" altLang="en-US" sz="2400"/>
            </a:p>
          </p:txBody>
        </p:sp>
        <p:sp>
          <p:nvSpPr>
            <p:cNvPr id="229379" name="Oval 3"/>
            <p:cNvSpPr>
              <a:spLocks noChangeArrowheads="1"/>
            </p:cNvSpPr>
            <p:nvPr/>
          </p:nvSpPr>
          <p:spPr bwMode="auto">
            <a:xfrm rot="-275515">
              <a:off x="199" y="256"/>
              <a:ext cx="1499" cy="1495"/>
            </a:xfrm>
            <a:prstGeom prst="ellipse">
              <a:avLst/>
            </a:prstGeom>
            <a:noFill/>
            <a:ln w="1016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29380" name="AutoShape 4"/>
            <p:cNvSpPr>
              <a:spLocks noChangeArrowheads="1"/>
            </p:cNvSpPr>
            <p:nvPr/>
          </p:nvSpPr>
          <p:spPr bwMode="auto">
            <a:xfrm>
              <a:off x="204" y="255"/>
              <a:ext cx="5352" cy="3810"/>
            </a:xfrm>
            <a:prstGeom prst="roundRect">
              <a:avLst>
                <a:gd name="adj" fmla="val 16667"/>
              </a:avLst>
            </a:prstGeom>
            <a:noFill/>
            <a:ln w="1016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tIns="82800" rIns="180000" bIns="82800" anchor="ctr"/>
            <a:lstStyle/>
            <a:p>
              <a:pPr marL="457200" indent="-457200" algn="r">
                <a:lnSpc>
                  <a:spcPct val="90000"/>
                </a:lnSpc>
              </a:pPr>
              <a:r>
                <a:rPr lang="ko-KR" altLang="en-US" sz="4000">
                  <a:solidFill>
                    <a:srgbClr val="FF3399"/>
                  </a:solidFill>
                  <a:latin typeface="휴먼매직체" pitchFamily="18" charset="-127"/>
                  <a:ea typeface="휴먼매직체" pitchFamily="18" charset="-127"/>
                </a:rPr>
                <a:t>여호수아 </a:t>
              </a:r>
              <a:r>
                <a:rPr lang="en-US" altLang="ko-KR" sz="4000">
                  <a:solidFill>
                    <a:srgbClr val="FF3399"/>
                  </a:solidFill>
                  <a:latin typeface="휴먼매직체" pitchFamily="18" charset="-127"/>
                  <a:ea typeface="휴먼매직체" pitchFamily="18" charset="-127"/>
                </a:rPr>
                <a:t>3:1~17 </a:t>
              </a:r>
            </a:p>
            <a:p>
              <a:pPr marL="457200" indent="-457200" algn="r">
                <a:lnSpc>
                  <a:spcPct val="90000"/>
                </a:lnSpc>
              </a:pPr>
              <a:r>
                <a:rPr lang="ko-KR" altLang="en-US" sz="3600">
                  <a:latin typeface="휴먼매직체" pitchFamily="18" charset="-127"/>
                  <a:ea typeface="휴먼매직체" pitchFamily="18" charset="-127"/>
                </a:rPr>
                <a:t>심히 멀리 사르단에 가까운</a:t>
              </a:r>
            </a:p>
            <a:p>
              <a:pPr marL="457200" indent="-457200" algn="r">
                <a:lnSpc>
                  <a:spcPct val="90000"/>
                </a:lnSpc>
              </a:pPr>
              <a:r>
                <a:rPr lang="ko-KR" altLang="en-US" sz="3600">
                  <a:latin typeface="휴먼매직체" pitchFamily="18" charset="-127"/>
                  <a:ea typeface="휴먼매직체" pitchFamily="18" charset="-127"/>
                </a:rPr>
                <a:t>아담 읍 변방에 일어나 쌓이고</a:t>
              </a:r>
            </a:p>
            <a:p>
              <a:pPr marL="457200" indent="-457200" algn="r">
                <a:lnSpc>
                  <a:spcPct val="90000"/>
                </a:lnSpc>
              </a:pPr>
              <a:r>
                <a:rPr lang="ko-KR" altLang="en-US" sz="3600">
                  <a:latin typeface="휴먼매직체" pitchFamily="18" charset="-127"/>
                  <a:ea typeface="휴먼매직체" pitchFamily="18" charset="-127"/>
                </a:rPr>
                <a:t>아라바의 바다 염해로 향하여</a:t>
              </a:r>
            </a:p>
            <a:p>
              <a:pPr marL="457200" indent="-457200" algn="r">
                <a:lnSpc>
                  <a:spcPct val="90000"/>
                </a:lnSpc>
              </a:pPr>
              <a:r>
                <a:rPr lang="ko-KR" altLang="en-US" sz="3600">
                  <a:latin typeface="휴먼매직체" pitchFamily="18" charset="-127"/>
                  <a:ea typeface="휴먼매직체" pitchFamily="18" charset="-127"/>
                </a:rPr>
                <a:t>흘러가는 물은 온전히 끊어지매</a:t>
              </a:r>
            </a:p>
            <a:p>
              <a:pPr marL="457200" indent="-457200" algn="r">
                <a:lnSpc>
                  <a:spcPct val="90000"/>
                </a:lnSpc>
              </a:pPr>
              <a:r>
                <a:rPr lang="ko-KR" altLang="en-US" sz="3600">
                  <a:latin typeface="휴먼매직체" pitchFamily="18" charset="-127"/>
                  <a:ea typeface="휴먼매직체" pitchFamily="18" charset="-127"/>
                </a:rPr>
                <a:t>백성이 여리고 앞으로 바로 건널쌔</a:t>
              </a:r>
            </a:p>
            <a:p>
              <a:pPr marL="457200" indent="-457200" algn="r">
                <a:lnSpc>
                  <a:spcPct val="90000"/>
                </a:lnSpc>
              </a:pPr>
              <a:r>
                <a:rPr lang="ko-KR" altLang="en-US" sz="3600">
                  <a:latin typeface="휴먼매직체" pitchFamily="18" charset="-127"/>
                  <a:ea typeface="휴먼매직체" pitchFamily="18" charset="-127"/>
                </a:rPr>
                <a:t>여호와의 언약궤를 멘 제사장들은</a:t>
              </a:r>
            </a:p>
            <a:p>
              <a:pPr marL="457200" indent="-457200" algn="r">
                <a:lnSpc>
                  <a:spcPct val="90000"/>
                </a:lnSpc>
              </a:pPr>
              <a:r>
                <a:rPr lang="ko-KR" altLang="en-US" sz="3600">
                  <a:latin typeface="휴먼매직체" pitchFamily="18" charset="-127"/>
                  <a:ea typeface="휴먼매직체" pitchFamily="18" charset="-127"/>
                </a:rPr>
                <a:t>요단 가운데 마른 땅에 굳게 섰고</a:t>
              </a:r>
            </a:p>
            <a:p>
              <a:pPr marL="457200" indent="-457200" algn="r">
                <a:lnSpc>
                  <a:spcPct val="90000"/>
                </a:lnSpc>
              </a:pPr>
              <a:r>
                <a:rPr lang="ko-KR" altLang="en-US" sz="3600">
                  <a:latin typeface="휴먼매직체" pitchFamily="18" charset="-127"/>
                  <a:ea typeface="휴먼매직체" pitchFamily="18" charset="-127"/>
                </a:rPr>
                <a:t>온 이스라엘 백성은</a:t>
              </a:r>
            </a:p>
            <a:p>
              <a:pPr marL="457200" indent="-457200" algn="r">
                <a:lnSpc>
                  <a:spcPct val="90000"/>
                </a:lnSpc>
              </a:pPr>
              <a:r>
                <a:rPr lang="ko-KR" altLang="en-US" sz="3600">
                  <a:latin typeface="휴먼매직체" pitchFamily="18" charset="-127"/>
                  <a:ea typeface="휴먼매직체" pitchFamily="18" charset="-127"/>
                </a:rPr>
                <a:t>마른 땅으로 행하여 요단을 건너니라</a:t>
              </a:r>
            </a:p>
            <a:p>
              <a:pPr marL="457200" indent="-457200" algn="r">
                <a:lnSpc>
                  <a:spcPct val="90000"/>
                </a:lnSpc>
              </a:pPr>
              <a:r>
                <a:rPr lang="en-US" altLang="ko-KR" sz="3600">
                  <a:latin typeface="휴먼매직체" pitchFamily="18" charset="-127"/>
                  <a:ea typeface="휴먼매직체" pitchFamily="18" charset="-127"/>
                </a:rPr>
                <a:t>(</a:t>
              </a:r>
              <a:r>
                <a:rPr lang="ko-KR" altLang="en-US" sz="3600">
                  <a:latin typeface="휴먼매직체" pitchFamily="18" charset="-127"/>
                  <a:ea typeface="휴먼매직체" pitchFamily="18" charset="-127"/>
                </a:rPr>
                <a:t>여호수아 </a:t>
              </a:r>
              <a:r>
                <a:rPr lang="en-US" altLang="ko-KR" sz="3600">
                  <a:latin typeface="휴먼매직체" pitchFamily="18" charset="-127"/>
                  <a:ea typeface="휴먼매직체" pitchFamily="18" charset="-127"/>
                </a:rPr>
                <a:t>3:14~17) </a:t>
              </a:r>
            </a:p>
          </p:txBody>
        </p:sp>
        <p:pic>
          <p:nvPicPr>
            <p:cNvPr id="229381" name="Picture 5" descr="04 make"/>
            <p:cNvPicPr>
              <a:picLocks noChangeAspect="1" noChangeArrowheads="1"/>
            </p:cNvPicPr>
            <p:nvPr/>
          </p:nvPicPr>
          <p:blipFill>
            <a:blip r:embed="rId2" cstate="print"/>
            <a:srcRect l="6049" t="13588" r="7687"/>
            <a:stretch>
              <a:fillRect/>
            </a:stretch>
          </p:blipFill>
          <p:spPr bwMode="auto">
            <a:xfrm>
              <a:off x="385" y="572"/>
              <a:ext cx="1134" cy="85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400">
                <a:latin typeface="휴먼매직체" pitchFamily="18" charset="-127"/>
                <a:ea typeface="휴먼매직체" pitchFamily="18" charset="-127"/>
              </a:rPr>
              <a:t>후계자가 된 여호수아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301875" y="85725"/>
            <a:ext cx="4810125" cy="6491288"/>
            <a:chOff x="1450" y="54"/>
            <a:chExt cx="3030" cy="4089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1450" y="54"/>
              <a:ext cx="3030" cy="4089"/>
              <a:chOff x="1450" y="54"/>
              <a:chExt cx="3030" cy="4089"/>
            </a:xfrm>
          </p:grpSpPr>
          <p:pic>
            <p:nvPicPr>
              <p:cNvPr id="197635" name="Picture 3" descr="01creat 4_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75" y="2153"/>
                <a:ext cx="9" cy="13"/>
              </a:xfrm>
              <a:prstGeom prst="rect">
                <a:avLst/>
              </a:prstGeom>
              <a:noFill/>
            </p:spPr>
          </p:pic>
          <p:pic>
            <p:nvPicPr>
              <p:cNvPr id="197636" name="Picture 4" descr="01creat 4_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75" y="2153"/>
                <a:ext cx="9" cy="13"/>
              </a:xfrm>
              <a:prstGeom prst="rect">
                <a:avLst/>
              </a:prstGeom>
              <a:noFill/>
            </p:spPr>
          </p:pic>
          <p:pic>
            <p:nvPicPr>
              <p:cNvPr id="197637" name="Picture 5" descr="01creat 4_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76" y="2154"/>
                <a:ext cx="9" cy="13"/>
              </a:xfrm>
              <a:prstGeom prst="rect">
                <a:avLst/>
              </a:prstGeom>
              <a:noFill/>
            </p:spPr>
          </p:pic>
          <p:pic>
            <p:nvPicPr>
              <p:cNvPr id="197638" name="Picture 6" descr="01creat 4_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75" y="2153"/>
                <a:ext cx="9" cy="13"/>
              </a:xfrm>
              <a:prstGeom prst="rect">
                <a:avLst/>
              </a:prstGeom>
              <a:noFill/>
            </p:spPr>
          </p:pic>
          <p:pic>
            <p:nvPicPr>
              <p:cNvPr id="197641" name="Picture 9" descr="04make1_1 copy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450" y="54"/>
                <a:ext cx="3030" cy="4089"/>
              </a:xfrm>
              <a:prstGeom prst="rect">
                <a:avLst/>
              </a:prstGeom>
              <a:noFill/>
            </p:spPr>
          </p:pic>
          <p:sp>
            <p:nvSpPr>
              <p:cNvPr id="197640" name="Rectangle 8"/>
              <p:cNvSpPr>
                <a:spLocks noChangeArrowheads="1"/>
              </p:cNvSpPr>
              <p:nvPr/>
            </p:nvSpPr>
            <p:spPr bwMode="auto">
              <a:xfrm>
                <a:off x="1565" y="255"/>
                <a:ext cx="2585" cy="3765"/>
              </a:xfrm>
              <a:prstGeom prst="rect">
                <a:avLst/>
              </a:prstGeom>
              <a:noFill/>
              <a:ln w="508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pic>
            <p:nvPicPr>
              <p:cNvPr id="197642" name="Picture 10" descr="04make1_1 copy"/>
              <p:cNvPicPr>
                <a:picLocks noChangeAspect="1" noChangeArrowheads="1"/>
              </p:cNvPicPr>
              <p:nvPr/>
            </p:nvPicPr>
            <p:blipFill>
              <a:blip r:embed="rId3"/>
              <a:srcRect l="87839" t="26219" b="60345"/>
              <a:stretch>
                <a:fillRect/>
              </a:stretch>
            </p:blipFill>
            <p:spPr bwMode="auto">
              <a:xfrm>
                <a:off x="4110" y="1127"/>
                <a:ext cx="369" cy="550"/>
              </a:xfrm>
              <a:prstGeom prst="rect">
                <a:avLst/>
              </a:prstGeom>
              <a:noFill/>
            </p:spPr>
          </p:pic>
          <p:pic>
            <p:nvPicPr>
              <p:cNvPr id="197643" name="Picture 11" descr="04make1_1 copy"/>
              <p:cNvPicPr>
                <a:picLocks noChangeAspect="1" noChangeArrowheads="1"/>
              </p:cNvPicPr>
              <p:nvPr/>
            </p:nvPicPr>
            <p:blipFill>
              <a:blip r:embed="rId3"/>
              <a:srcRect l="14041" t="374" r="79752" b="94055"/>
              <a:stretch>
                <a:fillRect/>
              </a:stretch>
            </p:blipFill>
            <p:spPr bwMode="auto">
              <a:xfrm>
                <a:off x="1875" y="66"/>
                <a:ext cx="189" cy="228"/>
              </a:xfrm>
              <a:prstGeom prst="rect">
                <a:avLst/>
              </a:prstGeom>
              <a:noFill/>
            </p:spPr>
          </p:pic>
          <p:pic>
            <p:nvPicPr>
              <p:cNvPr id="197644" name="Picture 12" descr="04make1_1 copy"/>
              <p:cNvPicPr>
                <a:picLocks noChangeAspect="1" noChangeArrowheads="1"/>
              </p:cNvPicPr>
              <p:nvPr/>
            </p:nvPicPr>
            <p:blipFill>
              <a:blip r:embed="rId3"/>
              <a:srcRect l="34259" t="1540" r="24374" b="92889"/>
              <a:stretch>
                <a:fillRect/>
              </a:stretch>
            </p:blipFill>
            <p:spPr bwMode="auto">
              <a:xfrm>
                <a:off x="2488" y="119"/>
                <a:ext cx="1253" cy="228"/>
              </a:xfrm>
              <a:prstGeom prst="rect">
                <a:avLst/>
              </a:prstGeom>
              <a:noFill/>
            </p:spPr>
          </p:pic>
        </p:grpSp>
        <p:sp>
          <p:nvSpPr>
            <p:cNvPr id="197647" name="Line 15"/>
            <p:cNvSpPr>
              <a:spLocks noChangeShapeType="1"/>
            </p:cNvSpPr>
            <p:nvPr/>
          </p:nvSpPr>
          <p:spPr bwMode="auto">
            <a:xfrm>
              <a:off x="2699" y="255"/>
              <a:ext cx="15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97648" name="Line 16"/>
            <p:cNvSpPr>
              <a:spLocks noChangeShapeType="1"/>
            </p:cNvSpPr>
            <p:nvPr/>
          </p:nvSpPr>
          <p:spPr bwMode="auto">
            <a:xfrm>
              <a:off x="3079" y="255"/>
              <a:ext cx="91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000">
                <a:latin typeface="휴먼매직체" pitchFamily="18" charset="-127"/>
                <a:ea typeface="휴먼매직체" pitchFamily="18" charset="-127"/>
              </a:rPr>
              <a:t>요단강을 건너요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287588" y="-46038"/>
            <a:ext cx="4348162" cy="6659563"/>
            <a:chOff x="1441" y="-29"/>
            <a:chExt cx="2739" cy="4195"/>
          </a:xfrm>
        </p:grpSpPr>
        <p:pic>
          <p:nvPicPr>
            <p:cNvPr id="198660" name="Picture 4" descr="01creat 4_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75" y="2153"/>
              <a:ext cx="9" cy="13"/>
            </a:xfrm>
            <a:prstGeom prst="rect">
              <a:avLst/>
            </a:prstGeom>
            <a:noFill/>
          </p:spPr>
        </p:pic>
        <p:pic>
          <p:nvPicPr>
            <p:cNvPr id="198665" name="Picture 9" descr="04make1_2 copy"/>
            <p:cNvPicPr>
              <a:picLocks noChangeAspect="1" noChangeArrowheads="1"/>
            </p:cNvPicPr>
            <p:nvPr/>
          </p:nvPicPr>
          <p:blipFill>
            <a:blip r:embed="rId3"/>
            <a:srcRect r="4128" b="2661"/>
            <a:stretch>
              <a:fillRect/>
            </a:stretch>
          </p:blipFill>
          <p:spPr bwMode="auto">
            <a:xfrm>
              <a:off x="1441" y="-29"/>
              <a:ext cx="2739" cy="4174"/>
            </a:xfrm>
            <a:prstGeom prst="rect">
              <a:avLst/>
            </a:prstGeom>
            <a:noFill/>
          </p:spPr>
        </p:pic>
        <p:sp>
          <p:nvSpPr>
            <p:cNvPr id="198662" name="Rectangle 6"/>
            <p:cNvSpPr>
              <a:spLocks noChangeArrowheads="1"/>
            </p:cNvSpPr>
            <p:nvPr/>
          </p:nvSpPr>
          <p:spPr bwMode="auto">
            <a:xfrm>
              <a:off x="1565" y="255"/>
              <a:ext cx="2585" cy="3765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pic>
          <p:nvPicPr>
            <p:cNvPr id="198666" name="Picture 10" descr="04make1_2 copy"/>
            <p:cNvPicPr>
              <a:picLocks noChangeAspect="1" noChangeArrowheads="1"/>
            </p:cNvPicPr>
            <p:nvPr/>
          </p:nvPicPr>
          <p:blipFill>
            <a:blip r:embed="rId3"/>
            <a:srcRect l="7707" r="53767" b="83995"/>
            <a:stretch>
              <a:fillRect/>
            </a:stretch>
          </p:blipFill>
          <p:spPr bwMode="auto">
            <a:xfrm>
              <a:off x="1661" y="-27"/>
              <a:ext cx="1101" cy="686"/>
            </a:xfrm>
            <a:prstGeom prst="rect">
              <a:avLst/>
            </a:prstGeom>
            <a:noFill/>
          </p:spPr>
        </p:pic>
        <p:pic>
          <p:nvPicPr>
            <p:cNvPr id="198667" name="Picture 11" descr="04make1_2 copy"/>
            <p:cNvPicPr>
              <a:picLocks noChangeAspect="1" noChangeArrowheads="1"/>
            </p:cNvPicPr>
            <p:nvPr/>
          </p:nvPicPr>
          <p:blipFill>
            <a:blip r:embed="rId3"/>
            <a:srcRect l="1135" t="72450" r="90927" b="23566"/>
            <a:stretch>
              <a:fillRect/>
            </a:stretch>
          </p:blipFill>
          <p:spPr bwMode="auto">
            <a:xfrm>
              <a:off x="1480" y="3067"/>
              <a:ext cx="227" cy="171"/>
            </a:xfrm>
            <a:prstGeom prst="rect">
              <a:avLst/>
            </a:prstGeom>
            <a:noFill/>
          </p:spPr>
        </p:pic>
        <p:pic>
          <p:nvPicPr>
            <p:cNvPr id="198668" name="Picture 12" descr="04make1_2 copy"/>
            <p:cNvPicPr>
              <a:picLocks noChangeAspect="1" noChangeArrowheads="1"/>
            </p:cNvPicPr>
            <p:nvPr/>
          </p:nvPicPr>
          <p:blipFill>
            <a:blip r:embed="rId3"/>
            <a:srcRect l="58209" t="93631" r="35455" b="2126"/>
            <a:stretch>
              <a:fillRect/>
            </a:stretch>
          </p:blipFill>
          <p:spPr bwMode="auto">
            <a:xfrm>
              <a:off x="3103" y="3984"/>
              <a:ext cx="181" cy="18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000">
                <a:latin typeface="휴먼매직체" pitchFamily="18" charset="-127"/>
                <a:ea typeface="휴먼매직체" pitchFamily="18" charset="-127"/>
              </a:rPr>
              <a:t>열의가 있는 사람</a:t>
            </a:r>
          </a:p>
        </p:txBody>
      </p:sp>
      <p:pic>
        <p:nvPicPr>
          <p:cNvPr id="199688" name="Picture 8" descr="04make1_3 copy"/>
          <p:cNvPicPr>
            <a:picLocks noChangeAspect="1" noChangeArrowheads="1"/>
          </p:cNvPicPr>
          <p:nvPr/>
        </p:nvPicPr>
        <p:blipFill>
          <a:blip r:embed="rId2"/>
          <a:srcRect b="4926"/>
          <a:stretch>
            <a:fillRect/>
          </a:stretch>
        </p:blipFill>
        <p:spPr bwMode="auto">
          <a:xfrm>
            <a:off x="2382838" y="314325"/>
            <a:ext cx="4410075" cy="6067425"/>
          </a:xfrm>
          <a:prstGeom prst="rect">
            <a:avLst/>
          </a:prstGeom>
          <a:noFill/>
        </p:spPr>
      </p:pic>
      <p:sp>
        <p:nvSpPr>
          <p:cNvPr id="199685" name="Rectangle 5"/>
          <p:cNvSpPr>
            <a:spLocks noChangeArrowheads="1"/>
          </p:cNvSpPr>
          <p:nvPr/>
        </p:nvSpPr>
        <p:spPr bwMode="auto">
          <a:xfrm>
            <a:off x="2484438" y="404813"/>
            <a:ext cx="4103687" cy="5976937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000">
                <a:latin typeface="휴먼매직체" pitchFamily="18" charset="-127"/>
                <a:ea typeface="휴먼매직체" pitchFamily="18" charset="-127"/>
              </a:rPr>
              <a:t>아침 일찍 순종하는 여호수아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301875" y="111125"/>
            <a:ext cx="4529138" cy="6486525"/>
            <a:chOff x="1450" y="70"/>
            <a:chExt cx="2853" cy="4086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450" y="70"/>
              <a:ext cx="2853" cy="4086"/>
              <a:chOff x="1450" y="70"/>
              <a:chExt cx="2853" cy="4086"/>
            </a:xfrm>
          </p:grpSpPr>
          <p:pic>
            <p:nvPicPr>
              <p:cNvPr id="200711" name="Picture 7" descr="04make1_4 copy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450" y="74"/>
                <a:ext cx="2853" cy="4082"/>
              </a:xfrm>
              <a:prstGeom prst="rect">
                <a:avLst/>
              </a:prstGeom>
              <a:noFill/>
            </p:spPr>
          </p:pic>
          <p:sp>
            <p:nvSpPr>
              <p:cNvPr id="200709" name="Rectangle 5"/>
              <p:cNvSpPr>
                <a:spLocks noChangeArrowheads="1"/>
              </p:cNvSpPr>
              <p:nvPr/>
            </p:nvSpPr>
            <p:spPr bwMode="auto">
              <a:xfrm>
                <a:off x="1565" y="255"/>
                <a:ext cx="2585" cy="3765"/>
              </a:xfrm>
              <a:prstGeom prst="rect">
                <a:avLst/>
              </a:prstGeom>
              <a:noFill/>
              <a:ln w="508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pic>
            <p:nvPicPr>
              <p:cNvPr id="200712" name="Picture 8" descr="04make1_4 copy"/>
              <p:cNvPicPr>
                <a:picLocks noChangeAspect="1" noChangeArrowheads="1"/>
              </p:cNvPicPr>
              <p:nvPr/>
            </p:nvPicPr>
            <p:blipFill>
              <a:blip r:embed="rId2"/>
              <a:srcRect l="10423" t="1166" r="74452" b="94431"/>
              <a:stretch>
                <a:fillRect/>
              </a:stretch>
            </p:blipFill>
            <p:spPr bwMode="auto">
              <a:xfrm>
                <a:off x="1746" y="122"/>
                <a:ext cx="432" cy="179"/>
              </a:xfrm>
              <a:prstGeom prst="rect">
                <a:avLst/>
              </a:prstGeom>
              <a:noFill/>
            </p:spPr>
          </p:pic>
          <p:pic>
            <p:nvPicPr>
              <p:cNvPr id="200713" name="Picture 9" descr="04make1_4 copy"/>
              <p:cNvPicPr>
                <a:picLocks noChangeAspect="1" noChangeArrowheads="1"/>
              </p:cNvPicPr>
              <p:nvPr/>
            </p:nvPicPr>
            <p:blipFill>
              <a:blip r:embed="rId2"/>
              <a:srcRect l="44672" r="25612" b="93347"/>
              <a:stretch>
                <a:fillRect/>
              </a:stretch>
            </p:blipFill>
            <p:spPr bwMode="auto">
              <a:xfrm>
                <a:off x="2720" y="70"/>
                <a:ext cx="848" cy="272"/>
              </a:xfrm>
              <a:prstGeom prst="rect">
                <a:avLst/>
              </a:prstGeom>
              <a:noFill/>
            </p:spPr>
          </p:pic>
        </p:grpSp>
        <p:sp>
          <p:nvSpPr>
            <p:cNvPr id="200715" name="Line 11"/>
            <p:cNvSpPr>
              <a:spLocks noChangeShapeType="1"/>
            </p:cNvSpPr>
            <p:nvPr/>
          </p:nvSpPr>
          <p:spPr bwMode="auto">
            <a:xfrm>
              <a:off x="2913" y="255"/>
              <a:ext cx="159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ko-KR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화면 슬라이드 쇼(4:3)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슬라이드 4</vt:lpstr>
      <vt:lpstr>후계자가 된 여호수아</vt:lpstr>
      <vt:lpstr>요단강을 건너요</vt:lpstr>
      <vt:lpstr>열의가 있는 사람</vt:lpstr>
      <vt:lpstr>아침 일찍 순종하는 여호수아</vt:lpstr>
    </vt:vector>
  </TitlesOfParts>
  <Company>Royal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Very Infortant Person</dc:creator>
  <cp:lastModifiedBy>Very Infortant Person</cp:lastModifiedBy>
  <cp:revision>1</cp:revision>
  <dcterms:created xsi:type="dcterms:W3CDTF">2009-05-28T07:09:41Z</dcterms:created>
  <dcterms:modified xsi:type="dcterms:W3CDTF">2009-05-28T07:10:03Z</dcterms:modified>
</cp:coreProperties>
</file>