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297" r:id="rId4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A1F-1B46-48CB-B179-F6DE5564076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0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4E43-77B6-4A6B-8356-C569CC543B6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4" y="609600"/>
            <a:ext cx="25908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4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E5E-8CEC-4964-8FC1-64C1BC38A1C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4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EAD-6005-4627-8376-D64C24AFF38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0F366-FF0C-408A-AD77-A2E50742C24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6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65BF-5A68-4048-89E7-BEC46D967DC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B048-BD11-485A-88C9-8679090B520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462-FE11-4304-9B01-0EB9D5A37AE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926-18A3-4B38-916B-949D1A4EFAE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7090-CE20-4C15-AA4E-776615E195B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51" y="27306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19" y="143511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06A0-AA93-40CE-B87E-295AB7D9F1E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734-DBA7-4F0E-945E-1CAD092D398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D42938E-29CA-4520-A0AC-74AC371412B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ㅇㄹㅇㄷㅇㅈ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7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야채크래커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9185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ㅇㅁㄷㅍㄹㅇㅋ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58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아몬드푸레이크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34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ㅈㅇㄴㅂㄴㄹ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343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조안나바닐라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ㅂㄱㄹㄷㅇㅅㄴ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67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빙그레더위사냥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4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ㅊㅊㅇㄹㅈㄴ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9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칙촉오리지널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4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ㅋㄹㅅㅍㄱㅈㅊ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9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오리온다이제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53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크리스피감자칩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89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ㅎㅌㅈㄱㄴㄱㅂ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해태제과누가바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8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ㄹㄷㅈㄱㅈㅇㄴ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7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롯데제과조안나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7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ㅂㄱㄹㅁㄹㄴ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11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빙그레메로나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59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ㄴㅅㅅㅇㄲ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농심새우깡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5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ㅇㄹㅇㅁㅉ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74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ㅎㅌㅇㅇㅅ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95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오리온미쯔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41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ㅋㄹㅇㅊㅋㅅㄷ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7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크라운초코산도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86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ㄹㄷㅋㅅㅌㄷ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9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롯데카스타드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69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ㄱㅈㅊㅇㄹㅈㄴ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감자칩오리지널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3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ㅇㅈㅇㄸㅋ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오징어땅콩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7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ㅂㄱㄹㅃㄸㅅㄷ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2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해태에이스</a:t>
            </a:r>
          </a:p>
        </p:txBody>
      </p:sp>
    </p:spTree>
    <p:extLst>
      <p:ext uri="{BB962C8B-B14F-4D97-AF65-F5344CB8AC3E}">
        <p14:creationId xmlns:p14="http://schemas.microsoft.com/office/powerpoint/2010/main" val="73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빙그레뽕따소다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7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ㅋㄹㅇㅊㅋㅎㅇ</a:t>
            </a:r>
            <a:endParaRPr kumimoji="0" lang="ko-KR" altLang="en-US" sz="8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77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크라운초코하임</a:t>
            </a:r>
            <a:endParaRPr kumimoji="0" lang="ko-KR" altLang="en-US" sz="8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93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끝</a:t>
            </a:r>
          </a:p>
        </p:txBody>
      </p:sp>
    </p:spTree>
    <p:extLst>
      <p:ext uri="{BB962C8B-B14F-4D97-AF65-F5344CB8AC3E}">
        <p14:creationId xmlns:p14="http://schemas.microsoft.com/office/powerpoint/2010/main" val="42549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ㅍㅋㅊㅇㅍㅁ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포카칩양파맛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2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ㅇㅁㅅㅍㅇ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8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엄마손파이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56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ㅇㅊㅋㄹㅋ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54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3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85</Words>
  <Application>Microsoft Office PowerPoint</Application>
  <PresentationFormat>와이드스크린</PresentationFormat>
  <Paragraphs>85</Paragraphs>
  <Slides>43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7" baseType="lpstr">
      <vt:lpstr>Cre초코쿠키 C</vt:lpstr>
      <vt:lpstr>굴림</vt:lpstr>
      <vt:lpstr>휴먼모음T</vt:lpstr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16</cp:revision>
  <dcterms:created xsi:type="dcterms:W3CDTF">2016-05-14T02:57:41Z</dcterms:created>
  <dcterms:modified xsi:type="dcterms:W3CDTF">2016-06-11T12:42:23Z</dcterms:modified>
</cp:coreProperties>
</file>