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C535-954A-4539-8EE3-50392F0F480B}" type="datetimeFigureOut">
              <a:rPr lang="ko-KR" altLang="en-US" smtClean="0"/>
              <a:t>2014-02-08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DF74-17F1-49D6-85A2-0BEA9F8A00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2830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C535-954A-4539-8EE3-50392F0F480B}" type="datetimeFigureOut">
              <a:rPr lang="ko-KR" altLang="en-US" smtClean="0"/>
              <a:t>2014-02-08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DF74-17F1-49D6-85A2-0BEA9F8A00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27341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C535-954A-4539-8EE3-50392F0F480B}" type="datetimeFigureOut">
              <a:rPr lang="ko-KR" altLang="en-US" smtClean="0"/>
              <a:t>2014-02-08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DF74-17F1-49D6-85A2-0BEA9F8A00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158628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36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2B738-30AB-4E52-8272-4F9C634A2992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2014-02-08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0EAC9-E402-4403-8B52-4F6EFBB2EC35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693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F88CA-E885-4DBF-9A0E-422FEDF77F18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2014-02-08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7BDA6-53CB-4CEF-B674-EC469F35CF65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0568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2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95B06-584B-4EF3-8B4E-1972CB79C221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2014-02-08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336AB-121A-47E6-9DCF-BA17163D303F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9353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1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1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C3973-458D-47DF-8EA7-089F8CE4C021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2014-02-08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0C1C6-D7CB-479A-9907-81E25AF47375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9174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3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3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1F883-9E14-4128-803B-2BADA31CAAF1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2014-02-08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940D1-1858-44B1-9BDE-87552156A901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0424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CA26E-E530-40EE-A792-495CF595AA98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2014-02-08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B2250-9240-4329-A401-29E94BBC60E0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2111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902A7-2B2B-4DA8-96AE-09B81973C416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2014-02-08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B14FE-AA35-44AD-886C-19E3FB765DDF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3351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1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63" y="27306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14" y="143511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8E176-6BBC-464D-8525-FE4CF7CD0CA4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2014-02-08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417A6-3FF0-4F7C-8D16-28015AAB2DDF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999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C535-954A-4539-8EE3-50392F0F480B}" type="datetimeFigureOut">
              <a:rPr lang="ko-KR" altLang="en-US" smtClean="0"/>
              <a:t>2014-02-08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DF74-17F1-49D6-85A2-0BEA9F8A00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75000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CA29E-18D3-4376-BCE9-55873B61FDB2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2014-02-08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0C63C-AD7E-479B-A182-F29F2D89FFBB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2642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10FB1-C9B2-40B3-BD18-C8E18EEB4E33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2014-02-08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7D4E6-D18D-43FC-91CF-38B541E8F560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7982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49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9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EF369-43CF-46B7-BAE7-9BEEB80FD5A5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2014-02-08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BC7E7-1001-44E1-8E36-62F051ED3761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6993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67BE4-A8EA-4617-9D71-606434317F5C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2014-02-08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B978A-378C-45C2-954F-F604A403DF10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8811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6A79C-2C1D-4147-9DE4-14B6BFAF0B65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2014-02-08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E6961-D6B5-489C-98F6-66A286A6B71D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1234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7284B-F788-46FC-AB00-52CC82D202D0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2014-02-08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8D23D-E70F-4FAE-B82F-45B983192998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2956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3BD69-AF81-4D6F-B194-B482868DF5C1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2014-02-08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082A7-4765-49FF-9826-32A0C9827FCF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9164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31662-1563-4EED-AAF4-BBBDC9D285EB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2014-02-08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55CC4-8C0A-4F3E-B8D5-0210B5F7959B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39002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B06FE-8ED1-4D45-8266-EB343D940717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2014-02-08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8DF35-2358-4175-9978-00286CBF6853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18508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DB1E7-230C-4FC2-8FAD-21E0F2C9D615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2014-02-08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BFB62-DBF4-4A8C-B4D2-65C53675568E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80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C535-954A-4539-8EE3-50392F0F480B}" type="datetimeFigureOut">
              <a:rPr lang="ko-KR" altLang="en-US" smtClean="0"/>
              <a:t>2014-02-08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DF74-17F1-49D6-85A2-0BEA9F8A00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363575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EF48C-3D42-4EFF-B1CE-DB980636F0A6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2014-02-08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7A0FD-A50F-46B5-8691-40D05B054AB2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62050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AC582-3464-41F7-9171-B78B61EA1287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2014-02-08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D2AF9-5A5D-4A35-81C9-9F27CAFB7241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7737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3EBD0-89CA-4757-A7F3-E3D8ACB2BC8B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2014-02-08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D1975-F795-4C64-BD54-FA98FBCD7D1C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18325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4074A-982E-4560-931A-7488EB057397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2014-02-08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8A648-E1DB-400A-A8AA-0F484C328D03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857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C535-954A-4539-8EE3-50392F0F480B}" type="datetimeFigureOut">
              <a:rPr lang="ko-KR" altLang="en-US" smtClean="0"/>
              <a:t>2014-02-08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DF74-17F1-49D6-85A2-0BEA9F8A00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9568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C535-954A-4539-8EE3-50392F0F480B}" type="datetimeFigureOut">
              <a:rPr lang="ko-KR" altLang="en-US" smtClean="0"/>
              <a:t>2014-02-08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DF74-17F1-49D6-85A2-0BEA9F8A00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03149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C535-954A-4539-8EE3-50392F0F480B}" type="datetimeFigureOut">
              <a:rPr lang="ko-KR" altLang="en-US" smtClean="0"/>
              <a:t>2014-02-08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DF74-17F1-49D6-85A2-0BEA9F8A00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4550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C535-954A-4539-8EE3-50392F0F480B}" type="datetimeFigureOut">
              <a:rPr lang="ko-KR" altLang="en-US" smtClean="0"/>
              <a:t>2014-02-08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DF74-17F1-49D6-85A2-0BEA9F8A00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3237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C535-954A-4539-8EE3-50392F0F480B}" type="datetimeFigureOut">
              <a:rPr lang="ko-KR" altLang="en-US" smtClean="0"/>
              <a:t>2014-02-08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DF74-17F1-49D6-85A2-0BEA9F8A00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36425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C535-954A-4539-8EE3-50392F0F480B}" type="datetimeFigureOut">
              <a:rPr lang="ko-KR" altLang="en-US" smtClean="0"/>
              <a:t>2014-02-08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DF74-17F1-49D6-85A2-0BEA9F8A00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7007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7C535-954A-4539-8EE3-50392F0F480B}" type="datetimeFigureOut">
              <a:rPr lang="ko-KR" altLang="en-US" smtClean="0"/>
              <a:t>2014-02-08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DDF74-17F1-49D6-85A2-0BEA9F8A00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4753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5123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11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6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0C13E4D5-666C-45AC-AE04-C6DFD10A94BC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2014-02-08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6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6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0FDEDCB1-8CFA-4259-98F5-F2F4EFC7A079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205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1D343DA-2C30-477F-BF84-87C46D2CD92B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2014-02-08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78E493B-46AE-415D-88A5-FDEC24B6CC74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864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 latinLnBrk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타원 1"/>
          <p:cNvSpPr/>
          <p:nvPr/>
        </p:nvSpPr>
        <p:spPr>
          <a:xfrm>
            <a:off x="1187624" y="980728"/>
            <a:ext cx="6336704" cy="1224136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540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초 성 </a:t>
            </a:r>
            <a:r>
              <a:rPr lang="ko-KR" altLang="en-US" sz="5400" dirty="0" err="1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퀴</a:t>
            </a:r>
            <a:r>
              <a:rPr lang="ko-KR" altLang="en-US" sz="540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ko-KR" altLang="en-US" sz="5400" dirty="0" err="1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즈</a:t>
            </a:r>
            <a:endParaRPr lang="ko-KR" altLang="en-US" sz="540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0175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1963936" y="1484784"/>
            <a:ext cx="5560392" cy="1015663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ko-KR" altLang="en-US" sz="6000" b="1" spc="50" dirty="0" err="1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ㅇ</a:t>
            </a:r>
            <a:r>
              <a:rPr lang="ko-KR" altLang="en-US" sz="6000" b="1" spc="50" dirty="0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 </a:t>
            </a:r>
            <a:r>
              <a:rPr lang="ko-KR" altLang="en-US" sz="6000" b="1" spc="50" dirty="0" err="1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ㅂ</a:t>
            </a:r>
            <a:r>
              <a:rPr lang="ko-KR" altLang="en-US" sz="6000" b="1" spc="50" dirty="0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 </a:t>
            </a:r>
            <a:r>
              <a:rPr lang="ko-KR" altLang="en-US" sz="6000" b="1" spc="50" dirty="0" err="1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ㄷ</a:t>
            </a:r>
            <a:endParaRPr lang="en-US" altLang="ko-KR" sz="6000" b="1" spc="50" dirty="0">
              <a:ln w="11430">
                <a:solidFill>
                  <a:srgbClr val="00FF00"/>
                </a:solidFill>
              </a:ln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1619672" y="4653136"/>
            <a:ext cx="5688632" cy="936104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3600" dirty="0">
                <a:solidFill>
                  <a:srgbClr val="FFFF00"/>
                </a:solidFill>
                <a:latin typeface="HY바다M" pitchFamily="18" charset="-127"/>
                <a:ea typeface="HY바다M" pitchFamily="18" charset="-127"/>
              </a:rPr>
              <a:t>성경책</a:t>
            </a:r>
            <a:endParaRPr lang="ko-KR" altLang="en-US" sz="3600" dirty="0">
              <a:solidFill>
                <a:srgbClr val="FFFF00"/>
              </a:solidFill>
              <a:latin typeface="HY바다M" pitchFamily="18" charset="-127"/>
              <a:ea typeface="HY바다M" pitchFamily="18" charset="-127"/>
            </a:endParaRPr>
          </a:p>
        </p:txBody>
      </p:sp>
      <p:sp>
        <p:nvSpPr>
          <p:cNvPr id="9" name="타원 8"/>
          <p:cNvSpPr/>
          <p:nvPr/>
        </p:nvSpPr>
        <p:spPr>
          <a:xfrm>
            <a:off x="395536" y="548680"/>
            <a:ext cx="1512168" cy="864096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320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9</a:t>
            </a:r>
            <a:endParaRPr lang="ko-KR" altLang="en-US" sz="320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1619672" y="4653136"/>
            <a:ext cx="5688632" cy="936104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3600" dirty="0" err="1">
                <a:solidFill>
                  <a:srgbClr val="FFFF00"/>
                </a:solidFill>
                <a:latin typeface="HY바다M" pitchFamily="18" charset="-127"/>
                <a:ea typeface="HY바다M" pitchFamily="18" charset="-127"/>
              </a:rPr>
              <a:t>오바댜</a:t>
            </a:r>
            <a:endParaRPr lang="ko-KR" altLang="en-US" sz="3600" dirty="0">
              <a:solidFill>
                <a:srgbClr val="FFFF00"/>
              </a:solidFill>
              <a:latin typeface="HY바다M" pitchFamily="18" charset="-127"/>
              <a:ea typeface="HY바다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35083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1963936" y="1484784"/>
            <a:ext cx="5560392" cy="1015663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ko-KR" altLang="en-US" sz="6000" b="1" spc="50" dirty="0" err="1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ㄱ</a:t>
            </a:r>
            <a:r>
              <a:rPr lang="ko-KR" altLang="en-US" sz="6000" b="1" spc="50" dirty="0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 </a:t>
            </a:r>
            <a:r>
              <a:rPr lang="ko-KR" altLang="en-US" sz="6000" b="1" spc="50" dirty="0" err="1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ㄱ</a:t>
            </a:r>
            <a:r>
              <a:rPr lang="ko-KR" altLang="en-US" sz="6000" b="1" spc="50" dirty="0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 </a:t>
            </a:r>
            <a:r>
              <a:rPr lang="ko-KR" altLang="en-US" sz="6000" b="1" spc="50" dirty="0" err="1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ㅁ</a:t>
            </a:r>
            <a:endParaRPr lang="en-US" altLang="ko-KR" sz="6000" b="1" spc="50" dirty="0">
              <a:ln w="11430">
                <a:solidFill>
                  <a:srgbClr val="00FF00"/>
                </a:solidFill>
              </a:ln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1619672" y="4653136"/>
            <a:ext cx="5688632" cy="936104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3600" dirty="0">
                <a:solidFill>
                  <a:srgbClr val="FFFF00"/>
                </a:solidFill>
                <a:latin typeface="HY바다M" pitchFamily="18" charset="-127"/>
                <a:ea typeface="HY바다M" pitchFamily="18" charset="-127"/>
              </a:rPr>
              <a:t>음식</a:t>
            </a:r>
            <a:endParaRPr lang="ko-KR" altLang="en-US" sz="3600" dirty="0">
              <a:solidFill>
                <a:srgbClr val="FFFF00"/>
              </a:solidFill>
              <a:latin typeface="HY바다M" pitchFamily="18" charset="-127"/>
              <a:ea typeface="HY바다M" pitchFamily="18" charset="-127"/>
            </a:endParaRPr>
          </a:p>
        </p:txBody>
      </p:sp>
      <p:sp>
        <p:nvSpPr>
          <p:cNvPr id="9" name="타원 8"/>
          <p:cNvSpPr/>
          <p:nvPr/>
        </p:nvSpPr>
        <p:spPr>
          <a:xfrm>
            <a:off x="395536" y="548680"/>
            <a:ext cx="1512168" cy="864096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320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10</a:t>
            </a:r>
            <a:endParaRPr lang="ko-KR" altLang="en-US" sz="320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1619672" y="4653136"/>
            <a:ext cx="5688632" cy="936104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3600" dirty="0">
                <a:solidFill>
                  <a:srgbClr val="FFFF00"/>
                </a:solidFill>
                <a:latin typeface="HY바다M" pitchFamily="18" charset="-127"/>
                <a:ea typeface="HY바다M" pitchFamily="18" charset="-127"/>
              </a:rPr>
              <a:t>고구마</a:t>
            </a:r>
            <a:endParaRPr lang="ko-KR" altLang="en-US" sz="3600" dirty="0">
              <a:solidFill>
                <a:srgbClr val="FFFF00"/>
              </a:solidFill>
              <a:latin typeface="HY바다M" pitchFamily="18" charset="-127"/>
              <a:ea typeface="HY바다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01787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1963936" y="1484784"/>
            <a:ext cx="5560392" cy="1015663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ko-KR" altLang="en-US" sz="6000" b="1" spc="50" dirty="0" err="1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ㅎ</a:t>
            </a:r>
            <a:r>
              <a:rPr lang="ko-KR" altLang="en-US" sz="6000" b="1" spc="50" dirty="0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 </a:t>
            </a:r>
            <a:r>
              <a:rPr lang="ko-KR" altLang="en-US" sz="6000" b="1" spc="50" dirty="0" err="1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ㅂ</a:t>
            </a:r>
            <a:r>
              <a:rPr lang="ko-KR" altLang="en-US" sz="6000" b="1" spc="50" dirty="0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 </a:t>
            </a:r>
            <a:r>
              <a:rPr lang="ko-KR" altLang="en-US" sz="6000" b="1" spc="50" dirty="0" err="1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ㄱ</a:t>
            </a:r>
            <a:endParaRPr lang="en-US" altLang="ko-KR" sz="6000" b="1" spc="50" dirty="0">
              <a:ln w="11430">
                <a:solidFill>
                  <a:srgbClr val="00FF00"/>
                </a:solidFill>
              </a:ln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1619672" y="4653136"/>
            <a:ext cx="5688632" cy="936104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3600" dirty="0">
                <a:solidFill>
                  <a:srgbClr val="FFFF00"/>
                </a:solidFill>
                <a:latin typeface="HY바다M" pitchFamily="18" charset="-127"/>
                <a:ea typeface="HY바다M" pitchFamily="18" charset="-127"/>
              </a:rPr>
              <a:t>음식</a:t>
            </a:r>
            <a:endParaRPr lang="ko-KR" altLang="en-US" sz="3600" dirty="0">
              <a:solidFill>
                <a:srgbClr val="FFFF00"/>
              </a:solidFill>
              <a:latin typeface="HY바다M" pitchFamily="18" charset="-127"/>
              <a:ea typeface="HY바다M" pitchFamily="18" charset="-127"/>
            </a:endParaRPr>
          </a:p>
        </p:txBody>
      </p:sp>
      <p:sp>
        <p:nvSpPr>
          <p:cNvPr id="9" name="타원 8"/>
          <p:cNvSpPr/>
          <p:nvPr/>
        </p:nvSpPr>
        <p:spPr>
          <a:xfrm>
            <a:off x="395536" y="548680"/>
            <a:ext cx="1512168" cy="864096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320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11</a:t>
            </a:r>
            <a:endParaRPr lang="ko-KR" altLang="en-US" sz="320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1619672" y="4653136"/>
            <a:ext cx="5688632" cy="936104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3600">
                <a:solidFill>
                  <a:srgbClr val="FFFF00"/>
                </a:solidFill>
                <a:latin typeface="HY바다M" pitchFamily="18" charset="-127"/>
                <a:ea typeface="HY바다M" pitchFamily="18" charset="-127"/>
              </a:rPr>
              <a:t>햄버거</a:t>
            </a:r>
            <a:endParaRPr lang="ko-KR" altLang="en-US" sz="3600" dirty="0">
              <a:solidFill>
                <a:srgbClr val="FFFF00"/>
              </a:solidFill>
              <a:latin typeface="HY바다M" pitchFamily="18" charset="-127"/>
              <a:ea typeface="HY바다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60688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1963936" y="1484784"/>
            <a:ext cx="5560392" cy="1015663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ko-KR" altLang="en-US" sz="6000" b="1" spc="50" dirty="0" err="1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ㅍ</a:t>
            </a:r>
            <a:r>
              <a:rPr lang="ko-KR" altLang="en-US" sz="6000" b="1" spc="50" dirty="0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 </a:t>
            </a:r>
            <a:r>
              <a:rPr lang="ko-KR" altLang="en-US" sz="6000" b="1" spc="50" dirty="0" err="1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ㅍ</a:t>
            </a:r>
            <a:r>
              <a:rPr lang="ko-KR" altLang="en-US" sz="6000" b="1" spc="50" dirty="0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 </a:t>
            </a:r>
            <a:r>
              <a:rPr lang="ko-KR" altLang="en-US" sz="6000" b="1" spc="50" dirty="0" err="1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ㄹ</a:t>
            </a:r>
            <a:r>
              <a:rPr lang="ko-KR" altLang="en-US" sz="6000" b="1" spc="50" dirty="0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 </a:t>
            </a:r>
            <a:r>
              <a:rPr lang="ko-KR" altLang="en-US" sz="6000" b="1" spc="50" dirty="0" err="1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ㅋ</a:t>
            </a:r>
            <a:endParaRPr lang="en-US" altLang="ko-KR" sz="6000" b="1" spc="50" dirty="0">
              <a:ln w="11430">
                <a:solidFill>
                  <a:srgbClr val="00FF00"/>
                </a:solidFill>
              </a:ln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1619672" y="4653136"/>
            <a:ext cx="5688632" cy="936104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3600" dirty="0">
                <a:solidFill>
                  <a:srgbClr val="FFFF00"/>
                </a:solidFill>
                <a:latin typeface="HY바다M" pitchFamily="18" charset="-127"/>
                <a:ea typeface="HY바다M" pitchFamily="18" charset="-127"/>
              </a:rPr>
              <a:t>음식</a:t>
            </a:r>
            <a:endParaRPr lang="ko-KR" altLang="en-US" sz="3600" dirty="0">
              <a:solidFill>
                <a:srgbClr val="FFFF00"/>
              </a:solidFill>
              <a:latin typeface="HY바다M" pitchFamily="18" charset="-127"/>
              <a:ea typeface="HY바다M" pitchFamily="18" charset="-127"/>
            </a:endParaRPr>
          </a:p>
        </p:txBody>
      </p:sp>
      <p:sp>
        <p:nvSpPr>
          <p:cNvPr id="9" name="타원 8"/>
          <p:cNvSpPr/>
          <p:nvPr/>
        </p:nvSpPr>
        <p:spPr>
          <a:xfrm>
            <a:off x="395536" y="548680"/>
            <a:ext cx="1512168" cy="864096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320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12</a:t>
            </a:r>
            <a:endParaRPr lang="ko-KR" altLang="en-US" sz="320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1619672" y="4653136"/>
            <a:ext cx="5688632" cy="936104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3600">
                <a:solidFill>
                  <a:srgbClr val="FFFF00"/>
                </a:solidFill>
                <a:latin typeface="HY바다M" pitchFamily="18" charset="-127"/>
                <a:ea typeface="HY바다M" pitchFamily="18" charset="-127"/>
              </a:rPr>
              <a:t>파프리카</a:t>
            </a:r>
            <a:endParaRPr lang="ko-KR" altLang="en-US" sz="3600" dirty="0">
              <a:solidFill>
                <a:srgbClr val="FFFF00"/>
              </a:solidFill>
              <a:latin typeface="HY바다M" pitchFamily="18" charset="-127"/>
              <a:ea typeface="HY바다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56419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1963936" y="1484784"/>
            <a:ext cx="5560392" cy="1015663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ko-KR" altLang="en-US" sz="6000" b="1" spc="50" dirty="0" err="1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ㄱ</a:t>
            </a:r>
            <a:r>
              <a:rPr lang="ko-KR" altLang="en-US" sz="6000" b="1" spc="50" dirty="0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 </a:t>
            </a:r>
            <a:r>
              <a:rPr lang="ko-KR" altLang="en-US" sz="6000" b="1" spc="50" dirty="0" err="1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ㅈ</a:t>
            </a:r>
            <a:r>
              <a:rPr lang="ko-KR" altLang="en-US" sz="6000" b="1" spc="50" dirty="0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 </a:t>
            </a:r>
            <a:r>
              <a:rPr lang="ko-KR" altLang="en-US" sz="6000" b="1" spc="50" dirty="0" err="1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ㅌ</a:t>
            </a:r>
            <a:endParaRPr lang="en-US" altLang="ko-KR" sz="6000" b="1" spc="50" dirty="0">
              <a:ln w="11430">
                <a:solidFill>
                  <a:srgbClr val="00FF00"/>
                </a:solidFill>
              </a:ln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1619672" y="4653136"/>
            <a:ext cx="5688632" cy="936104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3600" dirty="0">
                <a:solidFill>
                  <a:srgbClr val="FFFF00"/>
                </a:solidFill>
                <a:latin typeface="HY바다M" pitchFamily="18" charset="-127"/>
                <a:ea typeface="HY바다M" pitchFamily="18" charset="-127"/>
              </a:rPr>
              <a:t>음식</a:t>
            </a:r>
            <a:endParaRPr lang="ko-KR" altLang="en-US" sz="3600" dirty="0">
              <a:solidFill>
                <a:srgbClr val="FFFF00"/>
              </a:solidFill>
              <a:latin typeface="HY바다M" pitchFamily="18" charset="-127"/>
              <a:ea typeface="HY바다M" pitchFamily="18" charset="-127"/>
            </a:endParaRPr>
          </a:p>
        </p:txBody>
      </p:sp>
      <p:sp>
        <p:nvSpPr>
          <p:cNvPr id="9" name="타원 8"/>
          <p:cNvSpPr/>
          <p:nvPr/>
        </p:nvSpPr>
        <p:spPr>
          <a:xfrm>
            <a:off x="395536" y="548680"/>
            <a:ext cx="1512168" cy="864096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320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13</a:t>
            </a:r>
            <a:endParaRPr lang="ko-KR" altLang="en-US" sz="320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1619672" y="4653136"/>
            <a:ext cx="5688632" cy="936104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3600">
                <a:solidFill>
                  <a:srgbClr val="FFFF00"/>
                </a:solidFill>
                <a:latin typeface="HY바다M" pitchFamily="18" charset="-127"/>
                <a:ea typeface="HY바다M" pitchFamily="18" charset="-127"/>
              </a:rPr>
              <a:t>감자탕</a:t>
            </a:r>
            <a:endParaRPr lang="ko-KR" altLang="en-US" sz="3600" dirty="0">
              <a:solidFill>
                <a:srgbClr val="FFFF00"/>
              </a:solidFill>
              <a:latin typeface="HY바다M" pitchFamily="18" charset="-127"/>
              <a:ea typeface="HY바다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06338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1963936" y="1484784"/>
            <a:ext cx="5560392" cy="1015663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ko-KR" altLang="en-US" sz="6000" b="1" spc="50" dirty="0" err="1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ㅂ</a:t>
            </a:r>
            <a:r>
              <a:rPr lang="ko-KR" altLang="en-US" sz="6000" b="1" spc="50" dirty="0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 </a:t>
            </a:r>
            <a:r>
              <a:rPr lang="ko-KR" altLang="en-US" sz="6000" b="1" spc="50" dirty="0" err="1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ㄹ</a:t>
            </a:r>
            <a:r>
              <a:rPr lang="ko-KR" altLang="en-US" sz="6000" b="1" spc="50" dirty="0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 </a:t>
            </a:r>
            <a:r>
              <a:rPr lang="ko-KR" altLang="en-US" sz="6000" b="1" spc="50" dirty="0" err="1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ㅂ</a:t>
            </a:r>
            <a:endParaRPr lang="en-US" altLang="ko-KR" sz="6000" b="1" spc="50" dirty="0">
              <a:ln w="11430">
                <a:solidFill>
                  <a:srgbClr val="00FF00"/>
                </a:solidFill>
              </a:ln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1619672" y="4653136"/>
            <a:ext cx="5688632" cy="936104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3600" dirty="0">
                <a:solidFill>
                  <a:srgbClr val="FFFF00"/>
                </a:solidFill>
                <a:latin typeface="HY바다M" pitchFamily="18" charset="-127"/>
                <a:ea typeface="HY바다M" pitchFamily="18" charset="-127"/>
              </a:rPr>
              <a:t>음식</a:t>
            </a:r>
            <a:endParaRPr lang="ko-KR" altLang="en-US" sz="3600" dirty="0">
              <a:solidFill>
                <a:srgbClr val="FFFF00"/>
              </a:solidFill>
              <a:latin typeface="HY바다M" pitchFamily="18" charset="-127"/>
              <a:ea typeface="HY바다M" pitchFamily="18" charset="-127"/>
            </a:endParaRPr>
          </a:p>
        </p:txBody>
      </p:sp>
      <p:sp>
        <p:nvSpPr>
          <p:cNvPr id="9" name="타원 8"/>
          <p:cNvSpPr/>
          <p:nvPr/>
        </p:nvSpPr>
        <p:spPr>
          <a:xfrm>
            <a:off x="395536" y="548680"/>
            <a:ext cx="1512168" cy="864096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320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14</a:t>
            </a:r>
            <a:endParaRPr lang="ko-KR" altLang="en-US" sz="320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1619672" y="4653136"/>
            <a:ext cx="5688632" cy="936104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3600">
                <a:solidFill>
                  <a:srgbClr val="FFFF00"/>
                </a:solidFill>
                <a:latin typeface="HY바다M" pitchFamily="18" charset="-127"/>
                <a:ea typeface="HY바다M" pitchFamily="18" charset="-127"/>
              </a:rPr>
              <a:t>보리밥</a:t>
            </a:r>
            <a:endParaRPr lang="ko-KR" altLang="en-US" sz="3600" dirty="0">
              <a:solidFill>
                <a:srgbClr val="FFFF00"/>
              </a:solidFill>
              <a:latin typeface="HY바다M" pitchFamily="18" charset="-127"/>
              <a:ea typeface="HY바다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51709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1963936" y="1484784"/>
            <a:ext cx="5560392" cy="1015663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ko-KR" altLang="en-US" sz="6000" b="1" spc="50" dirty="0" err="1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ㅅ</a:t>
            </a:r>
            <a:r>
              <a:rPr lang="ko-KR" altLang="en-US" sz="6000" b="1" spc="50" dirty="0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 </a:t>
            </a:r>
            <a:r>
              <a:rPr lang="ko-KR" altLang="en-US" sz="6000" b="1" spc="50" dirty="0" err="1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ㄷ</a:t>
            </a:r>
            <a:r>
              <a:rPr lang="ko-KR" altLang="en-US" sz="6000" b="1" spc="50" dirty="0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 </a:t>
            </a:r>
            <a:r>
              <a:rPr lang="ko-KR" altLang="en-US" sz="6000" b="1" spc="50" dirty="0" err="1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ㅂ</a:t>
            </a:r>
            <a:r>
              <a:rPr lang="ko-KR" altLang="en-US" sz="6000" b="1" spc="50" dirty="0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 </a:t>
            </a:r>
            <a:r>
              <a:rPr lang="ko-KR" altLang="en-US" sz="6000" b="1" spc="50" dirty="0" err="1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ㅉ</a:t>
            </a:r>
            <a:r>
              <a:rPr lang="ko-KR" altLang="en-US" sz="6000" b="1" spc="50" dirty="0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 </a:t>
            </a:r>
            <a:r>
              <a:rPr lang="ko-KR" altLang="en-US" sz="6000" b="1" spc="50" dirty="0" err="1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ㄱ</a:t>
            </a:r>
            <a:endParaRPr lang="en-US" altLang="ko-KR" sz="6000" b="1" spc="50" dirty="0">
              <a:ln w="11430">
                <a:solidFill>
                  <a:srgbClr val="00FF00"/>
                </a:solidFill>
              </a:ln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1619672" y="4653136"/>
            <a:ext cx="5688632" cy="936104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3600" dirty="0">
                <a:solidFill>
                  <a:srgbClr val="FFFF00"/>
                </a:solidFill>
                <a:latin typeface="HY바다M" pitchFamily="18" charset="-127"/>
                <a:ea typeface="HY바다M" pitchFamily="18" charset="-127"/>
              </a:rPr>
              <a:t>음식</a:t>
            </a:r>
            <a:endParaRPr lang="ko-KR" altLang="en-US" sz="3600" dirty="0">
              <a:solidFill>
                <a:srgbClr val="FFFF00"/>
              </a:solidFill>
              <a:latin typeface="HY바다M" pitchFamily="18" charset="-127"/>
              <a:ea typeface="HY바다M" pitchFamily="18" charset="-127"/>
            </a:endParaRPr>
          </a:p>
        </p:txBody>
      </p:sp>
      <p:sp>
        <p:nvSpPr>
          <p:cNvPr id="9" name="타원 8"/>
          <p:cNvSpPr/>
          <p:nvPr/>
        </p:nvSpPr>
        <p:spPr>
          <a:xfrm>
            <a:off x="395536" y="548680"/>
            <a:ext cx="1512168" cy="864096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320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15</a:t>
            </a:r>
            <a:endParaRPr lang="ko-KR" altLang="en-US" sz="320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1619672" y="4653136"/>
            <a:ext cx="5688632" cy="936104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3600">
                <a:solidFill>
                  <a:srgbClr val="FFFF00"/>
                </a:solidFill>
                <a:latin typeface="HY바다M" pitchFamily="18" charset="-127"/>
                <a:ea typeface="HY바다M" pitchFamily="18" charset="-127"/>
              </a:rPr>
              <a:t>순두부찌게</a:t>
            </a:r>
            <a:endParaRPr lang="ko-KR" altLang="en-US" sz="3600" dirty="0">
              <a:solidFill>
                <a:srgbClr val="FFFF00"/>
              </a:solidFill>
              <a:latin typeface="HY바다M" pitchFamily="18" charset="-127"/>
              <a:ea typeface="HY바다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29091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1963936" y="1484784"/>
            <a:ext cx="5560392" cy="1015663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ko-KR" altLang="en-US" sz="6000" b="1" spc="50" dirty="0" err="1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ㅇ</a:t>
            </a:r>
            <a:r>
              <a:rPr lang="ko-KR" altLang="en-US" sz="6000" b="1" spc="50" dirty="0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 </a:t>
            </a:r>
            <a:r>
              <a:rPr lang="ko-KR" altLang="en-US" sz="6000" b="1" spc="50" dirty="0" err="1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ㄱ</a:t>
            </a:r>
            <a:r>
              <a:rPr lang="ko-KR" altLang="en-US" sz="6000" b="1" spc="50" dirty="0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 </a:t>
            </a:r>
            <a:r>
              <a:rPr lang="ko-KR" altLang="en-US" sz="6000" b="1" spc="50" dirty="0" err="1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ㅇ</a:t>
            </a:r>
            <a:r>
              <a:rPr lang="ko-KR" altLang="en-US" sz="6000" b="1" spc="50" dirty="0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 </a:t>
            </a:r>
            <a:r>
              <a:rPr lang="ko-KR" altLang="en-US" sz="6000" b="1" spc="50" dirty="0" err="1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ㄴ</a:t>
            </a:r>
            <a:endParaRPr lang="en-US" altLang="ko-KR" sz="6000" b="1" spc="50" dirty="0">
              <a:ln w="11430">
                <a:solidFill>
                  <a:srgbClr val="00FF00"/>
                </a:solidFill>
              </a:ln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1619672" y="4653136"/>
            <a:ext cx="5688632" cy="936104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3600" dirty="0">
                <a:solidFill>
                  <a:srgbClr val="FFFF00"/>
                </a:solidFill>
                <a:latin typeface="HY바다M" pitchFamily="18" charset="-127"/>
                <a:ea typeface="HY바다M" pitchFamily="18" charset="-127"/>
              </a:rPr>
              <a:t>동물</a:t>
            </a:r>
            <a:endParaRPr lang="ko-KR" altLang="en-US" sz="3600" dirty="0">
              <a:solidFill>
                <a:srgbClr val="FFFF00"/>
              </a:solidFill>
              <a:latin typeface="HY바다M" pitchFamily="18" charset="-127"/>
              <a:ea typeface="HY바다M" pitchFamily="18" charset="-127"/>
            </a:endParaRPr>
          </a:p>
        </p:txBody>
      </p:sp>
      <p:sp>
        <p:nvSpPr>
          <p:cNvPr id="9" name="타원 8"/>
          <p:cNvSpPr/>
          <p:nvPr/>
        </p:nvSpPr>
        <p:spPr>
          <a:xfrm>
            <a:off x="395536" y="548680"/>
            <a:ext cx="1512168" cy="864096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320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16</a:t>
            </a:r>
            <a:endParaRPr lang="ko-KR" altLang="en-US" sz="320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1619672" y="4653136"/>
            <a:ext cx="5688632" cy="936104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3600" dirty="0">
                <a:solidFill>
                  <a:srgbClr val="FFFF00"/>
                </a:solidFill>
                <a:latin typeface="HY바다M" pitchFamily="18" charset="-127"/>
                <a:ea typeface="HY바다M" pitchFamily="18" charset="-127"/>
              </a:rPr>
              <a:t>이구아나</a:t>
            </a:r>
            <a:endParaRPr lang="ko-KR" altLang="en-US" sz="3600" dirty="0">
              <a:solidFill>
                <a:srgbClr val="FFFF00"/>
              </a:solidFill>
              <a:latin typeface="HY바다M" pitchFamily="18" charset="-127"/>
              <a:ea typeface="HY바다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21360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1963936" y="1484784"/>
            <a:ext cx="5560392" cy="1015663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ko-KR" altLang="en-US" sz="6000" b="1" spc="50" dirty="0" err="1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ㅇ</a:t>
            </a:r>
            <a:r>
              <a:rPr lang="ko-KR" altLang="en-US" sz="6000" b="1" spc="50" dirty="0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 </a:t>
            </a:r>
            <a:r>
              <a:rPr lang="ko-KR" altLang="en-US" sz="6000" b="1" spc="50" dirty="0" err="1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ㄹ</a:t>
            </a:r>
            <a:r>
              <a:rPr lang="ko-KR" altLang="en-US" sz="6000" b="1" spc="50" dirty="0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 </a:t>
            </a:r>
            <a:r>
              <a:rPr lang="ko-KR" altLang="en-US" sz="6000" b="1" spc="50" dirty="0" err="1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ㅁ</a:t>
            </a:r>
            <a:r>
              <a:rPr lang="ko-KR" altLang="en-US" sz="6000" b="1" spc="50" dirty="0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 </a:t>
            </a:r>
            <a:r>
              <a:rPr lang="ko-KR" altLang="en-US" sz="6000" b="1" spc="50" dirty="0" err="1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ㄷ</a:t>
            </a:r>
            <a:r>
              <a:rPr lang="ko-KR" altLang="en-US" sz="6000" b="1" spc="50" dirty="0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 </a:t>
            </a:r>
            <a:r>
              <a:rPr lang="ko-KR" altLang="en-US" sz="6000" b="1" spc="50" dirty="0" err="1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ㄹ</a:t>
            </a:r>
            <a:endParaRPr lang="en-US" altLang="ko-KR" sz="6000" b="1" spc="50" dirty="0">
              <a:ln w="11430">
                <a:solidFill>
                  <a:srgbClr val="00FF00"/>
                </a:solidFill>
              </a:ln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1619672" y="4653136"/>
            <a:ext cx="5688632" cy="936104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3600" dirty="0">
                <a:solidFill>
                  <a:srgbClr val="FFFF00"/>
                </a:solidFill>
                <a:latin typeface="HY바다M" pitchFamily="18" charset="-127"/>
                <a:ea typeface="HY바다M" pitchFamily="18" charset="-127"/>
              </a:rPr>
              <a:t>동물</a:t>
            </a:r>
            <a:endParaRPr lang="ko-KR" altLang="en-US" sz="3600" dirty="0">
              <a:solidFill>
                <a:srgbClr val="FFFF00"/>
              </a:solidFill>
              <a:latin typeface="HY바다M" pitchFamily="18" charset="-127"/>
              <a:ea typeface="HY바다M" pitchFamily="18" charset="-127"/>
            </a:endParaRPr>
          </a:p>
        </p:txBody>
      </p:sp>
      <p:sp>
        <p:nvSpPr>
          <p:cNvPr id="9" name="타원 8"/>
          <p:cNvSpPr/>
          <p:nvPr/>
        </p:nvSpPr>
        <p:spPr>
          <a:xfrm>
            <a:off x="395536" y="548680"/>
            <a:ext cx="1512168" cy="864096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320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17</a:t>
            </a:r>
            <a:endParaRPr lang="ko-KR" altLang="en-US" sz="320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1619672" y="4653136"/>
            <a:ext cx="5688632" cy="936104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3600">
                <a:solidFill>
                  <a:srgbClr val="FFFF00"/>
                </a:solidFill>
                <a:latin typeface="HY바다M" pitchFamily="18" charset="-127"/>
                <a:ea typeface="HY바다M" pitchFamily="18" charset="-127"/>
              </a:rPr>
              <a:t>아르마딜로</a:t>
            </a:r>
            <a:endParaRPr lang="ko-KR" altLang="en-US" sz="3600" dirty="0">
              <a:solidFill>
                <a:srgbClr val="FFFF00"/>
              </a:solidFill>
              <a:latin typeface="HY바다M" pitchFamily="18" charset="-127"/>
              <a:ea typeface="HY바다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32917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1963936" y="1484784"/>
            <a:ext cx="5560392" cy="1015663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ko-KR" altLang="en-US" sz="6000" b="1" spc="50" dirty="0" err="1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ㅎ</a:t>
            </a:r>
            <a:r>
              <a:rPr lang="ko-KR" altLang="en-US" sz="6000" b="1" spc="50" dirty="0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 </a:t>
            </a:r>
            <a:r>
              <a:rPr lang="ko-KR" altLang="en-US" sz="6000" b="1" spc="50" dirty="0" err="1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ㅇ</a:t>
            </a:r>
            <a:r>
              <a:rPr lang="ko-KR" altLang="en-US" sz="6000" b="1" spc="50" dirty="0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 </a:t>
            </a:r>
            <a:r>
              <a:rPr lang="ko-KR" altLang="en-US" sz="6000" b="1" spc="50" dirty="0" err="1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ㅇ</a:t>
            </a:r>
            <a:r>
              <a:rPr lang="ko-KR" altLang="en-US" sz="6000" b="1" spc="50" dirty="0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 </a:t>
            </a:r>
            <a:r>
              <a:rPr lang="ko-KR" altLang="en-US" sz="6000" b="1" spc="50" dirty="0" err="1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ㄴ</a:t>
            </a:r>
            <a:endParaRPr lang="en-US" altLang="ko-KR" sz="6000" b="1" spc="50" dirty="0">
              <a:ln w="11430">
                <a:solidFill>
                  <a:srgbClr val="00FF00"/>
                </a:solidFill>
              </a:ln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1619672" y="4653136"/>
            <a:ext cx="5688632" cy="936104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3600" dirty="0">
                <a:solidFill>
                  <a:srgbClr val="FFFF00"/>
                </a:solidFill>
                <a:latin typeface="HY바다M" pitchFamily="18" charset="-127"/>
                <a:ea typeface="HY바다M" pitchFamily="18" charset="-127"/>
              </a:rPr>
              <a:t>동물</a:t>
            </a:r>
            <a:endParaRPr lang="ko-KR" altLang="en-US" sz="3600" dirty="0">
              <a:solidFill>
                <a:srgbClr val="FFFF00"/>
              </a:solidFill>
              <a:latin typeface="HY바다M" pitchFamily="18" charset="-127"/>
              <a:ea typeface="HY바다M" pitchFamily="18" charset="-127"/>
            </a:endParaRPr>
          </a:p>
        </p:txBody>
      </p:sp>
      <p:sp>
        <p:nvSpPr>
          <p:cNvPr id="9" name="타원 8"/>
          <p:cNvSpPr/>
          <p:nvPr/>
        </p:nvSpPr>
        <p:spPr>
          <a:xfrm>
            <a:off x="395536" y="548680"/>
            <a:ext cx="1512168" cy="864096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320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18</a:t>
            </a:r>
            <a:endParaRPr lang="ko-KR" altLang="en-US" sz="320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1619672" y="4653136"/>
            <a:ext cx="5688632" cy="936104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3600">
                <a:solidFill>
                  <a:srgbClr val="FFFF00"/>
                </a:solidFill>
                <a:latin typeface="HY바다M" pitchFamily="18" charset="-127"/>
                <a:ea typeface="HY바다M" pitchFamily="18" charset="-127"/>
              </a:rPr>
              <a:t>하이애나</a:t>
            </a:r>
            <a:endParaRPr lang="ko-KR" altLang="en-US" sz="3600" dirty="0">
              <a:solidFill>
                <a:srgbClr val="FFFF00"/>
              </a:solidFill>
              <a:latin typeface="HY바다M" pitchFamily="18" charset="-127"/>
              <a:ea typeface="HY바다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38454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1963936" y="1484784"/>
            <a:ext cx="5560392" cy="1015663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ko-KR" altLang="en-US" sz="6000" b="1" spc="50" dirty="0" err="1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ㅇ</a:t>
            </a:r>
            <a:r>
              <a:rPr lang="ko-KR" altLang="en-US" sz="6000" b="1" spc="50" dirty="0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  </a:t>
            </a:r>
            <a:r>
              <a:rPr lang="ko-KR" altLang="en-US" sz="6000" b="1" spc="50" dirty="0" err="1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ㄹ</a:t>
            </a:r>
            <a:r>
              <a:rPr lang="ko-KR" altLang="en-US" sz="6000" b="1" spc="50" dirty="0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  </a:t>
            </a:r>
            <a:r>
              <a:rPr lang="ko-KR" altLang="en-US" sz="6000" b="1" spc="50" dirty="0" err="1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ㅍ</a:t>
            </a:r>
            <a:endParaRPr lang="en-US" altLang="ko-KR" sz="6000" b="1" spc="50" dirty="0">
              <a:ln w="11430">
                <a:solidFill>
                  <a:srgbClr val="00FF00"/>
                </a:solidFill>
              </a:ln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1619672" y="4653136"/>
            <a:ext cx="5688632" cy="936104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3600" dirty="0">
                <a:solidFill>
                  <a:srgbClr val="FFFF00"/>
                </a:solidFill>
                <a:latin typeface="HY바다M" pitchFamily="18" charset="-127"/>
                <a:ea typeface="HY바다M" pitchFamily="18" charset="-127"/>
              </a:rPr>
              <a:t>스포츠 경기</a:t>
            </a:r>
            <a:endParaRPr lang="ko-KR" altLang="en-US" sz="3600" dirty="0">
              <a:solidFill>
                <a:srgbClr val="FFFF00"/>
              </a:solidFill>
              <a:latin typeface="HY바다M" pitchFamily="18" charset="-127"/>
              <a:ea typeface="HY바다M" pitchFamily="18" charset="-127"/>
            </a:endParaRPr>
          </a:p>
        </p:txBody>
      </p:sp>
      <p:sp>
        <p:nvSpPr>
          <p:cNvPr id="9" name="타원 8"/>
          <p:cNvSpPr/>
          <p:nvPr/>
        </p:nvSpPr>
        <p:spPr>
          <a:xfrm>
            <a:off x="395536" y="548680"/>
            <a:ext cx="1512168" cy="864096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320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</a:t>
            </a:r>
            <a:endParaRPr lang="ko-KR" altLang="en-US" sz="320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11" name="모서리가 둥근 직사각형 10"/>
          <p:cNvSpPr/>
          <p:nvPr/>
        </p:nvSpPr>
        <p:spPr>
          <a:xfrm>
            <a:off x="1619672" y="4653136"/>
            <a:ext cx="5688632" cy="936104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3600">
                <a:solidFill>
                  <a:srgbClr val="FFFF00"/>
                </a:solidFill>
                <a:latin typeface="HY바다M" pitchFamily="18" charset="-127"/>
                <a:ea typeface="HY바다M" pitchFamily="18" charset="-127"/>
              </a:rPr>
              <a:t>올림픽</a:t>
            </a:r>
            <a:endParaRPr lang="ko-KR" altLang="en-US" sz="3600" dirty="0">
              <a:solidFill>
                <a:srgbClr val="FFFF00"/>
              </a:solidFill>
              <a:latin typeface="HY바다M" pitchFamily="18" charset="-127"/>
              <a:ea typeface="HY바다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50440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1963936" y="1484784"/>
            <a:ext cx="5560392" cy="1015663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ko-KR" altLang="en-US" sz="6000" b="1" spc="50" dirty="0" err="1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ㅅ</a:t>
            </a:r>
            <a:r>
              <a:rPr lang="ko-KR" altLang="en-US" sz="6000" b="1" spc="50" dirty="0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 </a:t>
            </a:r>
            <a:r>
              <a:rPr lang="ko-KR" altLang="en-US" sz="6000" b="1" spc="50" dirty="0" err="1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ㅂ</a:t>
            </a:r>
            <a:r>
              <a:rPr lang="ko-KR" altLang="en-US" sz="6000" b="1" spc="50" dirty="0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 </a:t>
            </a:r>
            <a:r>
              <a:rPr lang="ko-KR" altLang="en-US" sz="6000" b="1" spc="50" dirty="0" err="1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ㅇ</a:t>
            </a:r>
            <a:r>
              <a:rPr lang="ko-KR" altLang="en-US" sz="6000" b="1" spc="50" dirty="0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 </a:t>
            </a:r>
            <a:r>
              <a:rPr lang="ko-KR" altLang="en-US" sz="6000" b="1" spc="50" dirty="0" err="1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ㅈ</a:t>
            </a:r>
            <a:endParaRPr lang="en-US" altLang="ko-KR" sz="6000" b="1" spc="50" dirty="0">
              <a:ln w="11430">
                <a:solidFill>
                  <a:srgbClr val="00FF00"/>
                </a:solidFill>
              </a:ln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1619672" y="4653136"/>
            <a:ext cx="5688632" cy="936104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3600" dirty="0">
                <a:solidFill>
                  <a:srgbClr val="FFFF00"/>
                </a:solidFill>
                <a:latin typeface="HY바다M" pitchFamily="18" charset="-127"/>
                <a:ea typeface="HY바다M" pitchFamily="18" charset="-127"/>
              </a:rPr>
              <a:t>동물</a:t>
            </a:r>
            <a:endParaRPr lang="ko-KR" altLang="en-US" sz="3600" dirty="0">
              <a:solidFill>
                <a:srgbClr val="FFFF00"/>
              </a:solidFill>
              <a:latin typeface="HY바다M" pitchFamily="18" charset="-127"/>
              <a:ea typeface="HY바다M" pitchFamily="18" charset="-127"/>
            </a:endParaRPr>
          </a:p>
        </p:txBody>
      </p:sp>
      <p:sp>
        <p:nvSpPr>
          <p:cNvPr id="9" name="타원 8"/>
          <p:cNvSpPr/>
          <p:nvPr/>
        </p:nvSpPr>
        <p:spPr>
          <a:xfrm>
            <a:off x="395536" y="548680"/>
            <a:ext cx="1512168" cy="864096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320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19</a:t>
            </a:r>
            <a:endParaRPr lang="ko-KR" altLang="en-US" sz="320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1619672" y="4653136"/>
            <a:ext cx="5688632" cy="936104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3600">
                <a:solidFill>
                  <a:srgbClr val="FFFF00"/>
                </a:solidFill>
                <a:latin typeface="HY바다M" pitchFamily="18" charset="-127"/>
                <a:ea typeface="HY바다M" pitchFamily="18" charset="-127"/>
              </a:rPr>
              <a:t>슈바이저</a:t>
            </a:r>
            <a:endParaRPr lang="ko-KR" altLang="en-US" sz="3600" dirty="0">
              <a:solidFill>
                <a:srgbClr val="FFFF00"/>
              </a:solidFill>
              <a:latin typeface="HY바다M" pitchFamily="18" charset="-127"/>
              <a:ea typeface="HY바다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63276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1963936" y="1484784"/>
            <a:ext cx="5560392" cy="1015663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ko-KR" altLang="en-US" sz="6000" b="1" spc="50" dirty="0" err="1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ㄸ</a:t>
            </a:r>
            <a:r>
              <a:rPr lang="ko-KR" altLang="en-US" sz="6000" b="1" spc="50" dirty="0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 </a:t>
            </a:r>
            <a:r>
              <a:rPr lang="ko-KR" altLang="en-US" sz="6000" b="1" spc="50" dirty="0" err="1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ㄱ</a:t>
            </a:r>
            <a:r>
              <a:rPr lang="ko-KR" altLang="en-US" sz="6000" b="1" spc="50" dirty="0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 </a:t>
            </a:r>
            <a:r>
              <a:rPr lang="ko-KR" altLang="en-US" sz="6000" b="1" spc="50" dirty="0" err="1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ㅇ</a:t>
            </a:r>
            <a:r>
              <a:rPr lang="ko-KR" altLang="en-US" sz="6000" b="1" spc="50" dirty="0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 </a:t>
            </a:r>
            <a:r>
              <a:rPr lang="ko-KR" altLang="en-US" sz="6000" b="1" spc="50" dirty="0" err="1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ㅈ</a:t>
            </a:r>
            <a:endParaRPr lang="en-US" altLang="ko-KR" sz="6000" b="1" spc="50" dirty="0">
              <a:ln w="11430">
                <a:solidFill>
                  <a:srgbClr val="00FF00"/>
                </a:solidFill>
              </a:ln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1619672" y="4653136"/>
            <a:ext cx="5688632" cy="936104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3600" dirty="0">
                <a:solidFill>
                  <a:srgbClr val="FFFF00"/>
                </a:solidFill>
                <a:latin typeface="HY바다M" pitchFamily="18" charset="-127"/>
                <a:ea typeface="HY바다M" pitchFamily="18" charset="-127"/>
              </a:rPr>
              <a:t>동물</a:t>
            </a:r>
            <a:endParaRPr lang="ko-KR" altLang="en-US" sz="3600" dirty="0">
              <a:solidFill>
                <a:srgbClr val="FFFF00"/>
              </a:solidFill>
              <a:latin typeface="HY바다M" pitchFamily="18" charset="-127"/>
              <a:ea typeface="HY바다M" pitchFamily="18" charset="-127"/>
            </a:endParaRPr>
          </a:p>
        </p:txBody>
      </p:sp>
      <p:sp>
        <p:nvSpPr>
          <p:cNvPr id="9" name="타원 8"/>
          <p:cNvSpPr/>
          <p:nvPr/>
        </p:nvSpPr>
        <p:spPr>
          <a:xfrm>
            <a:off x="395536" y="548680"/>
            <a:ext cx="1512168" cy="864096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320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20</a:t>
            </a:r>
            <a:endParaRPr lang="ko-KR" altLang="en-US" sz="320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1619672" y="4653136"/>
            <a:ext cx="5688632" cy="936104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3600">
                <a:solidFill>
                  <a:srgbClr val="FFFF00"/>
                </a:solidFill>
                <a:latin typeface="HY바다M" pitchFamily="18" charset="-127"/>
                <a:ea typeface="HY바다M" pitchFamily="18" charset="-127"/>
              </a:rPr>
              <a:t>땅강아지</a:t>
            </a:r>
            <a:endParaRPr lang="ko-KR" altLang="en-US" sz="3600" dirty="0">
              <a:solidFill>
                <a:srgbClr val="FFFF00"/>
              </a:solidFill>
              <a:latin typeface="HY바다M" pitchFamily="18" charset="-127"/>
              <a:ea typeface="HY바다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10885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1963936" y="1484784"/>
            <a:ext cx="5560392" cy="1015663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ko-KR" altLang="en-US" sz="6000" b="1" spc="50" dirty="0" err="1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ㅇㄹㄴㄱㄹ</a:t>
            </a:r>
            <a:endParaRPr lang="en-US" altLang="ko-KR" sz="6000" b="1" spc="50" dirty="0">
              <a:ln w="11430">
                <a:solidFill>
                  <a:srgbClr val="00FF00"/>
                </a:solidFill>
              </a:ln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1619672" y="4653136"/>
            <a:ext cx="5688632" cy="936104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3600" dirty="0">
                <a:solidFill>
                  <a:srgbClr val="FFFF00"/>
                </a:solidFill>
                <a:latin typeface="HY바다M" pitchFamily="18" charset="-127"/>
                <a:ea typeface="HY바다M" pitchFamily="18" charset="-127"/>
              </a:rPr>
              <a:t>동물</a:t>
            </a:r>
            <a:endParaRPr lang="ko-KR" altLang="en-US" sz="3600" dirty="0">
              <a:solidFill>
                <a:srgbClr val="FFFF00"/>
              </a:solidFill>
              <a:latin typeface="HY바다M" pitchFamily="18" charset="-127"/>
              <a:ea typeface="HY바다M" pitchFamily="18" charset="-127"/>
            </a:endParaRPr>
          </a:p>
        </p:txBody>
      </p:sp>
      <p:sp>
        <p:nvSpPr>
          <p:cNvPr id="9" name="타원 8"/>
          <p:cNvSpPr/>
          <p:nvPr/>
        </p:nvSpPr>
        <p:spPr>
          <a:xfrm>
            <a:off x="395536" y="548680"/>
            <a:ext cx="1512168" cy="864096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320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21</a:t>
            </a:r>
            <a:endParaRPr lang="ko-KR" altLang="en-US" sz="320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1619672" y="4653136"/>
            <a:ext cx="5688632" cy="936104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3600">
                <a:solidFill>
                  <a:srgbClr val="FFFF00"/>
                </a:solidFill>
                <a:latin typeface="HY바다M" pitchFamily="18" charset="-127"/>
                <a:ea typeface="HY바다M" pitchFamily="18" charset="-127"/>
              </a:rPr>
              <a:t>오리너구리</a:t>
            </a:r>
            <a:endParaRPr lang="ko-KR" altLang="en-US" sz="3600" dirty="0">
              <a:solidFill>
                <a:srgbClr val="FFFF00"/>
              </a:solidFill>
              <a:latin typeface="HY바다M" pitchFamily="18" charset="-127"/>
              <a:ea typeface="HY바다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06922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1963936" y="1484784"/>
            <a:ext cx="5560392" cy="1015663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ko-KR" altLang="en-US" sz="6000" b="1" spc="50" dirty="0" err="1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ㅇㄱㄴㅅㄱㄷ</a:t>
            </a:r>
            <a:endParaRPr lang="en-US" altLang="ko-KR" sz="6000" b="1" spc="50" dirty="0">
              <a:ln w="11430">
                <a:solidFill>
                  <a:srgbClr val="00FF00"/>
                </a:solidFill>
              </a:ln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1619672" y="4653136"/>
            <a:ext cx="5688632" cy="936104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3600" dirty="0">
                <a:solidFill>
                  <a:srgbClr val="FFFF00"/>
                </a:solidFill>
                <a:latin typeface="HY바다M" pitchFamily="18" charset="-127"/>
                <a:ea typeface="HY바다M" pitchFamily="18" charset="-127"/>
              </a:rPr>
              <a:t>T V</a:t>
            </a:r>
            <a:endParaRPr lang="ko-KR" altLang="en-US" sz="3600" dirty="0">
              <a:solidFill>
                <a:srgbClr val="FFFF00"/>
              </a:solidFill>
              <a:latin typeface="HY바다M" pitchFamily="18" charset="-127"/>
              <a:ea typeface="HY바다M" pitchFamily="18" charset="-127"/>
            </a:endParaRPr>
          </a:p>
        </p:txBody>
      </p:sp>
      <p:sp>
        <p:nvSpPr>
          <p:cNvPr id="9" name="타원 8"/>
          <p:cNvSpPr/>
          <p:nvPr/>
        </p:nvSpPr>
        <p:spPr>
          <a:xfrm>
            <a:off x="395536" y="548680"/>
            <a:ext cx="1512168" cy="864096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320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22</a:t>
            </a:r>
            <a:endParaRPr lang="ko-KR" altLang="en-US" sz="320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1619672" y="4653136"/>
            <a:ext cx="5688632" cy="936104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3600">
                <a:solidFill>
                  <a:srgbClr val="FFFF00"/>
                </a:solidFill>
                <a:latin typeface="HY바다M" pitchFamily="18" charset="-127"/>
                <a:ea typeface="HY바다M" pitchFamily="18" charset="-127"/>
              </a:rPr>
              <a:t>왕가네식구들</a:t>
            </a:r>
            <a:endParaRPr lang="ko-KR" altLang="en-US" sz="3600" dirty="0">
              <a:solidFill>
                <a:srgbClr val="FFFF00"/>
              </a:solidFill>
              <a:latin typeface="HY바다M" pitchFamily="18" charset="-127"/>
              <a:ea typeface="HY바다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57573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1963936" y="1484784"/>
            <a:ext cx="5560392" cy="1015663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ko-KR" altLang="en-US" sz="6000" b="1" spc="50" dirty="0" err="1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ㅁㅌㅈㅋㄴ</a:t>
            </a:r>
            <a:endParaRPr lang="en-US" altLang="ko-KR" sz="6000" b="1" spc="50" dirty="0">
              <a:ln w="11430">
                <a:solidFill>
                  <a:srgbClr val="00FF00"/>
                </a:solidFill>
              </a:ln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1619672" y="4653136"/>
            <a:ext cx="5688632" cy="936104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3600" dirty="0">
                <a:solidFill>
                  <a:srgbClr val="FFFF00"/>
                </a:solidFill>
                <a:latin typeface="HY바다M" pitchFamily="18" charset="-127"/>
                <a:ea typeface="HY바다M" pitchFamily="18" charset="-127"/>
              </a:rPr>
              <a:t>T V</a:t>
            </a:r>
            <a:endParaRPr lang="ko-KR" altLang="en-US" sz="3600" dirty="0">
              <a:solidFill>
                <a:srgbClr val="FFFF00"/>
              </a:solidFill>
              <a:latin typeface="HY바다M" pitchFamily="18" charset="-127"/>
              <a:ea typeface="HY바다M" pitchFamily="18" charset="-127"/>
            </a:endParaRPr>
          </a:p>
        </p:txBody>
      </p:sp>
      <p:sp>
        <p:nvSpPr>
          <p:cNvPr id="9" name="타원 8"/>
          <p:cNvSpPr/>
          <p:nvPr/>
        </p:nvSpPr>
        <p:spPr>
          <a:xfrm>
            <a:off x="395536" y="548680"/>
            <a:ext cx="1512168" cy="864096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320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23</a:t>
            </a:r>
            <a:endParaRPr lang="ko-KR" altLang="en-US" sz="320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1619672" y="4653136"/>
            <a:ext cx="5688632" cy="936104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3600" dirty="0" err="1">
                <a:solidFill>
                  <a:srgbClr val="FFFF00"/>
                </a:solidFill>
                <a:latin typeface="HY바다M" pitchFamily="18" charset="-127"/>
                <a:ea typeface="HY바다M" pitchFamily="18" charset="-127"/>
              </a:rPr>
              <a:t>명탐정코난</a:t>
            </a:r>
            <a:endParaRPr lang="ko-KR" altLang="en-US" sz="3600" dirty="0">
              <a:solidFill>
                <a:srgbClr val="FFFF00"/>
              </a:solidFill>
              <a:latin typeface="HY바다M" pitchFamily="18" charset="-127"/>
              <a:ea typeface="HY바다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57956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1963936" y="1484784"/>
            <a:ext cx="5560392" cy="1015663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ko-KR" altLang="en-US" sz="6000" b="1" spc="50" dirty="0" err="1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ㅈㄱㅇㅂㅊ</a:t>
            </a:r>
            <a:endParaRPr lang="en-US" altLang="ko-KR" sz="6000" b="1" spc="50" dirty="0">
              <a:ln w="11430">
                <a:solidFill>
                  <a:srgbClr val="00FF00"/>
                </a:solidFill>
              </a:ln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1619672" y="4653136"/>
            <a:ext cx="5688632" cy="936104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3600" dirty="0">
                <a:solidFill>
                  <a:srgbClr val="FFFF00"/>
                </a:solidFill>
                <a:latin typeface="HY바다M" pitchFamily="18" charset="-127"/>
                <a:ea typeface="HY바다M" pitchFamily="18" charset="-127"/>
              </a:rPr>
              <a:t>T V</a:t>
            </a:r>
            <a:endParaRPr lang="ko-KR" altLang="en-US" sz="3600" dirty="0">
              <a:solidFill>
                <a:srgbClr val="FFFF00"/>
              </a:solidFill>
              <a:latin typeface="HY바다M" pitchFamily="18" charset="-127"/>
              <a:ea typeface="HY바다M" pitchFamily="18" charset="-127"/>
            </a:endParaRPr>
          </a:p>
        </p:txBody>
      </p:sp>
      <p:sp>
        <p:nvSpPr>
          <p:cNvPr id="9" name="타원 8"/>
          <p:cNvSpPr/>
          <p:nvPr/>
        </p:nvSpPr>
        <p:spPr>
          <a:xfrm>
            <a:off x="395536" y="548680"/>
            <a:ext cx="1512168" cy="864096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320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24</a:t>
            </a:r>
            <a:endParaRPr lang="ko-KR" altLang="en-US" sz="320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1619672" y="4653136"/>
            <a:ext cx="5688632" cy="936104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3600">
                <a:solidFill>
                  <a:srgbClr val="FFFF00"/>
                </a:solidFill>
                <a:latin typeface="HY바다M" pitchFamily="18" charset="-127"/>
                <a:ea typeface="HY바다M" pitchFamily="18" charset="-127"/>
              </a:rPr>
              <a:t>정글의법칙</a:t>
            </a:r>
            <a:endParaRPr lang="ko-KR" altLang="en-US" sz="3600" dirty="0">
              <a:solidFill>
                <a:srgbClr val="FFFF00"/>
              </a:solidFill>
              <a:latin typeface="HY바다M" pitchFamily="18" charset="-127"/>
              <a:ea typeface="HY바다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23143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1963936" y="1484784"/>
            <a:ext cx="5560392" cy="1015663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ko-KR" altLang="en-US" sz="6000" b="1" spc="50" dirty="0" err="1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ㅈㅉㅅㄴ</a:t>
            </a:r>
            <a:r>
              <a:rPr lang="ko-KR" altLang="en-US" sz="6000" b="1" spc="50" dirty="0" err="1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ㅇ</a:t>
            </a:r>
            <a:endParaRPr lang="en-US" altLang="ko-KR" sz="6000" b="1" spc="50" dirty="0">
              <a:ln w="11430">
                <a:solidFill>
                  <a:srgbClr val="00FF00"/>
                </a:solidFill>
              </a:ln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1619672" y="4653136"/>
            <a:ext cx="5688632" cy="936104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3600" dirty="0">
                <a:solidFill>
                  <a:srgbClr val="FFFF00"/>
                </a:solidFill>
                <a:latin typeface="HY바다M" pitchFamily="18" charset="-127"/>
                <a:ea typeface="HY바다M" pitchFamily="18" charset="-127"/>
              </a:rPr>
              <a:t>T V</a:t>
            </a:r>
            <a:endParaRPr lang="ko-KR" altLang="en-US" sz="3600" dirty="0">
              <a:solidFill>
                <a:srgbClr val="FFFF00"/>
              </a:solidFill>
              <a:latin typeface="HY바다M" pitchFamily="18" charset="-127"/>
              <a:ea typeface="HY바다M" pitchFamily="18" charset="-127"/>
            </a:endParaRPr>
          </a:p>
        </p:txBody>
      </p:sp>
      <p:sp>
        <p:nvSpPr>
          <p:cNvPr id="9" name="타원 8"/>
          <p:cNvSpPr/>
          <p:nvPr/>
        </p:nvSpPr>
        <p:spPr>
          <a:xfrm>
            <a:off x="395536" y="548680"/>
            <a:ext cx="1512168" cy="864096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320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25</a:t>
            </a:r>
            <a:endParaRPr lang="ko-KR" altLang="en-US" sz="320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1619672" y="4653136"/>
            <a:ext cx="5688632" cy="936104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3600">
                <a:solidFill>
                  <a:srgbClr val="FFFF00"/>
                </a:solidFill>
                <a:latin typeface="HY바다M" pitchFamily="18" charset="-127"/>
                <a:ea typeface="HY바다M" pitchFamily="18" charset="-127"/>
              </a:rPr>
              <a:t>진짜사나이</a:t>
            </a:r>
            <a:endParaRPr lang="ko-KR" altLang="en-US" sz="3600" dirty="0">
              <a:solidFill>
                <a:srgbClr val="FFFF00"/>
              </a:solidFill>
              <a:latin typeface="HY바다M" pitchFamily="18" charset="-127"/>
              <a:ea typeface="HY바다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78141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1963936" y="1484784"/>
            <a:ext cx="5560392" cy="1015663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ko-KR" altLang="en-US" sz="6000" b="1" spc="50" dirty="0" err="1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ㄹㅇㅇㅋ</a:t>
            </a:r>
            <a:endParaRPr lang="en-US" altLang="ko-KR" sz="6000" b="1" spc="50" dirty="0">
              <a:ln w="11430">
                <a:solidFill>
                  <a:srgbClr val="00FF00"/>
                </a:solidFill>
              </a:ln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1619672" y="4653136"/>
            <a:ext cx="5688632" cy="936104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3600" dirty="0">
                <a:solidFill>
                  <a:srgbClr val="FFFF00"/>
                </a:solidFill>
                <a:latin typeface="HY바다M" pitchFamily="18" charset="-127"/>
                <a:ea typeface="HY바다M" pitchFamily="18" charset="-127"/>
              </a:rPr>
              <a:t>영</a:t>
            </a:r>
            <a:r>
              <a:rPr lang="ko-KR" altLang="en-US" sz="3600" dirty="0">
                <a:solidFill>
                  <a:srgbClr val="FFFF00"/>
                </a:solidFill>
                <a:latin typeface="HY바다M" pitchFamily="18" charset="-127"/>
                <a:ea typeface="HY바다M" pitchFamily="18" charset="-127"/>
              </a:rPr>
              <a:t>화</a:t>
            </a:r>
          </a:p>
        </p:txBody>
      </p:sp>
      <p:sp>
        <p:nvSpPr>
          <p:cNvPr id="9" name="타원 8"/>
          <p:cNvSpPr/>
          <p:nvPr/>
        </p:nvSpPr>
        <p:spPr>
          <a:xfrm>
            <a:off x="395536" y="548680"/>
            <a:ext cx="1512168" cy="864096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320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26</a:t>
            </a:r>
            <a:endParaRPr lang="ko-KR" altLang="en-US" sz="320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1619672" y="4653136"/>
            <a:ext cx="5688632" cy="936104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3600">
                <a:solidFill>
                  <a:srgbClr val="FFFF00"/>
                </a:solidFill>
                <a:latin typeface="HY바다M" pitchFamily="18" charset="-127"/>
                <a:ea typeface="HY바다M" pitchFamily="18" charset="-127"/>
              </a:rPr>
              <a:t>라이온킹</a:t>
            </a:r>
            <a:endParaRPr lang="ko-KR" altLang="en-US" sz="3600" dirty="0">
              <a:solidFill>
                <a:srgbClr val="FFFF00"/>
              </a:solidFill>
              <a:latin typeface="HY바다M" pitchFamily="18" charset="-127"/>
              <a:ea typeface="HY바다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56384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1963936" y="1484784"/>
            <a:ext cx="5560392" cy="1015663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ko-KR" altLang="en-US" sz="6000" b="1" spc="50" dirty="0" err="1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ㄱㅇㅇㄱ</a:t>
            </a:r>
            <a:endParaRPr lang="en-US" altLang="ko-KR" sz="6000" b="1" spc="50" dirty="0">
              <a:ln w="11430">
                <a:solidFill>
                  <a:srgbClr val="00FF00"/>
                </a:solidFill>
              </a:ln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1619672" y="4653136"/>
            <a:ext cx="5688632" cy="936104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3600" dirty="0">
                <a:solidFill>
                  <a:srgbClr val="FFFF00"/>
                </a:solidFill>
                <a:latin typeface="HY바다M" pitchFamily="18" charset="-127"/>
                <a:ea typeface="HY바다M" pitchFamily="18" charset="-127"/>
              </a:rPr>
              <a:t>영</a:t>
            </a:r>
            <a:r>
              <a:rPr lang="ko-KR" altLang="en-US" sz="3600" dirty="0">
                <a:solidFill>
                  <a:srgbClr val="FFFF00"/>
                </a:solidFill>
                <a:latin typeface="HY바다M" pitchFamily="18" charset="-127"/>
                <a:ea typeface="HY바다M" pitchFamily="18" charset="-127"/>
              </a:rPr>
              <a:t>화</a:t>
            </a:r>
          </a:p>
        </p:txBody>
      </p:sp>
      <p:sp>
        <p:nvSpPr>
          <p:cNvPr id="9" name="타원 8"/>
          <p:cNvSpPr/>
          <p:nvPr/>
        </p:nvSpPr>
        <p:spPr>
          <a:xfrm>
            <a:off x="395536" y="548680"/>
            <a:ext cx="1512168" cy="864096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320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26</a:t>
            </a:r>
            <a:endParaRPr lang="ko-KR" altLang="en-US" sz="320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1619672" y="4653136"/>
            <a:ext cx="5688632" cy="936104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3600">
                <a:solidFill>
                  <a:srgbClr val="FFFF00"/>
                </a:solidFill>
                <a:latin typeface="HY바다M" pitchFamily="18" charset="-127"/>
                <a:ea typeface="HY바다M" pitchFamily="18" charset="-127"/>
              </a:rPr>
              <a:t>겨울왕국</a:t>
            </a:r>
            <a:endParaRPr lang="ko-KR" altLang="en-US" sz="3600" dirty="0">
              <a:solidFill>
                <a:srgbClr val="FFFF00"/>
              </a:solidFill>
              <a:latin typeface="HY바다M" pitchFamily="18" charset="-127"/>
              <a:ea typeface="HY바다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56832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1963936" y="1484784"/>
            <a:ext cx="5560392" cy="1015663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ko-KR" altLang="en-US" sz="6000" b="1" spc="50" dirty="0" err="1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ㅇㅋㄹㄷㅂ</a:t>
            </a:r>
            <a:endParaRPr lang="en-US" altLang="ko-KR" sz="6000" b="1" spc="50" dirty="0">
              <a:ln w="11430">
                <a:solidFill>
                  <a:srgbClr val="00FF00"/>
                </a:solidFill>
              </a:ln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1619672" y="4653136"/>
            <a:ext cx="5688632" cy="936104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3600" dirty="0">
                <a:solidFill>
                  <a:srgbClr val="FFFF00"/>
                </a:solidFill>
                <a:latin typeface="HY바다M" pitchFamily="18" charset="-127"/>
                <a:ea typeface="HY바다M" pitchFamily="18" charset="-127"/>
              </a:rPr>
              <a:t>영</a:t>
            </a:r>
            <a:r>
              <a:rPr lang="ko-KR" altLang="en-US" sz="3600" dirty="0">
                <a:solidFill>
                  <a:srgbClr val="FFFF00"/>
                </a:solidFill>
                <a:latin typeface="HY바다M" pitchFamily="18" charset="-127"/>
                <a:ea typeface="HY바다M" pitchFamily="18" charset="-127"/>
              </a:rPr>
              <a:t>화</a:t>
            </a:r>
          </a:p>
        </p:txBody>
      </p:sp>
      <p:sp>
        <p:nvSpPr>
          <p:cNvPr id="9" name="타원 8"/>
          <p:cNvSpPr/>
          <p:nvPr/>
        </p:nvSpPr>
        <p:spPr>
          <a:xfrm>
            <a:off x="395536" y="548680"/>
            <a:ext cx="1512168" cy="864096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320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27</a:t>
            </a:r>
            <a:endParaRPr lang="ko-KR" altLang="en-US" sz="320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1619672" y="4653136"/>
            <a:ext cx="5688632" cy="936104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3600">
                <a:solidFill>
                  <a:srgbClr val="FFFF00"/>
                </a:solidFill>
                <a:latin typeface="HY바다M" pitchFamily="18" charset="-127"/>
                <a:ea typeface="HY바다M" pitchFamily="18" charset="-127"/>
              </a:rPr>
              <a:t>인크레더블</a:t>
            </a:r>
            <a:endParaRPr lang="ko-KR" altLang="en-US" sz="3600" dirty="0">
              <a:solidFill>
                <a:srgbClr val="FFFF00"/>
              </a:solidFill>
              <a:latin typeface="HY바다M" pitchFamily="18" charset="-127"/>
              <a:ea typeface="HY바다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59294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1963936" y="1484784"/>
            <a:ext cx="5560392" cy="1938992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ko-KR" altLang="en-US" sz="6000" b="1" spc="50" dirty="0" err="1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ㅎ</a:t>
            </a:r>
            <a:r>
              <a:rPr lang="ko-KR" altLang="en-US" sz="6000" b="1" spc="50" dirty="0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 </a:t>
            </a:r>
            <a:r>
              <a:rPr lang="ko-KR" altLang="en-US" sz="6000" b="1" spc="50" dirty="0" err="1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ㅅ</a:t>
            </a:r>
            <a:r>
              <a:rPr lang="ko-KR" altLang="en-US" sz="6000" b="1" spc="50" dirty="0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 </a:t>
            </a:r>
            <a:r>
              <a:rPr lang="ko-KR" altLang="en-US" sz="6000" b="1" spc="50" dirty="0" err="1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ㅇ</a:t>
            </a:r>
            <a:r>
              <a:rPr lang="ko-KR" altLang="en-US" sz="6000" b="1" spc="50" dirty="0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 </a:t>
            </a:r>
            <a:r>
              <a:rPr lang="ko-KR" altLang="en-US" sz="6000" b="1" spc="50" dirty="0" err="1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ㄷ</a:t>
            </a:r>
            <a:r>
              <a:rPr lang="ko-KR" altLang="en-US" sz="6000" b="1" spc="50" dirty="0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 </a:t>
            </a:r>
            <a:r>
              <a:rPr lang="ko-KR" altLang="en-US" sz="6000" b="1" spc="50" dirty="0" err="1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ㅁ</a:t>
            </a:r>
            <a:r>
              <a:rPr lang="ko-KR" altLang="en-US" sz="6000" b="1" spc="50" dirty="0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 </a:t>
            </a:r>
            <a:r>
              <a:rPr lang="ko-KR" altLang="en-US" sz="6000" b="1" spc="50" dirty="0" err="1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ㄹ</a:t>
            </a:r>
            <a:r>
              <a:rPr lang="ko-KR" altLang="en-US" sz="6000" b="1" spc="50" dirty="0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 </a:t>
            </a:r>
            <a:r>
              <a:rPr lang="ko-KR" altLang="en-US" sz="6000" b="1" spc="50" dirty="0" err="1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ㅊ</a:t>
            </a:r>
            <a:r>
              <a:rPr lang="ko-KR" altLang="en-US" sz="6000" b="1" spc="50" dirty="0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 </a:t>
            </a:r>
            <a:r>
              <a:rPr lang="ko-KR" altLang="en-US" sz="6000" b="1" spc="50" dirty="0" err="1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ㅋ</a:t>
            </a:r>
            <a:endParaRPr lang="en-US" altLang="ko-KR" sz="6000" b="1" spc="50" dirty="0">
              <a:ln w="11430">
                <a:solidFill>
                  <a:srgbClr val="00FF00"/>
                </a:solidFill>
              </a:ln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1619672" y="4653136"/>
            <a:ext cx="5688632" cy="936104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3600" dirty="0" err="1">
                <a:solidFill>
                  <a:srgbClr val="FFFF00"/>
                </a:solidFill>
                <a:latin typeface="HY바다M" pitchFamily="18" charset="-127"/>
                <a:ea typeface="HY바다M" pitchFamily="18" charset="-127"/>
              </a:rPr>
              <a:t>먹는거</a:t>
            </a:r>
            <a:endParaRPr lang="ko-KR" altLang="en-US" sz="3600" dirty="0">
              <a:solidFill>
                <a:srgbClr val="FFFF00"/>
              </a:solidFill>
              <a:latin typeface="HY바다M" pitchFamily="18" charset="-127"/>
              <a:ea typeface="HY바다M" pitchFamily="18" charset="-127"/>
            </a:endParaRPr>
          </a:p>
        </p:txBody>
      </p:sp>
      <p:sp>
        <p:nvSpPr>
          <p:cNvPr id="9" name="타원 8"/>
          <p:cNvSpPr/>
          <p:nvPr/>
        </p:nvSpPr>
        <p:spPr>
          <a:xfrm>
            <a:off x="395536" y="548680"/>
            <a:ext cx="1512168" cy="864096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320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2</a:t>
            </a:r>
            <a:endParaRPr lang="ko-KR" altLang="en-US" sz="320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1619672" y="4653136"/>
            <a:ext cx="5688632" cy="936104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3600">
                <a:solidFill>
                  <a:srgbClr val="FFFF00"/>
                </a:solidFill>
                <a:latin typeface="HY바다M" pitchFamily="18" charset="-127"/>
                <a:ea typeface="HY바다M" pitchFamily="18" charset="-127"/>
              </a:rPr>
              <a:t>호식이두마리치킨</a:t>
            </a:r>
            <a:endParaRPr lang="ko-KR" altLang="en-US" sz="3600" dirty="0">
              <a:solidFill>
                <a:srgbClr val="FFFF00"/>
              </a:solidFill>
              <a:latin typeface="HY바다M" pitchFamily="18" charset="-127"/>
              <a:ea typeface="HY바다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55876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1963936" y="1484784"/>
            <a:ext cx="5560392" cy="1015663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ko-KR" altLang="en-US" sz="6000" b="1" spc="50" dirty="0" err="1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ㅋㅍㅍㄷ</a:t>
            </a:r>
            <a:endParaRPr lang="en-US" altLang="ko-KR" sz="6000" b="1" spc="50" dirty="0">
              <a:ln w="11430">
                <a:solidFill>
                  <a:srgbClr val="00FF00"/>
                </a:solidFill>
              </a:ln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1619672" y="4653136"/>
            <a:ext cx="5688632" cy="936104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3600" dirty="0">
                <a:solidFill>
                  <a:srgbClr val="FFFF00"/>
                </a:solidFill>
                <a:latin typeface="HY바다M" pitchFamily="18" charset="-127"/>
                <a:ea typeface="HY바다M" pitchFamily="18" charset="-127"/>
              </a:rPr>
              <a:t>영</a:t>
            </a:r>
            <a:r>
              <a:rPr lang="ko-KR" altLang="en-US" sz="3600" dirty="0">
                <a:solidFill>
                  <a:srgbClr val="FFFF00"/>
                </a:solidFill>
                <a:latin typeface="HY바다M" pitchFamily="18" charset="-127"/>
                <a:ea typeface="HY바다M" pitchFamily="18" charset="-127"/>
              </a:rPr>
              <a:t>화</a:t>
            </a:r>
          </a:p>
        </p:txBody>
      </p:sp>
      <p:sp>
        <p:nvSpPr>
          <p:cNvPr id="9" name="타원 8"/>
          <p:cNvSpPr/>
          <p:nvPr/>
        </p:nvSpPr>
        <p:spPr>
          <a:xfrm>
            <a:off x="395536" y="548680"/>
            <a:ext cx="1512168" cy="864096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320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28</a:t>
            </a:r>
            <a:endParaRPr lang="ko-KR" altLang="en-US" sz="320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1619672" y="4653136"/>
            <a:ext cx="5688632" cy="936104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3600">
                <a:solidFill>
                  <a:srgbClr val="FFFF00"/>
                </a:solidFill>
                <a:latin typeface="HY바다M" pitchFamily="18" charset="-127"/>
                <a:ea typeface="HY바다M" pitchFamily="18" charset="-127"/>
              </a:rPr>
              <a:t>쿵푸팬더</a:t>
            </a:r>
            <a:endParaRPr lang="ko-KR" altLang="en-US" sz="3600" dirty="0">
              <a:solidFill>
                <a:srgbClr val="FFFF00"/>
              </a:solidFill>
              <a:latin typeface="HY바다M" pitchFamily="18" charset="-127"/>
              <a:ea typeface="HY바다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27052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1963936" y="1484784"/>
            <a:ext cx="5560392" cy="1015663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ko-KR" altLang="en-US" sz="6000" b="1" spc="50" dirty="0" err="1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ㅈㅅㅌ</a:t>
            </a:r>
            <a:endParaRPr lang="en-US" altLang="ko-KR" sz="6000" b="1" spc="50" dirty="0">
              <a:ln w="11430">
                <a:solidFill>
                  <a:srgbClr val="00FF00"/>
                </a:solidFill>
              </a:ln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1619672" y="4653136"/>
            <a:ext cx="5688632" cy="936104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3600" dirty="0">
                <a:solidFill>
                  <a:srgbClr val="FFFF00"/>
                </a:solidFill>
                <a:latin typeface="HY바다M" pitchFamily="18" charset="-127"/>
                <a:ea typeface="HY바다M" pitchFamily="18" charset="-127"/>
              </a:rPr>
              <a:t>영</a:t>
            </a:r>
            <a:r>
              <a:rPr lang="ko-KR" altLang="en-US" sz="3600" dirty="0">
                <a:solidFill>
                  <a:srgbClr val="FFFF00"/>
                </a:solidFill>
                <a:latin typeface="HY바다M" pitchFamily="18" charset="-127"/>
                <a:ea typeface="HY바다M" pitchFamily="18" charset="-127"/>
              </a:rPr>
              <a:t>화</a:t>
            </a:r>
          </a:p>
        </p:txBody>
      </p:sp>
      <p:sp>
        <p:nvSpPr>
          <p:cNvPr id="9" name="타원 8"/>
          <p:cNvSpPr/>
          <p:nvPr/>
        </p:nvSpPr>
        <p:spPr>
          <a:xfrm>
            <a:off x="395536" y="548680"/>
            <a:ext cx="1512168" cy="864096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320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29</a:t>
            </a:r>
            <a:endParaRPr lang="ko-KR" altLang="en-US" sz="320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1619672" y="4653136"/>
            <a:ext cx="5688632" cy="936104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3600">
                <a:solidFill>
                  <a:srgbClr val="FFFF00"/>
                </a:solidFill>
                <a:latin typeface="HY바다M" pitchFamily="18" charset="-127"/>
                <a:ea typeface="HY바다M" pitchFamily="18" charset="-127"/>
              </a:rPr>
              <a:t>저스틴</a:t>
            </a:r>
            <a:endParaRPr lang="ko-KR" altLang="en-US" sz="3600" dirty="0">
              <a:solidFill>
                <a:srgbClr val="FFFF00"/>
              </a:solidFill>
              <a:latin typeface="HY바다M" pitchFamily="18" charset="-127"/>
              <a:ea typeface="HY바다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85531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1963936" y="1484784"/>
            <a:ext cx="5560392" cy="1015663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ko-KR" altLang="en-US" sz="6000" b="1" spc="50" dirty="0" err="1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ㅇㅂㅌ</a:t>
            </a:r>
            <a:endParaRPr lang="en-US" altLang="ko-KR" sz="6000" b="1" spc="50" dirty="0">
              <a:ln w="11430">
                <a:solidFill>
                  <a:srgbClr val="00FF00"/>
                </a:solidFill>
              </a:ln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1619672" y="4653136"/>
            <a:ext cx="5688632" cy="936104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3600" dirty="0">
                <a:solidFill>
                  <a:srgbClr val="FFFF00"/>
                </a:solidFill>
                <a:latin typeface="HY바다M" pitchFamily="18" charset="-127"/>
                <a:ea typeface="HY바다M" pitchFamily="18" charset="-127"/>
              </a:rPr>
              <a:t>영</a:t>
            </a:r>
            <a:r>
              <a:rPr lang="ko-KR" altLang="en-US" sz="3600" dirty="0">
                <a:solidFill>
                  <a:srgbClr val="FFFF00"/>
                </a:solidFill>
                <a:latin typeface="HY바다M" pitchFamily="18" charset="-127"/>
                <a:ea typeface="HY바다M" pitchFamily="18" charset="-127"/>
              </a:rPr>
              <a:t>화</a:t>
            </a:r>
          </a:p>
        </p:txBody>
      </p:sp>
      <p:sp>
        <p:nvSpPr>
          <p:cNvPr id="9" name="타원 8"/>
          <p:cNvSpPr/>
          <p:nvPr/>
        </p:nvSpPr>
        <p:spPr>
          <a:xfrm>
            <a:off x="395536" y="548680"/>
            <a:ext cx="1512168" cy="864096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320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30</a:t>
            </a:r>
            <a:endParaRPr lang="ko-KR" altLang="en-US" sz="320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1619672" y="4653136"/>
            <a:ext cx="5688632" cy="936104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3600">
                <a:solidFill>
                  <a:srgbClr val="FFFF00"/>
                </a:solidFill>
                <a:latin typeface="HY바다M" pitchFamily="18" charset="-127"/>
                <a:ea typeface="HY바다M" pitchFamily="18" charset="-127"/>
              </a:rPr>
              <a:t>아바타</a:t>
            </a:r>
            <a:endParaRPr lang="ko-KR" altLang="en-US" sz="3600" dirty="0">
              <a:solidFill>
                <a:srgbClr val="FFFF00"/>
              </a:solidFill>
              <a:latin typeface="HY바다M" pitchFamily="18" charset="-127"/>
              <a:ea typeface="HY바다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7682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1963936" y="1484784"/>
            <a:ext cx="5560392" cy="1015663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ko-KR" altLang="en-US" sz="6000" b="1" spc="50" dirty="0" err="1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ㅍ</a:t>
            </a:r>
            <a:r>
              <a:rPr lang="ko-KR" altLang="en-US" sz="6000" b="1" spc="50" dirty="0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 </a:t>
            </a:r>
            <a:r>
              <a:rPr lang="ko-KR" altLang="en-US" sz="6000" b="1" spc="50" dirty="0" err="1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ㅂ</a:t>
            </a:r>
            <a:r>
              <a:rPr lang="ko-KR" altLang="en-US" sz="6000" b="1" spc="50" dirty="0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 </a:t>
            </a:r>
            <a:r>
              <a:rPr lang="ko-KR" altLang="en-US" sz="6000" b="1" spc="50" dirty="0" err="1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ㄹ</a:t>
            </a:r>
            <a:r>
              <a:rPr lang="ko-KR" altLang="en-US" sz="6000" b="1" spc="50" dirty="0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 </a:t>
            </a:r>
            <a:r>
              <a:rPr lang="ko-KR" altLang="en-US" sz="6000" b="1" spc="50" dirty="0" err="1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ㅊ</a:t>
            </a:r>
            <a:endParaRPr lang="en-US" altLang="ko-KR" sz="6000" b="1" spc="50" dirty="0">
              <a:ln w="11430">
                <a:solidFill>
                  <a:srgbClr val="00FF00"/>
                </a:solidFill>
              </a:ln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1619672" y="4653136"/>
            <a:ext cx="5688632" cy="936104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3600" dirty="0">
                <a:solidFill>
                  <a:srgbClr val="FFFF00"/>
                </a:solidFill>
                <a:latin typeface="HY바다M" pitchFamily="18" charset="-127"/>
                <a:ea typeface="HY바다M" pitchFamily="18" charset="-127"/>
              </a:rPr>
              <a:t>향기</a:t>
            </a:r>
            <a:endParaRPr lang="ko-KR" altLang="en-US" sz="3600" dirty="0">
              <a:solidFill>
                <a:srgbClr val="FFFF00"/>
              </a:solidFill>
              <a:latin typeface="HY바다M" pitchFamily="18" charset="-127"/>
              <a:ea typeface="HY바다M" pitchFamily="18" charset="-127"/>
            </a:endParaRPr>
          </a:p>
        </p:txBody>
      </p:sp>
      <p:sp>
        <p:nvSpPr>
          <p:cNvPr id="9" name="타원 8"/>
          <p:cNvSpPr/>
          <p:nvPr/>
        </p:nvSpPr>
        <p:spPr>
          <a:xfrm>
            <a:off x="395536" y="548680"/>
            <a:ext cx="1512168" cy="864096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320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3</a:t>
            </a:r>
            <a:endParaRPr lang="ko-KR" altLang="en-US" sz="320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1619672" y="4653136"/>
            <a:ext cx="5688632" cy="936104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3600">
                <a:solidFill>
                  <a:srgbClr val="FFFF00"/>
                </a:solidFill>
                <a:latin typeface="HY바다M" pitchFamily="18" charset="-127"/>
                <a:ea typeface="HY바다M" pitchFamily="18" charset="-127"/>
              </a:rPr>
              <a:t>페브리츠</a:t>
            </a:r>
            <a:endParaRPr lang="ko-KR" altLang="en-US" sz="3600" dirty="0">
              <a:solidFill>
                <a:srgbClr val="FFFF00"/>
              </a:solidFill>
              <a:latin typeface="HY바다M" pitchFamily="18" charset="-127"/>
              <a:ea typeface="HY바다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36313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1963936" y="1484784"/>
            <a:ext cx="5560392" cy="1015663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ko-KR" altLang="en-US" sz="6000" b="1" spc="50" dirty="0" err="1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ㅇㅇㅅㅎㅋ</a:t>
            </a:r>
            <a:endParaRPr lang="en-US" altLang="ko-KR" sz="6000" b="1" spc="50" dirty="0">
              <a:ln w="11430">
                <a:solidFill>
                  <a:srgbClr val="00FF00"/>
                </a:solidFill>
              </a:ln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1619672" y="4653136"/>
            <a:ext cx="5688632" cy="936104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3600" dirty="0">
                <a:solidFill>
                  <a:srgbClr val="FFFF00"/>
                </a:solidFill>
                <a:latin typeface="HY바다M" pitchFamily="18" charset="-127"/>
                <a:ea typeface="HY바다M" pitchFamily="18" charset="-127"/>
              </a:rPr>
              <a:t>스포츠</a:t>
            </a:r>
            <a:endParaRPr lang="ko-KR" altLang="en-US" sz="3600" dirty="0">
              <a:solidFill>
                <a:srgbClr val="FFFF00"/>
              </a:solidFill>
              <a:latin typeface="HY바다M" pitchFamily="18" charset="-127"/>
              <a:ea typeface="HY바다M" pitchFamily="18" charset="-127"/>
            </a:endParaRPr>
          </a:p>
        </p:txBody>
      </p:sp>
      <p:sp>
        <p:nvSpPr>
          <p:cNvPr id="9" name="타원 8"/>
          <p:cNvSpPr/>
          <p:nvPr/>
        </p:nvSpPr>
        <p:spPr>
          <a:xfrm>
            <a:off x="395536" y="548680"/>
            <a:ext cx="1512168" cy="864096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320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4</a:t>
            </a:r>
            <a:endParaRPr lang="ko-KR" altLang="en-US" sz="320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7" name="모서리가 둥근 직사각형 6"/>
          <p:cNvSpPr/>
          <p:nvPr/>
        </p:nvSpPr>
        <p:spPr>
          <a:xfrm>
            <a:off x="1619672" y="4653136"/>
            <a:ext cx="5688632" cy="936104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3600" dirty="0">
                <a:solidFill>
                  <a:srgbClr val="FFFF00"/>
                </a:solidFill>
                <a:latin typeface="HY바다M" pitchFamily="18" charset="-127"/>
                <a:ea typeface="HY바다M" pitchFamily="18" charset="-127"/>
              </a:rPr>
              <a:t>아이스하키</a:t>
            </a:r>
            <a:endParaRPr lang="ko-KR" altLang="en-US" sz="3600" dirty="0">
              <a:solidFill>
                <a:srgbClr val="FFFF00"/>
              </a:solidFill>
              <a:latin typeface="HY바다M" pitchFamily="18" charset="-127"/>
              <a:ea typeface="HY바다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2441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1963936" y="1484784"/>
            <a:ext cx="5560392" cy="1015663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ko-KR" altLang="en-US" sz="6000" b="1" spc="50" dirty="0" err="1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ㅋ</a:t>
            </a:r>
            <a:r>
              <a:rPr lang="ko-KR" altLang="en-US" sz="6000" b="1" spc="50" dirty="0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 </a:t>
            </a:r>
            <a:r>
              <a:rPr lang="ko-KR" altLang="en-US" sz="6000" b="1" spc="50" dirty="0" err="1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ㅋ</a:t>
            </a:r>
            <a:r>
              <a:rPr lang="ko-KR" altLang="en-US" sz="6000" b="1" spc="50" dirty="0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 </a:t>
            </a:r>
            <a:r>
              <a:rPr lang="ko-KR" altLang="en-US" sz="6000" b="1" spc="50" dirty="0" err="1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ㅇ</a:t>
            </a:r>
            <a:r>
              <a:rPr lang="ko-KR" altLang="en-US" sz="6000" b="1" spc="50" dirty="0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 </a:t>
            </a:r>
            <a:r>
              <a:rPr lang="ko-KR" altLang="en-US" sz="6000" b="1" spc="50" dirty="0" err="1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ㄱ</a:t>
            </a:r>
            <a:r>
              <a:rPr lang="ko-KR" altLang="en-US" sz="6000" b="1" spc="50" dirty="0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 </a:t>
            </a:r>
            <a:r>
              <a:rPr lang="ko-KR" altLang="en-US" sz="6000" b="1" spc="50" dirty="0" err="1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ㄹ</a:t>
            </a:r>
            <a:endParaRPr lang="en-US" altLang="ko-KR" sz="6000" b="1" spc="50" dirty="0">
              <a:ln w="11430">
                <a:solidFill>
                  <a:srgbClr val="00FF00"/>
                </a:solidFill>
              </a:ln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1619672" y="4653136"/>
            <a:ext cx="5688632" cy="936104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3600" dirty="0" err="1">
                <a:solidFill>
                  <a:srgbClr val="FFFF00"/>
                </a:solidFill>
                <a:latin typeface="HY바다M" pitchFamily="18" charset="-127"/>
                <a:ea typeface="HY바다M" pitchFamily="18" charset="-127"/>
              </a:rPr>
              <a:t>스마트폰</a:t>
            </a:r>
            <a:endParaRPr lang="ko-KR" altLang="en-US" sz="3600" dirty="0">
              <a:solidFill>
                <a:srgbClr val="FFFF00"/>
              </a:solidFill>
              <a:latin typeface="HY바다M" pitchFamily="18" charset="-127"/>
              <a:ea typeface="HY바다M" pitchFamily="18" charset="-127"/>
            </a:endParaRPr>
          </a:p>
        </p:txBody>
      </p:sp>
      <p:sp>
        <p:nvSpPr>
          <p:cNvPr id="9" name="타원 8"/>
          <p:cNvSpPr/>
          <p:nvPr/>
        </p:nvSpPr>
        <p:spPr>
          <a:xfrm>
            <a:off x="395536" y="548680"/>
            <a:ext cx="1512168" cy="864096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320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5</a:t>
            </a:r>
            <a:endParaRPr lang="ko-KR" altLang="en-US" sz="320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1619672" y="4653136"/>
            <a:ext cx="5688632" cy="936104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3600" dirty="0">
                <a:solidFill>
                  <a:srgbClr val="FFFF00"/>
                </a:solidFill>
                <a:latin typeface="HY바다M" pitchFamily="18" charset="-127"/>
                <a:ea typeface="HY바다M" pitchFamily="18" charset="-127"/>
              </a:rPr>
              <a:t>카카오그룹</a:t>
            </a:r>
            <a:endParaRPr lang="ko-KR" altLang="en-US" sz="3600" dirty="0">
              <a:solidFill>
                <a:srgbClr val="FFFF00"/>
              </a:solidFill>
              <a:latin typeface="HY바다M" pitchFamily="18" charset="-127"/>
              <a:ea typeface="HY바다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77952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1963936" y="1484784"/>
            <a:ext cx="5560392" cy="1015663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ko-KR" altLang="en-US" sz="6000" b="1" spc="50" dirty="0" err="1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ㅁ</a:t>
            </a:r>
            <a:r>
              <a:rPr lang="ko-KR" altLang="en-US" sz="6000" b="1" spc="50" dirty="0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  </a:t>
            </a:r>
            <a:r>
              <a:rPr lang="ko-KR" altLang="en-US" sz="6000" b="1" spc="50" dirty="0" err="1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ㄹ</a:t>
            </a:r>
            <a:r>
              <a:rPr lang="ko-KR" altLang="en-US" sz="6000" b="1" spc="50" dirty="0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  </a:t>
            </a:r>
            <a:r>
              <a:rPr lang="ko-KR" altLang="en-US" sz="6000" b="1" spc="50" dirty="0" err="1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ㄱ</a:t>
            </a:r>
            <a:endParaRPr lang="en-US" altLang="ko-KR" sz="6000" b="1" spc="50" dirty="0">
              <a:ln w="11430">
                <a:solidFill>
                  <a:srgbClr val="00FF00"/>
                </a:solidFill>
              </a:ln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1619672" y="4653136"/>
            <a:ext cx="5688632" cy="936104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3600" dirty="0">
                <a:solidFill>
                  <a:srgbClr val="FFFF00"/>
                </a:solidFill>
                <a:latin typeface="HY바다M" pitchFamily="18" charset="-127"/>
                <a:ea typeface="HY바다M" pitchFamily="18" charset="-127"/>
              </a:rPr>
              <a:t>성경책</a:t>
            </a:r>
            <a:endParaRPr lang="ko-KR" altLang="en-US" sz="3600" dirty="0">
              <a:solidFill>
                <a:srgbClr val="FFFF00"/>
              </a:solidFill>
              <a:latin typeface="HY바다M" pitchFamily="18" charset="-127"/>
              <a:ea typeface="HY바다M" pitchFamily="18" charset="-127"/>
            </a:endParaRPr>
          </a:p>
        </p:txBody>
      </p:sp>
      <p:sp>
        <p:nvSpPr>
          <p:cNvPr id="9" name="타원 8"/>
          <p:cNvSpPr/>
          <p:nvPr/>
        </p:nvSpPr>
        <p:spPr>
          <a:xfrm>
            <a:off x="395536" y="548680"/>
            <a:ext cx="1512168" cy="864096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320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6</a:t>
            </a:r>
            <a:endParaRPr lang="ko-KR" altLang="en-US" sz="320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1619672" y="4653136"/>
            <a:ext cx="5688632" cy="936104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3600">
                <a:solidFill>
                  <a:srgbClr val="FFFF00"/>
                </a:solidFill>
                <a:latin typeface="HY바다M" pitchFamily="18" charset="-127"/>
                <a:ea typeface="HY바다M" pitchFamily="18" charset="-127"/>
              </a:rPr>
              <a:t>말라기</a:t>
            </a:r>
            <a:endParaRPr lang="ko-KR" altLang="en-US" sz="3600" dirty="0">
              <a:solidFill>
                <a:srgbClr val="FFFF00"/>
              </a:solidFill>
              <a:latin typeface="HY바다M" pitchFamily="18" charset="-127"/>
              <a:ea typeface="HY바다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27577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1963936" y="1484784"/>
            <a:ext cx="5560392" cy="1015663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ko-KR" altLang="en-US" sz="6000" b="1" spc="50" dirty="0" err="1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ㅎ</a:t>
            </a:r>
            <a:r>
              <a:rPr lang="ko-KR" altLang="en-US" sz="6000" b="1" spc="50" dirty="0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 </a:t>
            </a:r>
            <a:r>
              <a:rPr lang="ko-KR" altLang="en-US" sz="6000" b="1" spc="50" dirty="0" err="1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ㅂ</a:t>
            </a:r>
            <a:r>
              <a:rPr lang="ko-KR" altLang="en-US" sz="6000" b="1" spc="50" dirty="0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 </a:t>
            </a:r>
            <a:r>
              <a:rPr lang="ko-KR" altLang="en-US" sz="6000" b="1" spc="50" dirty="0" err="1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ㄱ</a:t>
            </a:r>
            <a:endParaRPr lang="en-US" altLang="ko-KR" sz="6000" b="1" spc="50" dirty="0">
              <a:ln w="11430">
                <a:solidFill>
                  <a:srgbClr val="00FF00"/>
                </a:solidFill>
              </a:ln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1619672" y="4653136"/>
            <a:ext cx="5688632" cy="936104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3600" dirty="0">
                <a:solidFill>
                  <a:srgbClr val="FFFF00"/>
                </a:solidFill>
                <a:latin typeface="HY바다M" pitchFamily="18" charset="-127"/>
                <a:ea typeface="HY바다M" pitchFamily="18" charset="-127"/>
              </a:rPr>
              <a:t>성경책</a:t>
            </a:r>
            <a:endParaRPr lang="ko-KR" altLang="en-US" sz="3600" dirty="0">
              <a:solidFill>
                <a:srgbClr val="FFFF00"/>
              </a:solidFill>
              <a:latin typeface="HY바다M" pitchFamily="18" charset="-127"/>
              <a:ea typeface="HY바다M" pitchFamily="18" charset="-127"/>
            </a:endParaRPr>
          </a:p>
        </p:txBody>
      </p:sp>
      <p:sp>
        <p:nvSpPr>
          <p:cNvPr id="9" name="타원 8"/>
          <p:cNvSpPr/>
          <p:nvPr/>
        </p:nvSpPr>
        <p:spPr>
          <a:xfrm>
            <a:off x="395536" y="548680"/>
            <a:ext cx="1512168" cy="864096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320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7</a:t>
            </a:r>
            <a:endParaRPr lang="ko-KR" altLang="en-US" sz="320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1619672" y="4653136"/>
            <a:ext cx="5688632" cy="936104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3600">
                <a:solidFill>
                  <a:srgbClr val="FFFF00"/>
                </a:solidFill>
                <a:latin typeface="HY바다M" pitchFamily="18" charset="-127"/>
                <a:ea typeface="HY바다M" pitchFamily="18" charset="-127"/>
              </a:rPr>
              <a:t>하박국</a:t>
            </a:r>
            <a:endParaRPr lang="ko-KR" altLang="en-US" sz="3600" dirty="0">
              <a:solidFill>
                <a:srgbClr val="FFFF00"/>
              </a:solidFill>
              <a:latin typeface="HY바다M" pitchFamily="18" charset="-127"/>
              <a:ea typeface="HY바다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56804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1963936" y="1484784"/>
            <a:ext cx="5560392" cy="1015663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ko-KR" altLang="en-US" sz="6000" b="1" spc="50" dirty="0" err="1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ㅅ</a:t>
            </a:r>
            <a:r>
              <a:rPr lang="ko-KR" altLang="en-US" sz="6000" b="1" spc="50" dirty="0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 </a:t>
            </a:r>
            <a:r>
              <a:rPr lang="ko-KR" altLang="en-US" sz="6000" b="1" spc="50" dirty="0" err="1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ㄷ</a:t>
            </a:r>
            <a:r>
              <a:rPr lang="ko-KR" altLang="en-US" sz="6000" b="1" spc="50" dirty="0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 </a:t>
            </a:r>
            <a:r>
              <a:rPr lang="ko-KR" altLang="en-US" sz="6000" b="1" spc="50" dirty="0" err="1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ㅎ</a:t>
            </a:r>
            <a:r>
              <a:rPr lang="ko-KR" altLang="en-US" sz="6000" b="1" spc="50" dirty="0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 </a:t>
            </a:r>
            <a:r>
              <a:rPr lang="ko-KR" altLang="en-US" sz="6000" b="1" spc="50" dirty="0" err="1">
                <a:ln w="11430">
                  <a:solidFill>
                    <a:srgbClr val="00FF00"/>
                  </a:solidFill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ㅈ</a:t>
            </a:r>
            <a:endParaRPr lang="en-US" altLang="ko-KR" sz="6000" b="1" spc="50" dirty="0">
              <a:ln w="11430">
                <a:solidFill>
                  <a:srgbClr val="00FF00"/>
                </a:solidFill>
              </a:ln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1619672" y="4653136"/>
            <a:ext cx="5688632" cy="936104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3600" dirty="0">
                <a:solidFill>
                  <a:srgbClr val="FFFF00"/>
                </a:solidFill>
                <a:latin typeface="HY바다M" pitchFamily="18" charset="-127"/>
                <a:ea typeface="HY바다M" pitchFamily="18" charset="-127"/>
              </a:rPr>
              <a:t>성경책</a:t>
            </a:r>
            <a:endParaRPr lang="ko-KR" altLang="en-US" sz="3600" dirty="0">
              <a:solidFill>
                <a:srgbClr val="FFFF00"/>
              </a:solidFill>
              <a:latin typeface="HY바다M" pitchFamily="18" charset="-127"/>
              <a:ea typeface="HY바다M" pitchFamily="18" charset="-127"/>
            </a:endParaRPr>
          </a:p>
        </p:txBody>
      </p:sp>
      <p:sp>
        <p:nvSpPr>
          <p:cNvPr id="9" name="타원 8"/>
          <p:cNvSpPr/>
          <p:nvPr/>
        </p:nvSpPr>
        <p:spPr>
          <a:xfrm>
            <a:off x="395536" y="548680"/>
            <a:ext cx="1512168" cy="864096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320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8</a:t>
            </a:r>
            <a:endParaRPr lang="ko-KR" altLang="en-US" sz="320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1619672" y="4653136"/>
            <a:ext cx="5688632" cy="936104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3600" dirty="0">
                <a:solidFill>
                  <a:srgbClr val="FFFF00"/>
                </a:solidFill>
                <a:latin typeface="HY바다M" pitchFamily="18" charset="-127"/>
                <a:ea typeface="HY바다M" pitchFamily="18" charset="-127"/>
              </a:rPr>
              <a:t>사도행전</a:t>
            </a:r>
            <a:endParaRPr lang="ko-KR" altLang="en-US" sz="3600" dirty="0">
              <a:solidFill>
                <a:srgbClr val="FFFF00"/>
              </a:solidFill>
              <a:latin typeface="HY바다M" pitchFamily="18" charset="-127"/>
              <a:ea typeface="HY바다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54098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189</Words>
  <Application>Microsoft Office PowerPoint</Application>
  <PresentationFormat>화면 슬라이드 쇼(4:3)</PresentationFormat>
  <Paragraphs>125</Paragraphs>
  <Slides>32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3</vt:i4>
      </vt:variant>
      <vt:variant>
        <vt:lpstr>슬라이드 제목</vt:lpstr>
      </vt:variant>
      <vt:variant>
        <vt:i4>32</vt:i4>
      </vt:variant>
    </vt:vector>
  </HeadingPairs>
  <TitlesOfParts>
    <vt:vector size="35" baseType="lpstr">
      <vt:lpstr>Office 테마</vt:lpstr>
      <vt:lpstr>5_Office 테마</vt:lpstr>
      <vt:lpstr>2_Office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uk</dc:creator>
  <cp:lastModifiedBy>uk</cp:lastModifiedBy>
  <cp:revision>1</cp:revision>
  <dcterms:created xsi:type="dcterms:W3CDTF">2014-02-08T12:30:05Z</dcterms:created>
  <dcterms:modified xsi:type="dcterms:W3CDTF">2014-02-08T12:30:41Z</dcterms:modified>
</cp:coreProperties>
</file>