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4862-F1AC-4AF5-AA7A-E45B28454AD8}" type="datetimeFigureOut">
              <a:rPr lang="ko-KR" altLang="en-US" smtClean="0"/>
              <a:t>2016-02-05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43DA-3029-4BC0-8E77-B7037DE751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image" Target="../media/image5.jpeg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hlinkClick r:id="" action="ppaction://hlinkshowjump?jump=nextslide"/>
          </p:cNvPr>
          <p:cNvSpPr/>
          <p:nvPr/>
        </p:nvSpPr>
        <p:spPr>
          <a:xfrm>
            <a:off x="1500166" y="3929066"/>
            <a:ext cx="6429420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게임시작</a:t>
            </a:r>
            <a:endParaRPr lang="en-US" altLang="ko-KR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57166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err="1" smtClean="0"/>
              <a:t>도라에몽</a:t>
            </a:r>
            <a:r>
              <a:rPr lang="ko-KR" altLang="en-US" sz="5400" dirty="0" smtClean="0"/>
              <a:t> </a:t>
            </a:r>
            <a:r>
              <a:rPr lang="ko-KR" altLang="en-US" sz="5400" dirty="0" err="1" smtClean="0"/>
              <a:t>넌센스</a:t>
            </a:r>
            <a:endParaRPr lang="en-US" altLang="ko-KR" sz="5400" dirty="0" smtClean="0"/>
          </a:p>
          <a:p>
            <a:pPr algn="ctr"/>
            <a:r>
              <a:rPr lang="ko-KR" altLang="en-US" sz="5400" dirty="0" smtClean="0"/>
              <a:t>퀴</a:t>
            </a:r>
            <a:r>
              <a:rPr lang="ko-KR" altLang="en-US" sz="5400" dirty="0"/>
              <a:t>즈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500166" y="2643182"/>
            <a:ext cx="6429420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만든 이</a:t>
            </a:r>
            <a:r>
              <a:rPr lang="en-US" altLang="ko-K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ko-KR" alt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슬아윤</a:t>
            </a:r>
            <a:endParaRPr lang="en-US" altLang="ko-KR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err="1" smtClean="0"/>
              <a:t>동생편만</a:t>
            </a:r>
            <a:r>
              <a:rPr lang="ko-KR" altLang="en-US" sz="3200" dirty="0" smtClean="0"/>
              <a:t> 드는 엄마를 보고 형은 뭐라고 했을까요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/>
              <a:t>형편없는 세상</a:t>
            </a:r>
            <a:endParaRPr lang="en-US" altLang="ko-KR" sz="4400" dirty="0" smtClean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714348" y="3500438"/>
            <a:ext cx="3786214" cy="673318"/>
            <a:chOff x="500034" y="1714488"/>
            <a:chExt cx="3786214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171448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852" y="171448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928926" y="178592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곰을 뒤집으면 문이 됩니다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소를 뒤집으면 어떻게 될까요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/>
              <a:t>발버둥을 친다</a:t>
            </a:r>
            <a:r>
              <a:rPr lang="en-US" altLang="ko-KR" sz="4400" dirty="0" smtClean="0"/>
              <a:t>.</a:t>
            </a:r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500034" y="3470062"/>
            <a:ext cx="3786214" cy="673318"/>
            <a:chOff x="500034" y="1714488"/>
            <a:chExt cx="3786214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171448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852" y="171448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928926" y="178592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100 </a:t>
            </a:r>
            <a:r>
              <a:rPr lang="ko-KR" altLang="en-US" sz="3200" dirty="0" smtClean="0"/>
              <a:t>곱하기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빨리 말하면 배꼽파기</a:t>
            </a:r>
            <a:r>
              <a:rPr lang="en-US" altLang="ko-KR" sz="3200" dirty="0" smtClean="0"/>
              <a:t>)100 </a:t>
            </a:r>
            <a:r>
              <a:rPr lang="ko-KR" altLang="en-US" sz="3200" dirty="0" smtClean="0"/>
              <a:t>곱하기 </a:t>
            </a:r>
            <a:r>
              <a:rPr lang="en-US" altLang="ko-KR" sz="3200" dirty="0" smtClean="0"/>
              <a:t>100</a:t>
            </a:r>
            <a:r>
              <a:rPr lang="ko-KR" altLang="en-US" sz="3200" dirty="0" smtClean="0"/>
              <a:t>곱하기를 계속하면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072074"/>
            <a:ext cx="4071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/>
              <a:t>배꼽에서 피난다</a:t>
            </a:r>
            <a:r>
              <a:rPr lang="en-US" altLang="ko-KR" sz="4400" dirty="0" smtClean="0"/>
              <a:t>.</a:t>
            </a:r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571472" y="3714752"/>
            <a:ext cx="3786214" cy="673318"/>
            <a:chOff x="500034" y="1714488"/>
            <a:chExt cx="3786214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171448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852" y="171448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928926" y="178592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많이 맞으면 좋은 것은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/>
              <a:t>시험문제</a:t>
            </a:r>
            <a:endParaRPr lang="en-US" altLang="ko-KR" sz="4400" dirty="0" smtClean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642910" y="2000240"/>
            <a:ext cx="4000528" cy="2452046"/>
            <a:chOff x="5715008" y="3000372"/>
            <a:chExt cx="4000528" cy="2452046"/>
          </a:xfrm>
        </p:grpSpPr>
        <p:pic>
          <p:nvPicPr>
            <p:cNvPr id="8" name="Picture 6" descr="https://tv.pstatic.net/ugc?t=470x180&amp;q=http://cafefiles.naver.net/data30/2008/9/15/59/wowgood_taehun060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8" y="3000372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000760" y="4929198"/>
              <a:ext cx="3714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팀 </a:t>
              </a:r>
              <a:r>
                <a:rPr lang="ko-KR" altLang="en-US" sz="28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점수 </a:t>
              </a:r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점깎기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짱구랑 오징어랑 다른 점은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오징어는 말릴 수 있는데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짱구는 못 말린다</a:t>
            </a:r>
            <a:r>
              <a:rPr lang="en-US" altLang="ko-KR" sz="2400" dirty="0" smtClean="0"/>
              <a:t>.</a:t>
            </a:r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785786" y="2071678"/>
            <a:ext cx="3571900" cy="2309170"/>
            <a:chOff x="5500694" y="357166"/>
            <a:chExt cx="3571900" cy="2309170"/>
          </a:xfrm>
        </p:grpSpPr>
        <p:pic>
          <p:nvPicPr>
            <p:cNvPr id="8" name="Picture 4" descr="https://tv.pstatic.net/ugc?t=470x180&amp;q=http://cafefiles.naver.net/20120304_97/rnclf1004_1330829158065EkRg1_JPEG/20120304114138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00694" y="357166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500694" y="2143116"/>
              <a:ext cx="3571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</a:t>
              </a:r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-15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/>
          <p:cNvGrpSpPr/>
          <p:nvPr/>
        </p:nvGrpSpPr>
        <p:grpSpPr>
          <a:xfrm>
            <a:off x="500034" y="428604"/>
            <a:ext cx="2928958" cy="673318"/>
            <a:chOff x="500034" y="428604"/>
            <a:chExt cx="2928958" cy="673318"/>
          </a:xfrm>
        </p:grpSpPr>
        <p:pic>
          <p:nvPicPr>
            <p:cNvPr id="1026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428604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2071670" y="571480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500034" y="1714488"/>
            <a:ext cx="3786214" cy="673318"/>
            <a:chOff x="500034" y="1714488"/>
            <a:chExt cx="3786214" cy="673318"/>
          </a:xfrm>
        </p:grpSpPr>
        <p:pic>
          <p:nvPicPr>
            <p:cNvPr id="4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171448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5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171448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2928926" y="178592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428596" y="3143248"/>
            <a:ext cx="4714908" cy="673318"/>
            <a:chOff x="428596" y="3143248"/>
            <a:chExt cx="4714908" cy="673318"/>
          </a:xfrm>
        </p:grpSpPr>
        <p:pic>
          <p:nvPicPr>
            <p:cNvPr id="11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314324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2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4414" y="314324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5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1670" y="314324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3786182" y="3143248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500034" y="4429132"/>
            <a:ext cx="5357850" cy="673318"/>
            <a:chOff x="500034" y="4429132"/>
            <a:chExt cx="5357850" cy="673318"/>
          </a:xfrm>
        </p:grpSpPr>
        <p:pic>
          <p:nvPicPr>
            <p:cNvPr id="17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00232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20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6050" y="4429132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4500562" y="4429132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5500694" y="357166"/>
            <a:ext cx="2286000" cy="2309170"/>
            <a:chOff x="5500694" y="357166"/>
            <a:chExt cx="2286000" cy="2309170"/>
          </a:xfrm>
        </p:grpSpPr>
        <p:pic>
          <p:nvPicPr>
            <p:cNvPr id="1028" name="Picture 4" descr="https://tv.pstatic.net/ugc?t=470x180&amp;q=http://cafefiles.naver.net/20120304_97/rnclf1004_1330829158065EkRg1_JPEG/20120304114138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00694" y="357166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6000760" y="214311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-10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5715008" y="3000372"/>
            <a:ext cx="2286000" cy="2452046"/>
            <a:chOff x="5715008" y="3000372"/>
            <a:chExt cx="2286000" cy="2452046"/>
          </a:xfrm>
        </p:grpSpPr>
        <p:pic>
          <p:nvPicPr>
            <p:cNvPr id="1030" name="Picture 6" descr="https://tv.pstatic.net/ugc?t=470x180&amp;q=http://cafefiles.naver.net/data30/2008/9/15/59/wowgood_taehun060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8" y="3000372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6000760" y="4929198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-5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00364" y="6072206"/>
            <a:ext cx="614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/>
              <a:t>다른 벌칙도 추가될 수 있음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istrator\AppData\Local\Microsoft\Windows\Temporary Internet Files\Content.IE5\087TEA4A\eh5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714348" y="357166"/>
            <a:ext cx="1428760" cy="1611934"/>
          </a:xfrm>
          <a:prstGeom prst="rect">
            <a:avLst/>
          </a:prstGeom>
          <a:noFill/>
        </p:spPr>
      </p:pic>
      <p:pic>
        <p:nvPicPr>
          <p:cNvPr id="10" name="Picture 2" descr="C:\Users\Administrator\AppData\Local\Microsoft\Windows\Temporary Internet Files\Content.IE5\087TEA4A\eh5[1]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2714612" y="357166"/>
            <a:ext cx="1428760" cy="1611934"/>
          </a:xfrm>
          <a:prstGeom prst="rect">
            <a:avLst/>
          </a:prstGeom>
          <a:noFill/>
        </p:spPr>
      </p:pic>
      <p:pic>
        <p:nvPicPr>
          <p:cNvPr id="11" name="Picture 2" descr="C:\Users\Administrator\AppData\Local\Microsoft\Windows\Temporary Internet Files\Content.IE5\087TEA4A\eh5[1]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4714876" y="357166"/>
            <a:ext cx="1428760" cy="1611934"/>
          </a:xfrm>
          <a:prstGeom prst="rect">
            <a:avLst/>
          </a:prstGeom>
          <a:noFill/>
        </p:spPr>
      </p:pic>
      <p:pic>
        <p:nvPicPr>
          <p:cNvPr id="12" name="Picture 2" descr="C:\Users\Administrator\AppData\Local\Microsoft\Windows\Temporary Internet Files\Content.IE5\087TEA4A\eh5[1]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6643702" y="357166"/>
            <a:ext cx="1428760" cy="1611934"/>
          </a:xfrm>
          <a:prstGeom prst="rect">
            <a:avLst/>
          </a:prstGeom>
          <a:noFill/>
        </p:spPr>
      </p:pic>
      <p:pic>
        <p:nvPicPr>
          <p:cNvPr id="13" name="Picture 2" descr="C:\Users\Administrator\AppData\Local\Microsoft\Windows\Temporary Internet Files\Content.IE5\087TEA4A\eh5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714348" y="2500306"/>
            <a:ext cx="1428760" cy="1611934"/>
          </a:xfrm>
          <a:prstGeom prst="rect">
            <a:avLst/>
          </a:prstGeom>
          <a:noFill/>
        </p:spPr>
      </p:pic>
      <p:pic>
        <p:nvPicPr>
          <p:cNvPr id="14" name="Picture 2" descr="C:\Users\Administrator\AppData\Local\Microsoft\Windows\Temporary Internet Files\Content.IE5\087TEA4A\eh5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2714612" y="2500306"/>
            <a:ext cx="1428760" cy="1611934"/>
          </a:xfrm>
          <a:prstGeom prst="rect">
            <a:avLst/>
          </a:prstGeom>
          <a:noFill/>
        </p:spPr>
      </p:pic>
      <p:pic>
        <p:nvPicPr>
          <p:cNvPr id="15" name="Picture 2" descr="C:\Users\Administrator\AppData\Local\Microsoft\Windows\Temporary Internet Files\Content.IE5\087TEA4A\eh5[1]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4786314" y="2500306"/>
            <a:ext cx="1428760" cy="1611934"/>
          </a:xfrm>
          <a:prstGeom prst="rect">
            <a:avLst/>
          </a:prstGeom>
          <a:noFill/>
        </p:spPr>
      </p:pic>
      <p:pic>
        <p:nvPicPr>
          <p:cNvPr id="16" name="Picture 2" descr="C:\Users\Administrator\AppData\Local\Microsoft\Windows\Temporary Internet Files\Content.IE5\087TEA4A\eh5[1]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6643702" y="2500306"/>
            <a:ext cx="1428760" cy="1611934"/>
          </a:xfrm>
          <a:prstGeom prst="rect">
            <a:avLst/>
          </a:prstGeom>
          <a:noFill/>
        </p:spPr>
      </p:pic>
      <p:pic>
        <p:nvPicPr>
          <p:cNvPr id="17" name="Picture 2" descr="C:\Users\Administrator\AppData\Local\Microsoft\Windows\Temporary Internet Files\Content.IE5\087TEA4A\eh5[1]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714348" y="4643446"/>
            <a:ext cx="1428760" cy="1611934"/>
          </a:xfrm>
          <a:prstGeom prst="rect">
            <a:avLst/>
          </a:prstGeom>
          <a:noFill/>
        </p:spPr>
      </p:pic>
      <p:pic>
        <p:nvPicPr>
          <p:cNvPr id="18" name="Picture 2" descr="C:\Users\Administrator\AppData\Local\Microsoft\Windows\Temporary Internet Files\Content.IE5\087TEA4A\eh5[1]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2643174" y="4643446"/>
            <a:ext cx="1428760" cy="1611934"/>
          </a:xfrm>
          <a:prstGeom prst="rect">
            <a:avLst/>
          </a:prstGeom>
          <a:noFill/>
        </p:spPr>
      </p:pic>
      <p:pic>
        <p:nvPicPr>
          <p:cNvPr id="19" name="Picture 2" descr="C:\Users\Administrator\AppData\Local\Microsoft\Windows\Temporary Internet Files\Content.IE5\087TEA4A\eh5[1]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4786314" y="4643446"/>
            <a:ext cx="1428760" cy="1611934"/>
          </a:xfrm>
          <a:prstGeom prst="rect">
            <a:avLst/>
          </a:prstGeom>
          <a:noFill/>
        </p:spPr>
      </p:pic>
      <p:pic>
        <p:nvPicPr>
          <p:cNvPr id="20" name="Picture 2" descr="C:\Users\Administrator\AppData\Local\Microsoft\Windows\Temporary Internet Files\Content.IE5\087TEA4A\eh5[1]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11486" t="7661" r="9459" b="3629"/>
          <a:stretch>
            <a:fillRect/>
          </a:stretch>
        </p:blipFill>
        <p:spPr bwMode="auto">
          <a:xfrm>
            <a:off x="6643702" y="4643446"/>
            <a:ext cx="1428760" cy="1611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겉은 보름달인데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속은 반달인 것은</a:t>
            </a:r>
            <a:r>
              <a:rPr lang="en-US" altLang="ko-KR" sz="3200" dirty="0" smtClean="0"/>
              <a:t>??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smtClean="0"/>
              <a:t>귤</a:t>
            </a:r>
            <a:endParaRPr lang="ko-KR" altLang="en-US" sz="5400" dirty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pic>
        <p:nvPicPr>
          <p:cNvPr id="8" name="Picture 2" descr="https://tv.pstatic.net/ugc?t=470x180&amp;q=http://cafefiles.naver.net/20100401_21/qwert8967_1270128545019YFIBG_jpg/%C6%CF%BB%A7_qwert89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286256"/>
            <a:ext cx="1715917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형을 너</a:t>
            </a:r>
            <a:r>
              <a:rPr lang="en-US" altLang="ko-KR" sz="3200" dirty="0" smtClean="0"/>
              <a:t>~~</a:t>
            </a:r>
            <a:r>
              <a:rPr lang="ko-KR" altLang="en-US" sz="3200" dirty="0" smtClean="0"/>
              <a:t>무 좋아하는 동생을 세 글자로 </a:t>
            </a:r>
            <a:endParaRPr lang="en-US" altLang="ko-KR" sz="3200" dirty="0" smtClean="0"/>
          </a:p>
          <a:p>
            <a:r>
              <a:rPr lang="ko-KR" altLang="en-US" sz="3200" dirty="0" smtClean="0"/>
              <a:t>줄이면</a:t>
            </a:r>
            <a:r>
              <a:rPr lang="en-US" altLang="ko-KR" sz="3200" dirty="0" smtClean="0"/>
              <a:t>??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err="1" smtClean="0"/>
              <a:t>형광펜</a:t>
            </a:r>
            <a:endParaRPr lang="ko-KR" altLang="en-US" sz="5400" dirty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714348" y="3143248"/>
            <a:ext cx="2286000" cy="2309170"/>
            <a:chOff x="5500694" y="357166"/>
            <a:chExt cx="2286000" cy="2309170"/>
          </a:xfrm>
        </p:grpSpPr>
        <p:pic>
          <p:nvPicPr>
            <p:cNvPr id="8" name="Picture 4" descr="https://tv.pstatic.net/ugc?t=470x180&amp;q=http://cafefiles.naver.net/20120304_97/rnclf1004_1330829158065EkRg1_JPEG/20120304114138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00694" y="357166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000760" y="2143116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-10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학교에서 숙제를 </a:t>
            </a:r>
            <a:r>
              <a:rPr lang="ko-KR" altLang="en-US" sz="3200" dirty="0" err="1" smtClean="0"/>
              <a:t>안해도</a:t>
            </a:r>
            <a:r>
              <a:rPr lang="ko-KR" altLang="en-US" sz="3200" dirty="0" smtClean="0"/>
              <a:t> 혼나지 않는 </a:t>
            </a:r>
            <a:endParaRPr lang="en-US" altLang="ko-KR" sz="3200" dirty="0" smtClean="0"/>
          </a:p>
          <a:p>
            <a:r>
              <a:rPr lang="ko-KR" altLang="en-US" sz="3200" dirty="0" smtClean="0"/>
              <a:t>사람은</a:t>
            </a:r>
            <a:r>
              <a:rPr lang="en-US" altLang="ko-KR" sz="3200" dirty="0" smtClean="0"/>
              <a:t>??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/>
              <a:t>선생</a:t>
            </a:r>
            <a:r>
              <a:rPr lang="ko-KR" altLang="en-US" sz="5400" dirty="0"/>
              <a:t>님</a:t>
            </a:r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500034" y="3643314"/>
            <a:ext cx="5357850" cy="673318"/>
            <a:chOff x="500034" y="4429132"/>
            <a:chExt cx="5357850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85852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0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0232" y="4429132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1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6050" y="4429132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4500562" y="4429132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전주비빔밥 보다 늦은 비빔밥은</a:t>
            </a:r>
            <a:r>
              <a:rPr lang="en-US" altLang="ko-KR" sz="3200" dirty="0" smtClean="0"/>
              <a:t>??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smtClean="0"/>
              <a:t>이번 주 비빔밥</a:t>
            </a:r>
            <a:endParaRPr lang="ko-KR" altLang="en-US" sz="4400" dirty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857224" y="2000240"/>
            <a:ext cx="2286000" cy="2452046"/>
            <a:chOff x="5715008" y="3000372"/>
            <a:chExt cx="2286000" cy="2452046"/>
          </a:xfrm>
        </p:grpSpPr>
        <p:pic>
          <p:nvPicPr>
            <p:cNvPr id="8" name="Picture 6" descr="https://tv.pstatic.net/ugc?t=470x180&amp;q=http://cafefiles.naver.net/data30/2008/9/15/59/wowgood_taehun060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5008" y="3000372"/>
              <a:ext cx="2286000" cy="17145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6000760" y="4929198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-5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고래 두 마리가 소리를 지르면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/>
              <a:t>고래고래</a:t>
            </a:r>
            <a:endParaRPr lang="ko-KR" altLang="en-US" sz="4400" dirty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714348" y="3571876"/>
            <a:ext cx="2928958" cy="673318"/>
            <a:chOff x="500034" y="428604"/>
            <a:chExt cx="2928958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034" y="428604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071670" y="571480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00034" y="214290"/>
            <a:ext cx="8286808" cy="42148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500034" y="5072074"/>
            <a:ext cx="4357718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Q.</a:t>
            </a:r>
            <a:r>
              <a:rPr lang="ko-KR" altLang="en-US" sz="3200" dirty="0" smtClean="0"/>
              <a:t>수학책을 난로 위에 올려두면 어떻게 될</a:t>
            </a:r>
            <a:endParaRPr lang="en-US" altLang="ko-KR" sz="3200" dirty="0" smtClean="0"/>
          </a:p>
          <a:p>
            <a:r>
              <a:rPr lang="ko-KR" altLang="en-US" sz="3200" dirty="0" smtClean="0"/>
              <a:t>까요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302765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err="1" smtClean="0"/>
              <a:t>수학익힘책</a:t>
            </a:r>
            <a:endParaRPr lang="ko-KR" altLang="en-US" sz="4400" dirty="0"/>
          </a:p>
        </p:txBody>
      </p:sp>
      <p:pic>
        <p:nvPicPr>
          <p:cNvPr id="16386" name="Picture 2" descr="C:\Users\Administrator\AppData\Local\Microsoft\Windows\Temporary Internet Files\Content.IE5\087TEA4A\20140102_161829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33047"/>
            <a:ext cx="2410256" cy="2424953"/>
          </a:xfrm>
          <a:prstGeom prst="rect">
            <a:avLst/>
          </a:prstGeom>
          <a:noFill/>
        </p:spPr>
      </p:pic>
      <p:grpSp>
        <p:nvGrpSpPr>
          <p:cNvPr id="7" name="그룹 6"/>
          <p:cNvGrpSpPr/>
          <p:nvPr/>
        </p:nvGrpSpPr>
        <p:grpSpPr>
          <a:xfrm>
            <a:off x="428596" y="3143248"/>
            <a:ext cx="4714908" cy="673318"/>
            <a:chOff x="428596" y="3143248"/>
            <a:chExt cx="4714908" cy="673318"/>
          </a:xfrm>
        </p:grpSpPr>
        <p:pic>
          <p:nvPicPr>
            <p:cNvPr id="8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596" y="314324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9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14414" y="3143248"/>
              <a:ext cx="1500198" cy="673318"/>
            </a:xfrm>
            <a:prstGeom prst="rect">
              <a:avLst/>
            </a:prstGeom>
            <a:noFill/>
          </p:spPr>
        </p:pic>
        <p:pic>
          <p:nvPicPr>
            <p:cNvPr id="10" name="Picture 2" descr="https://tv.pstatic.net/ugc?t=470x180&amp;q=http://cafefiles.naver.net/20100401_21/qwert8967_1270128545019YFIBG_jpg/%C6%CF%BB%A7_qwert8967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71670" y="3143248"/>
              <a:ext cx="1500198" cy="673318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3786182" y="3143248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</a:t>
              </a:r>
              <a:endPara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Y나무L">
      <a:majorFont>
        <a:latin typeface="HY나무L"/>
        <a:ea typeface="HY나무L"/>
        <a:cs typeface=""/>
      </a:majorFont>
      <a:minorFont>
        <a:latin typeface="HY나무L"/>
        <a:ea typeface="HY나무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185</Words>
  <Application>Microsoft Office PowerPoint</Application>
  <PresentationFormat>화면 슬라이드 쇼(4:3)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10</cp:revision>
  <dcterms:created xsi:type="dcterms:W3CDTF">2016-02-05T05:36:45Z</dcterms:created>
  <dcterms:modified xsi:type="dcterms:W3CDTF">2016-02-05T07:30:22Z</dcterms:modified>
</cp:coreProperties>
</file>