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3" r:id="rId6"/>
    <p:sldId id="264" r:id="rId7"/>
    <p:sldId id="261" r:id="rId8"/>
    <p:sldId id="262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8" r:id="rId42"/>
    <p:sldId id="299" r:id="rId43"/>
    <p:sldId id="297" r:id="rId4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914400" y="2130437"/>
            <a:ext cx="103632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5EDA1F-1B46-48CB-B179-F6DE5564076C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903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24E43-77B6-4A6B-8356-C569CC543B6A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785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686804" y="609600"/>
            <a:ext cx="2590800" cy="5486400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914404" y="609600"/>
            <a:ext cx="7569200" cy="548640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A7E5E-8CEC-4964-8FC1-64C1BC38A1CF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8499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/>
          </p:nvPr>
        </p:nvSpPr>
        <p:spPr>
          <a:xfrm>
            <a:off x="914400" y="609600"/>
            <a:ext cx="10363200" cy="548640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88EEAD-6005-4627-8376-D64C24AFF38B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835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0F366-FF0C-408A-AD77-A2E50742C249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968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63084" y="290672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3765BF-5A68-4048-89E7-BEC46D967DC8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704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4B048-BD11-485A-88C9-8679090B5206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569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604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09604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93386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93386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165462-FE11-4304-9B01-0EB9D5A37AED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948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44D926-18A3-4B38-916B-949D1A4EFAE8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119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57090-CE20-4C15-AA4E-776615E195BF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449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19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766751" y="273062"/>
            <a:ext cx="681566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09619" y="143511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C06A0-AA93-40CE-B87E-295AB7D9F1E7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225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0B3734-DBA7-4F0E-945E-1CAD092D398D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849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9D42938E-29CA-4520-A0AC-74AC371412B4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29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ㅍㄷㅂㅂㅁ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81736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5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삼양열무비빔면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81423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6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9185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ㅇㄱㅈㅅㅂㅁ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55880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6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육계장사발면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83436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7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ㅅㅇㅂㄷㅂㅇㅁ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03434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7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삼양불닭볶음면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07533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8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ㅉㅍㄱㅌㅂㅂ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46790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8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짜파게티범벅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466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9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ㄴㄱㅅㄲㅉㅃ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46923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9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나가사끼짬뽕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34497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10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ㅇㄸㄱㅊㄲㄹㅁ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79907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팔도비빔면</a:t>
            </a:r>
          </a:p>
        </p:txBody>
      </p:sp>
    </p:spTree>
    <p:extLst>
      <p:ext uri="{BB962C8B-B14F-4D97-AF65-F5344CB8AC3E}">
        <p14:creationId xmlns:p14="http://schemas.microsoft.com/office/powerpoint/2010/main" val="2675374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10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오뚜기참깨라면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08931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11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ㄴㅅㄱㅈㅁ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34039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11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농심감자면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03837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12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ㅅㅇㅁㅇㄴㄹㅁ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20792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12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삼양맛있는라면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68731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13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ㅍㄷㄲㄲㅁ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91174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13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팔도꼬꼬면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85949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14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ㄴㅅㅁㅍㅁㅌㅁ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54506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14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농심무파마탕면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16596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15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ㅎㄹㄹㅋㄱㅅ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97487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2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ㄴㅅㅅㄹㅁ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99518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15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후루룩칼국수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54162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16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ㄴㅅㄸㄲㅁ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49773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16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농심떡꾹면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18616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17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ㅅㅇㄱㅉㅃ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96926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17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삼양갓짬뽕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76941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18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ㄴㅅㅅㄹㅁㅂㄹ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5705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18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농심신라면블랙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28314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19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ㅇㄸㄱㅇㄹㅁ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73374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19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오뚜기열라면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52753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20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ㅍㄷㅅㅌㅁ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37247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2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농심신라면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309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20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팔도수타면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70762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2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휴먼모음T" pitchFamily="18" charset="-127"/>
                <a:ea typeface="휴먼모음T" pitchFamily="18" charset="-127"/>
              </a:rPr>
              <a:t>21</a:t>
            </a:r>
            <a:endParaRPr kumimoji="0" lang="ko-KR" altLang="en-US" sz="32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8800" b="0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re초코쿠키 C" panose="02020603020101020101" pitchFamily="18" charset="-127"/>
                <a:ea typeface="Cre초코쿠키 C" panose="02020603020101020101" pitchFamily="18" charset="-127"/>
              </a:rPr>
              <a:t>ㅍㄷㄴㅈㄹㅁ</a:t>
            </a:r>
            <a:endParaRPr kumimoji="0" lang="ko-KR" altLang="en-US" sz="88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97740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2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휴먼모음T" pitchFamily="18" charset="-127"/>
                <a:ea typeface="휴먼모음T" pitchFamily="18" charset="-127"/>
              </a:rPr>
              <a:t>21</a:t>
            </a:r>
            <a:endParaRPr kumimoji="0" lang="ko-KR" altLang="en-US" sz="32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8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re초코쿠키 C" panose="02020603020101020101" pitchFamily="18" charset="-127"/>
                <a:ea typeface="Cre초코쿠키 C" panose="02020603020101020101" pitchFamily="18" charset="-127"/>
              </a:rPr>
              <a:t>팔도남자라면</a:t>
            </a:r>
          </a:p>
        </p:txBody>
      </p:sp>
    </p:spTree>
    <p:extLst>
      <p:ext uri="{BB962C8B-B14F-4D97-AF65-F5344CB8AC3E}">
        <p14:creationId xmlns:p14="http://schemas.microsoft.com/office/powerpoint/2010/main" val="260938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끝</a:t>
            </a:r>
          </a:p>
        </p:txBody>
      </p:sp>
    </p:spTree>
    <p:extLst>
      <p:ext uri="{BB962C8B-B14F-4D97-AF65-F5344CB8AC3E}">
        <p14:creationId xmlns:p14="http://schemas.microsoft.com/office/powerpoint/2010/main" val="4254945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3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ㄴㅅㅇㅅㅌㅁ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57791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3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농심안성탕면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12285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4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ㅇㄸㄱㅉㅉㅃ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56870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4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오뚜기진짬뽕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65670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5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ㅅㅇㅇㅁㅂㅂㅁ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45477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3_기본 디자인">
  <a:themeElements>
    <a:clrScheme name="1_기본 디자인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lnDef>
  </a:objectDefaults>
  <a:extraClrSchemeLst>
    <a:extraClrScheme>
      <a:clrScheme name="1_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85</Words>
  <Application>Microsoft Office PowerPoint</Application>
  <PresentationFormat>와이드스크린</PresentationFormat>
  <Paragraphs>85</Paragraphs>
  <Slides>43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43</vt:i4>
      </vt:variant>
    </vt:vector>
  </HeadingPairs>
  <TitlesOfParts>
    <vt:vector size="47" baseType="lpstr">
      <vt:lpstr>Cre초코쿠키 C</vt:lpstr>
      <vt:lpstr>굴림</vt:lpstr>
      <vt:lpstr>휴먼모음T</vt:lpstr>
      <vt:lpstr>3_기본 디자인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보아스보아스</dc:creator>
  <cp:lastModifiedBy>보아스보아스</cp:lastModifiedBy>
  <cp:revision>13</cp:revision>
  <dcterms:created xsi:type="dcterms:W3CDTF">2016-05-14T02:57:41Z</dcterms:created>
  <dcterms:modified xsi:type="dcterms:W3CDTF">2016-06-04T04:07:25Z</dcterms:modified>
</cp:coreProperties>
</file>