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95E6A-4389-4587-8399-CF84B64299A9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71D4-9B8F-4467-A557-57156C4EEFB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63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8B181-28CE-4BEF-9711-B28EC703C60D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F92AF-109B-4B65-8014-F49BBDED49F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5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3EBF-BA76-4A6C-A134-7C56CACF122E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5EAD-DD5C-4F07-8D16-BD081FA9E8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2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EA06F-E2EE-4040-B2F6-14938299E051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33EB-9398-40C9-8FC6-5A0FD66AA7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89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5B05-7F7D-47D9-9FE5-4AA1021348A7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ABA1A-657A-4DCD-BD4B-9C5B8FBF30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962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2BF9D-7F81-4801-B5E0-30BB692EED45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F312-17A1-45CD-B9B5-0AD0103CE8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74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E4B46-BDE3-4D82-A096-8A5FB7F29E35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98FB-04D9-4FBD-BC08-4ACB2C3A1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77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4CE6-42E7-47BD-9EDA-AE359F31AF4D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29AC-5FC6-4E33-B99C-4A7315C62D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385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4787-BFDA-4400-9C0D-92BFD79B152B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BC6A-E60E-433F-85C4-580779E6DA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2B708-B801-4439-8F53-6452F1E88C59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ED36-2D37-4DE6-BAAD-4AB68D3682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738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A53C-10FE-4E3A-8250-04C89B0CD9CC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83FB2-3D51-4FBF-BE7A-6D5360F669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43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DB6BE0-D681-4EED-9923-99CD543A055D}" type="datetimeFigureOut">
              <a:rPr lang="ko-KR" altLang="en-US"/>
              <a:pPr>
                <a:defRPr/>
              </a:pPr>
              <a:t>2016-04-30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401750-43D9-4FDC-867B-179FAB8629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0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61062"/>
              </p:ext>
            </p:extLst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크로스퍼즐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grpSp>
        <p:nvGrpSpPr>
          <p:cNvPr id="44" name="그룹 36"/>
          <p:cNvGrpSpPr>
            <a:grpSpLocks/>
          </p:cNvGrpSpPr>
          <p:nvPr/>
        </p:nvGrpSpPr>
        <p:grpSpPr bwMode="auto">
          <a:xfrm rot="10800000">
            <a:off x="3606732" y="1770115"/>
            <a:ext cx="1601788" cy="658813"/>
            <a:chOff x="3699596" y="2483084"/>
            <a:chExt cx="1600792" cy="657884"/>
          </a:xfrm>
        </p:grpSpPr>
        <p:sp>
          <p:nvSpPr>
            <p:cNvPr id="45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6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5222579" y="507358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6846927" y="505233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5222580" y="375125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7" name="AutoShape 19"/>
          <p:cNvSpPr>
            <a:spLocks noChangeArrowheads="1"/>
          </p:cNvSpPr>
          <p:nvPr/>
        </p:nvSpPr>
        <p:spPr bwMode="auto">
          <a:xfrm rot="10800000">
            <a:off x="2793648" y="1770115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4407875" y="308629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6840" y="5073586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022975" y="573803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4407237" y="440914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7662268" y="5051402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42" name="그룹 37"/>
          <p:cNvGrpSpPr>
            <a:grpSpLocks/>
          </p:cNvGrpSpPr>
          <p:nvPr/>
        </p:nvGrpSpPr>
        <p:grpSpPr bwMode="auto">
          <a:xfrm rot="5400000">
            <a:off x="3036503" y="3032202"/>
            <a:ext cx="1941349" cy="800895"/>
            <a:chOff x="4985546" y="5019957"/>
            <a:chExt cx="2243383" cy="649009"/>
          </a:xfrm>
          <a:solidFill>
            <a:srgbClr val="00B050"/>
          </a:solidFill>
        </p:grpSpPr>
        <p:sp>
          <p:nvSpPr>
            <p:cNvPr id="43" name="AutoShape 19"/>
            <p:cNvSpPr>
              <a:spLocks noChangeArrowheads="1"/>
            </p:cNvSpPr>
            <p:nvPr/>
          </p:nvSpPr>
          <p:spPr bwMode="auto">
            <a:xfrm>
              <a:off x="4985546" y="5020272"/>
              <a:ext cx="745329" cy="64869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6482866" y="5019957"/>
              <a:ext cx="746063" cy="6484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5729637" y="5020112"/>
              <a:ext cx="745776" cy="6488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856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649663"/>
            <a:ext cx="5889512" cy="663952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예수님이 물로 포도주를 만드신</a:t>
            </a:r>
          </a:p>
        </p:txBody>
      </p: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614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57467"/>
            <a:ext cx="5889512" cy="1048345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생명</a:t>
            </a: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890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57467"/>
            <a:ext cx="5889512" cy="1048345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힌트없음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705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57467"/>
            <a:ext cx="5889512" cy="1048345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힌트없음</a:t>
            </a:r>
            <a:endParaRPr kumimoji="0" lang="ko-KR" altLang="en-US" sz="54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</p:spTree>
    <p:extLst>
      <p:ext uri="{BB962C8B-B14F-4D97-AF65-F5344CB8AC3E}">
        <p14:creationId xmlns:p14="http://schemas.microsoft.com/office/powerpoint/2010/main" val="129123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461984"/>
            <a:ext cx="5889512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기도의 사람</a:t>
            </a:r>
          </a:p>
        </p:txBody>
      </p:sp>
      <p:grpSp>
        <p:nvGrpSpPr>
          <p:cNvPr id="44" name="그룹 36"/>
          <p:cNvGrpSpPr>
            <a:grpSpLocks/>
          </p:cNvGrpSpPr>
          <p:nvPr/>
        </p:nvGrpSpPr>
        <p:grpSpPr bwMode="auto">
          <a:xfrm rot="10800000">
            <a:off x="3606732" y="1770115"/>
            <a:ext cx="1601788" cy="658813"/>
            <a:chOff x="3699596" y="2483084"/>
            <a:chExt cx="1600792" cy="657884"/>
          </a:xfrm>
        </p:grpSpPr>
        <p:sp>
          <p:nvSpPr>
            <p:cNvPr id="45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6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5222579" y="507358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6846927" y="505233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5222580" y="375125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4407875" y="308629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6840" y="5073586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022975" y="573803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4407237" y="440914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7662268" y="5051402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42" name="그룹 37"/>
          <p:cNvGrpSpPr>
            <a:grpSpLocks/>
          </p:cNvGrpSpPr>
          <p:nvPr/>
        </p:nvGrpSpPr>
        <p:grpSpPr bwMode="auto">
          <a:xfrm rot="5400000">
            <a:off x="3036503" y="3032202"/>
            <a:ext cx="1941349" cy="800895"/>
            <a:chOff x="4985546" y="5019957"/>
            <a:chExt cx="2243383" cy="649009"/>
          </a:xfrm>
          <a:solidFill>
            <a:srgbClr val="00B050"/>
          </a:solidFill>
        </p:grpSpPr>
        <p:sp>
          <p:nvSpPr>
            <p:cNvPr id="43" name="AutoShape 19"/>
            <p:cNvSpPr>
              <a:spLocks noChangeArrowheads="1"/>
            </p:cNvSpPr>
            <p:nvPr/>
          </p:nvSpPr>
          <p:spPr bwMode="auto">
            <a:xfrm>
              <a:off x="4985546" y="5020272"/>
              <a:ext cx="745329" cy="64869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6482866" y="5019957"/>
              <a:ext cx="746063" cy="6484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5729637" y="5020112"/>
              <a:ext cx="745776" cy="6488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928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624095"/>
            <a:ext cx="5889512" cy="715089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밤에 예수님께</a:t>
            </a:r>
            <a:r>
              <a:rPr kumimoji="0" lang="ko-KR" altLang="en-US" sz="3600" b="1" i="0" u="none" strike="noStrike" kern="0" cap="none" spc="0" normalizeH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 찾아온 사람</a:t>
            </a:r>
            <a:endParaRPr kumimoji="0" lang="ko-KR" altLang="en-US" sz="3600" b="1" i="0" u="none" strike="noStrike" kern="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Georgia"/>
              <a:ea typeface="HY견명조"/>
            </a:endParaRP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5222579" y="507358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6846927" y="505233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5222580" y="375125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4407875" y="308629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6840" y="5073586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022975" y="573803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4407237" y="440914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7662268" y="5051402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42" name="그룹 37"/>
          <p:cNvGrpSpPr>
            <a:grpSpLocks/>
          </p:cNvGrpSpPr>
          <p:nvPr/>
        </p:nvGrpSpPr>
        <p:grpSpPr bwMode="auto">
          <a:xfrm rot="5400000">
            <a:off x="3036503" y="3032202"/>
            <a:ext cx="1941349" cy="800895"/>
            <a:chOff x="4985546" y="5019957"/>
            <a:chExt cx="2243383" cy="649009"/>
          </a:xfrm>
          <a:solidFill>
            <a:srgbClr val="00B050"/>
          </a:solidFill>
        </p:grpSpPr>
        <p:sp>
          <p:nvSpPr>
            <p:cNvPr id="43" name="AutoShape 19"/>
            <p:cNvSpPr>
              <a:spLocks noChangeArrowheads="1"/>
            </p:cNvSpPr>
            <p:nvPr/>
          </p:nvSpPr>
          <p:spPr bwMode="auto">
            <a:xfrm>
              <a:off x="4985546" y="5020272"/>
              <a:ext cx="745329" cy="64869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6482866" y="5019957"/>
              <a:ext cx="746063" cy="6484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5729637" y="5020112"/>
              <a:ext cx="745776" cy="6488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25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614719"/>
            <a:ext cx="5889512" cy="733842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아브라함의 아버지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5222579" y="507358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6846927" y="505233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5222580" y="375125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 rot="10800000">
            <a:off x="4407875" y="3086291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6840" y="5073586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022975" y="573803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4407237" y="440914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7662268" y="5051402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808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614719"/>
            <a:ext cx="5889512" cy="733842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노아의 아버지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5222579" y="507358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6846927" y="505233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AutoShape 19"/>
          <p:cNvSpPr>
            <a:spLocks noChangeArrowheads="1"/>
          </p:cNvSpPr>
          <p:nvPr/>
        </p:nvSpPr>
        <p:spPr bwMode="auto">
          <a:xfrm rot="10800000">
            <a:off x="5222580" y="375125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6840" y="5073586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022975" y="573803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4407237" y="440914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7662268" y="5051402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아래쪽 화살표 1"/>
          <p:cNvSpPr/>
          <p:nvPr/>
        </p:nvSpPr>
        <p:spPr>
          <a:xfrm rot="18426244">
            <a:off x="5042046" y="3569606"/>
            <a:ext cx="361063" cy="502920"/>
          </a:xfrm>
          <a:prstGeom prst="downArrow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97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509885"/>
            <a:ext cx="5889512" cy="943511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나라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5222579" y="507358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6846927" y="505233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 rot="10800000">
            <a:off x="3606840" y="5073586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022975" y="573803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2" name="AutoShape 19"/>
          <p:cNvSpPr>
            <a:spLocks noChangeArrowheads="1"/>
          </p:cNvSpPr>
          <p:nvPr/>
        </p:nvSpPr>
        <p:spPr bwMode="auto">
          <a:xfrm rot="10800000">
            <a:off x="4407237" y="440914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7662268" y="5051402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아래쪽 화살표 20"/>
          <p:cNvSpPr/>
          <p:nvPr/>
        </p:nvSpPr>
        <p:spPr>
          <a:xfrm rot="2614858">
            <a:off x="5034573" y="4159916"/>
            <a:ext cx="361063" cy="502920"/>
          </a:xfrm>
          <a:prstGeom prst="downArrow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20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509885"/>
            <a:ext cx="5889512" cy="943511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모세</a:t>
            </a:r>
            <a:r>
              <a:rPr kumimoji="0" lang="en-US" altLang="ko-KR" sz="48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, </a:t>
            </a:r>
            <a:r>
              <a:rPr kumimoji="0" lang="ko-KR" altLang="en-US" sz="48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십계명</a:t>
            </a:r>
          </a:p>
        </p:txBody>
      </p:sp>
      <p:sp>
        <p:nvSpPr>
          <p:cNvPr id="47" name="AutoShape 19"/>
          <p:cNvSpPr>
            <a:spLocks noChangeArrowheads="1"/>
          </p:cNvSpPr>
          <p:nvPr/>
        </p:nvSpPr>
        <p:spPr bwMode="auto">
          <a:xfrm rot="10800000">
            <a:off x="5222579" y="5073587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6846927" y="505233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10800000">
            <a:off x="6022975" y="5738033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7662268" y="5051402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아래쪽 화살표 20"/>
          <p:cNvSpPr/>
          <p:nvPr/>
        </p:nvSpPr>
        <p:spPr>
          <a:xfrm rot="18924389">
            <a:off x="5034574" y="4873521"/>
            <a:ext cx="361063" cy="502920"/>
          </a:xfrm>
          <a:prstGeom prst="downArrow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24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509885"/>
            <a:ext cx="5889512" cy="943511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자그마한 산</a:t>
            </a: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 rot="10800000">
            <a:off x="6846927" y="505233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7662268" y="5051402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아래쪽 화살표 20"/>
          <p:cNvSpPr/>
          <p:nvPr/>
        </p:nvSpPr>
        <p:spPr>
          <a:xfrm rot="2765968">
            <a:off x="6650259" y="5492908"/>
            <a:ext cx="361063" cy="502920"/>
          </a:xfrm>
          <a:prstGeom prst="downArrow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13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2782888" y="1773239"/>
          <a:ext cx="6480176" cy="46085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8836"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다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니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고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영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혼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모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 err="1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멕</a:t>
                      </a:r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인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36"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시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259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코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내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동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치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미</a:t>
                      </a: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r>
                        <a:rPr lang="ko-KR" altLang="en-US" sz="3600" b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Y목각파임B" pitchFamily="18" charset="-127"/>
                          <a:ea typeface="HY목각파임B" pitchFamily="18" charset="-127"/>
                        </a:rPr>
                        <a:t>산</a:t>
                      </a: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tc>
                  <a:txBody>
                    <a:bodyPr/>
                    <a:lstStyle/>
                    <a:p>
                      <a:endParaRPr lang="ko-KR" altLang="en-US" sz="36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 marL="91432" marR="91432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AutoShape 299"/>
          <p:cNvSpPr>
            <a:spLocks noChangeAspect="1" noChangeArrowheads="1"/>
          </p:cNvSpPr>
          <p:nvPr/>
        </p:nvSpPr>
        <p:spPr bwMode="auto">
          <a:xfrm>
            <a:off x="3131724" y="509885"/>
            <a:ext cx="5889512" cy="943511"/>
          </a:xfrm>
          <a:prstGeom prst="roundRect">
            <a:avLst>
              <a:gd name="adj" fmla="val 2163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1" i="0" u="none" strike="noStrike" kern="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Georgia"/>
                <a:ea typeface="HY견명조"/>
              </a:rPr>
              <a:t>시원한</a:t>
            </a:r>
          </a:p>
        </p:txBody>
      </p:sp>
      <p:grpSp>
        <p:nvGrpSpPr>
          <p:cNvPr id="36" name="그룹 36"/>
          <p:cNvGrpSpPr>
            <a:grpSpLocks/>
          </p:cNvGrpSpPr>
          <p:nvPr/>
        </p:nvGrpSpPr>
        <p:grpSpPr bwMode="auto">
          <a:xfrm rot="10800000">
            <a:off x="7662268" y="5051402"/>
            <a:ext cx="1601788" cy="658813"/>
            <a:chOff x="3699596" y="2483084"/>
            <a:chExt cx="1600792" cy="65788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39" name="그룹 36"/>
          <p:cNvGrpSpPr>
            <a:grpSpLocks/>
          </p:cNvGrpSpPr>
          <p:nvPr/>
        </p:nvGrpSpPr>
        <p:grpSpPr bwMode="auto">
          <a:xfrm rot="5400000">
            <a:off x="7395089" y="3996409"/>
            <a:ext cx="1298417" cy="793951"/>
            <a:chOff x="3699596" y="2483084"/>
            <a:chExt cx="1600792" cy="657884"/>
          </a:xfrm>
        </p:grpSpPr>
        <p:sp>
          <p:nvSpPr>
            <p:cNvPr id="40" name="AutoShape 19"/>
            <p:cNvSpPr>
              <a:spLocks noChangeArrowheads="1"/>
            </p:cNvSpPr>
            <p:nvPr/>
          </p:nvSpPr>
          <p:spPr bwMode="auto">
            <a:xfrm>
              <a:off x="3699596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4499992" y="2483084"/>
              <a:ext cx="800396" cy="657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392" tIns="45696" rIns="91392" bIns="45696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57" name="AutoShape 19"/>
          <p:cNvSpPr>
            <a:spLocks noChangeArrowheads="1"/>
          </p:cNvSpPr>
          <p:nvPr/>
        </p:nvSpPr>
        <p:spPr bwMode="auto">
          <a:xfrm rot="10800000">
            <a:off x="7647322" y="3086292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AutoShape 19"/>
          <p:cNvSpPr>
            <a:spLocks noChangeArrowheads="1"/>
          </p:cNvSpPr>
          <p:nvPr/>
        </p:nvSpPr>
        <p:spPr bwMode="auto">
          <a:xfrm rot="10800000">
            <a:off x="6830791" y="3095744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 rot="10800000">
            <a:off x="6830791" y="2437860"/>
            <a:ext cx="800396" cy="657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392" tIns="45696" rIns="91392" bIns="45696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883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285</Words>
  <Application>Microsoft Office PowerPoint</Application>
  <PresentationFormat>와이드스크린</PresentationFormat>
  <Paragraphs>273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HY견명조</vt:lpstr>
      <vt:lpstr>HY목각파임B</vt:lpstr>
      <vt:lpstr>HY헤드라인M</vt:lpstr>
      <vt:lpstr>맑은 고딕</vt:lpstr>
      <vt:lpstr>Arial</vt:lpstr>
      <vt:lpstr>Georgia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보아스보아스</dc:creator>
  <cp:lastModifiedBy>보아스보아스</cp:lastModifiedBy>
  <cp:revision>26</cp:revision>
  <dcterms:created xsi:type="dcterms:W3CDTF">2016-04-09T03:02:42Z</dcterms:created>
  <dcterms:modified xsi:type="dcterms:W3CDTF">2016-04-30T04:09:05Z</dcterms:modified>
</cp:coreProperties>
</file>