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6" r:id="rId4"/>
    <p:sldId id="260" r:id="rId5"/>
    <p:sldId id="271" r:id="rId6"/>
    <p:sldId id="277" r:id="rId7"/>
    <p:sldId id="263" r:id="rId8"/>
    <p:sldId id="264" r:id="rId9"/>
    <p:sldId id="265" r:id="rId10"/>
    <p:sldId id="268" r:id="rId11"/>
    <p:sldId id="266" r:id="rId12"/>
    <p:sldId id="275" r:id="rId13"/>
    <p:sldId id="276" r:id="rId14"/>
    <p:sldId id="267" r:id="rId15"/>
    <p:sldId id="273" r:id="rId16"/>
    <p:sldId id="274" r:id="rId17"/>
    <p:sldId id="287" r:id="rId18"/>
    <p:sldId id="272" r:id="rId19"/>
    <p:sldId id="279" r:id="rId20"/>
    <p:sldId id="286" r:id="rId21"/>
    <p:sldId id="285" r:id="rId22"/>
    <p:sldId id="280" r:id="rId23"/>
    <p:sldId id="262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33B3D-1C73-47CE-BA62-7DD783A76803}" type="datetimeFigureOut">
              <a:rPr lang="ko-KR" altLang="en-US" smtClean="0"/>
              <a:pPr/>
              <a:t>2015-10-18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25C93-E402-4260-BD82-E05A5BB6B0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632A7-844A-423A-967A-882657531D1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5B73-AF74-458C-8E2E-C98954D071A3}" type="datetimeFigureOut">
              <a:rPr lang="ko-KR" altLang="en-US" smtClean="0"/>
              <a:pPr/>
              <a:t>2015-10-18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3C71-9EE7-4F43-90C6-A34B946CBD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5B73-AF74-458C-8E2E-C98954D071A3}" type="datetimeFigureOut">
              <a:rPr lang="ko-KR" altLang="en-US" smtClean="0"/>
              <a:pPr/>
              <a:t>2015-10-18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3C71-9EE7-4F43-90C6-A34B946CBD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5B73-AF74-458C-8E2E-C98954D071A3}" type="datetimeFigureOut">
              <a:rPr lang="ko-KR" altLang="en-US" smtClean="0"/>
              <a:pPr/>
              <a:t>2015-10-18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3C71-9EE7-4F43-90C6-A34B946CBD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5B73-AF74-458C-8E2E-C98954D071A3}" type="datetimeFigureOut">
              <a:rPr lang="ko-KR" altLang="en-US" smtClean="0"/>
              <a:pPr/>
              <a:t>2015-10-18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3C71-9EE7-4F43-90C6-A34B946CBD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5B73-AF74-458C-8E2E-C98954D071A3}" type="datetimeFigureOut">
              <a:rPr lang="ko-KR" altLang="en-US" smtClean="0"/>
              <a:pPr/>
              <a:t>2015-10-18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3C71-9EE7-4F43-90C6-A34B946CBD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5B73-AF74-458C-8E2E-C98954D071A3}" type="datetimeFigureOut">
              <a:rPr lang="ko-KR" altLang="en-US" smtClean="0"/>
              <a:pPr/>
              <a:t>2015-10-18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3C71-9EE7-4F43-90C6-A34B946CBD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5B73-AF74-458C-8E2E-C98954D071A3}" type="datetimeFigureOut">
              <a:rPr lang="ko-KR" altLang="en-US" smtClean="0"/>
              <a:pPr/>
              <a:t>2015-10-18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3C71-9EE7-4F43-90C6-A34B946CBD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5B73-AF74-458C-8E2E-C98954D071A3}" type="datetimeFigureOut">
              <a:rPr lang="ko-KR" altLang="en-US" smtClean="0"/>
              <a:pPr/>
              <a:t>2015-10-18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3C71-9EE7-4F43-90C6-A34B946CBD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5B73-AF74-458C-8E2E-C98954D071A3}" type="datetimeFigureOut">
              <a:rPr lang="ko-KR" altLang="en-US" smtClean="0"/>
              <a:pPr/>
              <a:t>2015-10-18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3C71-9EE7-4F43-90C6-A34B946CBD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5B73-AF74-458C-8E2E-C98954D071A3}" type="datetimeFigureOut">
              <a:rPr lang="ko-KR" altLang="en-US" smtClean="0"/>
              <a:pPr/>
              <a:t>2015-10-18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3C71-9EE7-4F43-90C6-A34B946CBD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5B73-AF74-458C-8E2E-C98954D071A3}" type="datetimeFigureOut">
              <a:rPr lang="ko-KR" altLang="en-US" smtClean="0"/>
              <a:pPr/>
              <a:t>2015-10-18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3C71-9EE7-4F43-90C6-A34B946CBD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5B73-AF74-458C-8E2E-C98954D071A3}" type="datetimeFigureOut">
              <a:rPr lang="ko-KR" altLang="en-US" smtClean="0"/>
              <a:pPr/>
              <a:t>2015-10-18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3C71-9EE7-4F43-90C6-A34B946CBD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picok.co.kr/mycok/hyqiong/comment/572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kr/url?sa=i&amp;rct=j&amp;q=&amp;esrc=s&amp;source=images&amp;cd=&amp;ved=0CAcQjRxqFQoTCLTEpM2WycgCFUG4lAodKL0GXQ&amp;url=http://www.youtube.com/watch?v=qVD79SxiWjA&amp;bvm=bv.105454873,d.dGo&amp;psig=AFQjCNH1p5m1LyI-dJI0v01kC0LjC5gnHw&amp;ust=144515969641220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kr/url?sa=i&amp;rct=j&amp;q=&amp;esrc=s&amp;source=images&amp;cd=&amp;cad=rja&amp;uact=8&amp;docid=0jUmMfPUs3G1oM&amp;tbnid=Tl4FRihbODVadM:&amp;ved=0CAUQjRw&amp;url=http://itviewpoint.com/231659&amp;ei=AOb1U6TXMImF8gWd8oHwAQ&amp;bvm=bv.73231344,d.dGc&amp;psig=AFQjCNFcwMA-uOQyslQ0ziJ9LdQadK2Ubw&amp;ust=140871029590931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hyperlink" Target="http://www.google.co.kr/url?sa=i&amp;rct=j&amp;q=&amp;esrc=s&amp;source=images&amp;cd=&amp;cad=rja&amp;uact=8&amp;ved=0CAcQjRxqFQoTCJfSlM3MycgCFQuOlAodChkOyA&amp;url=http://www.picgifs.com/job-graphics/pickpocket/&amp;bvm=bv.105454873,d.dGo&amp;psig=AFQjCNFreRTbCxd8XG-J8DbHCb9KAWXklA&amp;ust=14451744671226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1499596" y="5661174"/>
            <a:ext cx="6024732" cy="792162"/>
          </a:xfrm>
          <a:prstGeom prst="flowChartAlternateProcess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err="1" smtClean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예레미야</a:t>
            </a:r>
            <a:r>
              <a:rPr kumimoji="0" lang="ko-KR" altLang="en-US" sz="2400" dirty="0" smtClean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kumimoji="0" lang="en-US" altLang="ko-KR" sz="2400" dirty="0" smtClean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5</a:t>
            </a:r>
            <a:r>
              <a:rPr kumimoji="0" lang="ko-KR" altLang="en-US" sz="2400" dirty="0" smtClean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장 </a:t>
            </a:r>
            <a:r>
              <a:rPr kumimoji="0" lang="en-US" altLang="ko-KR" sz="2400" dirty="0" smtClean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1</a:t>
            </a:r>
            <a:r>
              <a:rPr kumimoji="0" lang="ko-KR" altLang="en-US" sz="2400" dirty="0" smtClean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절 </a:t>
            </a:r>
            <a:r>
              <a:rPr kumimoji="0" lang="ko-KR" altLang="en-US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말씀 </a:t>
            </a:r>
            <a:r>
              <a:rPr kumimoji="0" lang="en-US" altLang="ko-KR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-</a:t>
            </a:r>
            <a:r>
              <a:rPr kumimoji="0" lang="ko-KR" altLang="en-US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아멘</a:t>
            </a:r>
            <a:r>
              <a:rPr kumimoji="0" lang="en-US" altLang="ko-KR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-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23528" y="2996952"/>
            <a:ext cx="4189699" cy="1072207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너희가 만일 </a:t>
            </a:r>
            <a:r>
              <a:rPr kumimoji="0" lang="ko-KR" altLang="en-US" sz="3600" dirty="0" smtClean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rPr>
              <a:t>정의를 행하며</a:t>
            </a:r>
            <a:endParaRPr kumimoji="0" lang="ko-KR" altLang="en-US" sz="3600" dirty="0">
              <a:solidFill>
                <a:schemeClr val="bg1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630773" y="3004865"/>
            <a:ext cx="4189699" cy="1072207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 </a:t>
            </a:r>
            <a:r>
              <a:rPr kumimoji="0" lang="ko-KR" altLang="en-US" sz="3600" dirty="0" smtClean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rPr>
              <a:t>진리를 구하는 자</a:t>
            </a:r>
            <a:r>
              <a:rPr kumimoji="0" lang="ko-KR" altLang="en-US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를</a:t>
            </a:r>
            <a:endParaRPr kumimoji="0" lang="ko-KR" altLang="en-US" sz="360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23528" y="1700808"/>
            <a:ext cx="4189699" cy="1072207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 </a:t>
            </a:r>
            <a:r>
              <a:rPr kumimoji="0" lang="ko-KR" altLang="en-US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그 넓은 거리에서</a:t>
            </a:r>
            <a:endParaRPr kumimoji="0" lang="ko-KR" altLang="en-US" sz="360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630773" y="1708721"/>
            <a:ext cx="4189699" cy="1072207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  </a:t>
            </a:r>
            <a:r>
              <a:rPr kumimoji="0" lang="ko-KR" altLang="en-US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찾아보고 알라 </a:t>
            </a:r>
            <a:endParaRPr kumimoji="0" lang="ko-KR" altLang="en-US" sz="360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23528" y="404664"/>
            <a:ext cx="4189699" cy="1072207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너희는</a:t>
            </a:r>
            <a:endParaRPr kumimoji="0" lang="ko-KR" altLang="en-US" sz="360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630773" y="412577"/>
            <a:ext cx="4189699" cy="1072207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예루살렘 거리로 빨리 다니며</a:t>
            </a:r>
            <a:endParaRPr kumimoji="0" lang="ko-KR" altLang="en-US" sz="360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23528" y="4293096"/>
            <a:ext cx="4189699" cy="1072207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한 사람이라도 찾으면</a:t>
            </a:r>
            <a:endParaRPr kumimoji="0" lang="ko-KR" altLang="en-US" sz="360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630773" y="4301009"/>
            <a:ext cx="4189699" cy="1072207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 </a:t>
            </a:r>
            <a:r>
              <a:rPr kumimoji="0" lang="ko-KR" altLang="en-US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내가 이 성읍을 용서하리라</a:t>
            </a:r>
            <a:endParaRPr kumimoji="0" lang="ko-KR" altLang="en-US" sz="360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323528" y="1196753"/>
            <a:ext cx="4319587" cy="5256436"/>
            <a:chOff x="1187624" y="836712"/>
            <a:chExt cx="3528392" cy="4392488"/>
          </a:xfrm>
        </p:grpSpPr>
        <p:pic>
          <p:nvPicPr>
            <p:cNvPr id="3" name="Picture 4" descr="http://cfile231.uf.daum.net/image/2635DE50525ECD8D16FEA2"/>
            <p:cNvPicPr>
              <a:picLocks noChangeAspect="1" noChangeArrowheads="1"/>
            </p:cNvPicPr>
            <p:nvPr/>
          </p:nvPicPr>
          <p:blipFill>
            <a:blip r:embed="rId2" cstate="print"/>
            <a:srcRect l="5466" t="2969" r="5273" b="6430"/>
            <a:stretch>
              <a:fillRect/>
            </a:stretch>
          </p:blipFill>
          <p:spPr bwMode="auto">
            <a:xfrm>
              <a:off x="1187624" y="836712"/>
              <a:ext cx="3528392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7"/>
            <p:cNvSpPr txBox="1">
              <a:spLocks noChangeArrowheads="1"/>
            </p:cNvSpPr>
            <p:nvPr/>
          </p:nvSpPr>
          <p:spPr bwMode="auto">
            <a:xfrm>
              <a:off x="1407488" y="1814515"/>
              <a:ext cx="2662251" cy="239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하나님이 찾으시는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사람이 되고 싶어도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불의를 행하면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하나님은 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절대로 찾지 않으십니다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5" name="그룹 5"/>
          <p:cNvGrpSpPr>
            <a:grpSpLocks/>
          </p:cNvGrpSpPr>
          <p:nvPr/>
        </p:nvGrpSpPr>
        <p:grpSpPr bwMode="auto">
          <a:xfrm>
            <a:off x="4500563" y="1196753"/>
            <a:ext cx="4319587" cy="5256436"/>
            <a:chOff x="1187624" y="836712"/>
            <a:chExt cx="3528392" cy="4392488"/>
          </a:xfrm>
        </p:grpSpPr>
        <p:pic>
          <p:nvPicPr>
            <p:cNvPr id="6" name="Picture 4" descr="http://cfile231.uf.daum.net/image/2635DE50525ECD8D16FEA2"/>
            <p:cNvPicPr>
              <a:picLocks noChangeAspect="1" noChangeArrowheads="1"/>
            </p:cNvPicPr>
            <p:nvPr/>
          </p:nvPicPr>
          <p:blipFill>
            <a:blip r:embed="rId2" cstate="print"/>
            <a:srcRect l="5466" t="2969" r="5273" b="6430"/>
            <a:stretch>
              <a:fillRect/>
            </a:stretch>
          </p:blipFill>
          <p:spPr bwMode="auto">
            <a:xfrm>
              <a:off x="1187624" y="836712"/>
              <a:ext cx="3528392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1464843" y="2150783"/>
              <a:ext cx="2505124" cy="15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하나님이 찾으시는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사람이 되고 싶으면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정의를 행해야 합니다</a:t>
              </a:r>
              <a:endParaRPr lang="en-US" altLang="ko-KR" sz="3600" dirty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우리가</a:t>
              </a:r>
              <a:r>
                <a:rPr kumimoji="0" lang="en-US" altLang="ko-KR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 </a:t>
              </a: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행해야 할 정의는 어떤 것이 있을까요</a:t>
              </a:r>
              <a:r>
                <a:rPr kumimoji="0" lang="en-US" altLang="ko-KR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  <a:endParaRPr kumimoji="0" lang="en-US" altLang="ko-KR" sz="3000" dirty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6" name="그룹 5"/>
          <p:cNvGrpSpPr>
            <a:grpSpLocks/>
          </p:cNvGrpSpPr>
          <p:nvPr/>
        </p:nvGrpSpPr>
        <p:grpSpPr bwMode="auto">
          <a:xfrm rot="375318">
            <a:off x="478954" y="1841319"/>
            <a:ext cx="4032448" cy="3145007"/>
            <a:chOff x="1619672" y="2636912"/>
            <a:chExt cx="6192688" cy="3705225"/>
          </a:xfrm>
        </p:grpSpPr>
        <p:pic>
          <p:nvPicPr>
            <p:cNvPr id="7" name="Picture 15" descr="http://cfile208.uf.daum.net/image/1159B5104979D47E0B43D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CFCFA"/>
                </a:clrFrom>
                <a:clrTo>
                  <a:srgbClr val="FCFC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2636912"/>
              <a:ext cx="6192688" cy="370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2614926" y="3673459"/>
              <a:ext cx="4225638" cy="155918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손해를 보더라도</a:t>
              </a:r>
              <a:endParaRPr kumimoji="0" lang="en-US" altLang="ko-KR" sz="4000" spc="50" dirty="0" smtClean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거짓말하지 않기</a:t>
              </a:r>
              <a:endParaRPr kumimoji="0" lang="en-US" altLang="ko-KR" sz="4000" spc="50" dirty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9" name="그룹 8"/>
          <p:cNvGrpSpPr>
            <a:grpSpLocks/>
          </p:cNvGrpSpPr>
          <p:nvPr/>
        </p:nvGrpSpPr>
        <p:grpSpPr bwMode="auto">
          <a:xfrm rot="20834113">
            <a:off x="4581580" y="3045726"/>
            <a:ext cx="4032448" cy="3145007"/>
            <a:chOff x="1619672" y="2636912"/>
            <a:chExt cx="6192688" cy="3705225"/>
          </a:xfrm>
        </p:grpSpPr>
        <p:pic>
          <p:nvPicPr>
            <p:cNvPr id="10" name="Picture 15" descr="http://cfile208.uf.daum.net/image/1159B5104979D47E0B43D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CFCFA"/>
                </a:clrFrom>
                <a:clrTo>
                  <a:srgbClr val="FCFC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2636912"/>
              <a:ext cx="6192688" cy="370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직사각형 10"/>
            <p:cNvSpPr/>
            <p:nvPr/>
          </p:nvSpPr>
          <p:spPr>
            <a:xfrm>
              <a:off x="2614926" y="3673459"/>
              <a:ext cx="4225638" cy="155918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점수가 나쁘더라도</a:t>
              </a:r>
              <a:endParaRPr kumimoji="0" lang="en-US" altLang="ko-KR" sz="4000" spc="50" dirty="0" smtClean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커</a:t>
              </a:r>
              <a:r>
                <a:rPr kumimoji="0"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닝하지 않기</a:t>
              </a:r>
              <a:endParaRPr kumimoji="0" lang="en-US" altLang="ko-KR" sz="4000" spc="50" dirty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하나님은 또 어떤 사람을 찾으실까요</a:t>
              </a:r>
              <a:r>
                <a:rPr kumimoji="0" lang="en-US" altLang="ko-KR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</a:p>
          </p:txBody>
        </p:sp>
      </p:grpSp>
      <p:grpSp>
        <p:nvGrpSpPr>
          <p:cNvPr id="5" name="그룹 34"/>
          <p:cNvGrpSpPr>
            <a:grpSpLocks/>
          </p:cNvGrpSpPr>
          <p:nvPr/>
        </p:nvGrpSpPr>
        <p:grpSpPr bwMode="auto">
          <a:xfrm>
            <a:off x="1775718" y="2204864"/>
            <a:ext cx="5532586" cy="3792538"/>
            <a:chOff x="1331640" y="2132856"/>
            <a:chExt cx="6984775" cy="3528392"/>
          </a:xfrm>
        </p:grpSpPr>
        <p:pic>
          <p:nvPicPr>
            <p:cNvPr id="6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 cstate="print"/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2063126" y="2869846"/>
              <a:ext cx="5444761" cy="1918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40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하나님은 </a:t>
              </a:r>
              <a:endParaRPr kumimoji="0" lang="en-US" altLang="ko-KR" sz="4000" dirty="0" smtClean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480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진리를 구하</a:t>
              </a:r>
              <a:r>
                <a:rPr kumimoji="0" lang="ko-KR" altLang="en-US" sz="480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는 사람</a:t>
              </a:r>
              <a:r>
                <a:rPr kumimoji="0" lang="ko-KR" altLang="en-US" sz="40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을</a:t>
              </a:r>
              <a:endParaRPr kumimoji="0" lang="en-US" altLang="ko-KR" sz="4000" dirty="0" smtClean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40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찾습니</a:t>
              </a:r>
              <a:r>
                <a:rPr lang="ko-KR" altLang="en-US" sz="40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다</a:t>
              </a:r>
              <a:endParaRPr kumimoji="0" lang="en-US" altLang="ko-KR" sz="40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15301"/>
              <a:ext cx="9032875" cy="1109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하나님이 찾으시는 </a:t>
              </a:r>
              <a:r>
                <a:rPr kumimoji="0" lang="ko-KR" altLang="en-US" sz="36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진리를 </a:t>
              </a:r>
              <a:r>
                <a:rPr lang="ko-KR" altLang="en-US" sz="36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구</a:t>
              </a:r>
              <a:r>
                <a:rPr kumimoji="0" lang="ko-KR" altLang="en-US" sz="36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하는 사람</a:t>
              </a: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이란</a:t>
              </a:r>
              <a:endParaRPr kumimoji="0" lang="en-US" altLang="ko-KR" sz="30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어떤 사람을 말하는 걸까요</a:t>
              </a:r>
              <a:r>
                <a:rPr kumimoji="0" lang="en-US" altLang="ko-KR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  <a:endParaRPr kumimoji="0" lang="en-US" altLang="ko-KR" sz="3000" dirty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779912" y="4069"/>
            <a:ext cx="3592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rPr>
              <a:t>진리</a:t>
            </a:r>
            <a:r>
              <a:rPr kumimoji="0" lang="ko-KR" altLang="en-US" sz="360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rPr>
              <a:t>를 구하는 </a:t>
            </a:r>
            <a:r>
              <a:rPr kumimoji="0" lang="ko-KR" altLang="en-US" sz="36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rPr>
              <a:t>사람</a:t>
            </a:r>
            <a:endParaRPr kumimoji="0" lang="en-US" altLang="ko-KR" sz="3000" dirty="0" smtClean="0">
              <a:solidFill>
                <a:srgbClr val="FF0066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타원 2"/>
          <p:cNvSpPr/>
          <p:nvPr/>
        </p:nvSpPr>
        <p:spPr bwMode="auto">
          <a:xfrm>
            <a:off x="923399" y="2097743"/>
            <a:ext cx="4358191" cy="94207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7" name="타원 5"/>
          <p:cNvSpPr/>
          <p:nvPr/>
        </p:nvSpPr>
        <p:spPr bwMode="auto">
          <a:xfrm>
            <a:off x="683568" y="1916832"/>
            <a:ext cx="4752528" cy="1296144"/>
          </a:xfrm>
          <a:prstGeom prst="roundRect">
            <a:avLst/>
          </a:prstGeom>
          <a:noFill/>
          <a:ln w="127000" cap="flat" cmpd="sng" algn="ctr">
            <a:solidFill>
              <a:srgbClr val="FF3399"/>
            </a:solidFill>
            <a:prstDash val="sysDot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8" name="AutoShape 671"/>
          <p:cNvSpPr>
            <a:spLocks noChangeArrowheads="1"/>
          </p:cNvSpPr>
          <p:nvPr/>
        </p:nvSpPr>
        <p:spPr bwMode="auto">
          <a:xfrm rot="3039941" flipV="1">
            <a:off x="2360903" y="2746752"/>
            <a:ext cx="790156" cy="1069150"/>
          </a:xfrm>
          <a:custGeom>
            <a:avLst/>
            <a:gdLst>
              <a:gd name="T0" fmla="*/ 1113763 w 21600"/>
              <a:gd name="T1" fmla="*/ 394102 h 21600"/>
              <a:gd name="T2" fmla="*/ 295797 w 21600"/>
              <a:gd name="T3" fmla="*/ 3750493 h 21600"/>
              <a:gd name="T4" fmla="*/ 1370815 w 21600"/>
              <a:gd name="T5" fmla="*/ 1127696 h 21600"/>
              <a:gd name="T6" fmla="*/ 3925999 w 21600"/>
              <a:gd name="T7" fmla="*/ 268499 h 21600"/>
              <a:gd name="T8" fmla="*/ 3970840 w 21600"/>
              <a:gd name="T9" fmla="*/ 2015412 h 21600"/>
              <a:gd name="T10" fmla="*/ 2838197 w 21600"/>
              <a:gd name="T11" fmla="*/ 20842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3" y="4887"/>
                </a:moveTo>
                <a:cubicBezTo>
                  <a:pt x="14776" y="3512"/>
                  <a:pt x="12825" y="2749"/>
                  <a:pt x="10800" y="2749"/>
                </a:cubicBezTo>
                <a:cubicBezTo>
                  <a:pt x="6353" y="2749"/>
                  <a:pt x="2749" y="6353"/>
                  <a:pt x="2749" y="10800"/>
                </a:cubicBezTo>
                <a:cubicBezTo>
                  <a:pt x="2748" y="11247"/>
                  <a:pt x="2786" y="11693"/>
                  <a:pt x="2860" y="12134"/>
                </a:cubicBezTo>
                <a:lnTo>
                  <a:pt x="149" y="12590"/>
                </a:lnTo>
                <a:cubicBezTo>
                  <a:pt x="49" y="11998"/>
                  <a:pt x="0" y="1139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517" y="-1"/>
                  <a:pt x="16134" y="1024"/>
                  <a:pt x="18129" y="2868"/>
                </a:cubicBezTo>
                <a:lnTo>
                  <a:pt x="19962" y="885"/>
                </a:lnTo>
                <a:lnTo>
                  <a:pt x="20190" y="6643"/>
                </a:lnTo>
                <a:lnTo>
                  <a:pt x="14431" y="6870"/>
                </a:lnTo>
                <a:lnTo>
                  <a:pt x="16263" y="4887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grpSp>
        <p:nvGrpSpPr>
          <p:cNvPr id="9" name="그룹 12"/>
          <p:cNvGrpSpPr>
            <a:grpSpLocks/>
          </p:cNvGrpSpPr>
          <p:nvPr/>
        </p:nvGrpSpPr>
        <p:grpSpPr bwMode="auto">
          <a:xfrm>
            <a:off x="2771800" y="3645024"/>
            <a:ext cx="5615186" cy="2664296"/>
            <a:chOff x="1619672" y="2636912"/>
            <a:chExt cx="6192688" cy="3705225"/>
          </a:xfrm>
        </p:grpSpPr>
        <p:pic>
          <p:nvPicPr>
            <p:cNvPr id="10" name="Picture 15" descr="http://cfile208.uf.daum.net/image/1159B5104979D47E0B43D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CFCFA"/>
                </a:clrFrom>
                <a:clrTo>
                  <a:srgbClr val="FCFC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2636912"/>
              <a:ext cx="6192688" cy="370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직사각형 10"/>
            <p:cNvSpPr/>
            <p:nvPr/>
          </p:nvSpPr>
          <p:spPr>
            <a:xfrm>
              <a:off x="2731465" y="3538182"/>
              <a:ext cx="4067300" cy="184050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참되고</a:t>
              </a:r>
              <a:r>
                <a:rPr kumimoji="0" lang="en-US" altLang="ko-KR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kumimoji="0"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진실된 도리를</a:t>
              </a:r>
              <a:endParaRPr kumimoji="0" lang="en-US" altLang="ko-KR" sz="4000" spc="50" dirty="0" smtClean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구하는 사람을 말합니다</a:t>
              </a:r>
              <a:endParaRPr kumimoji="0" lang="en-US" altLang="ko-KR" sz="4000" spc="50" dirty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0.27517 0.324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세상에는 진리를 구하지 않고 </a:t>
              </a:r>
              <a:endParaRPr kumimoji="0" lang="en-US" altLang="ko-KR" sz="30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거짓된 것을 구하는 사람들이 </a:t>
              </a:r>
              <a:r>
                <a:rPr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너무 많습니다</a:t>
              </a:r>
              <a:endParaRPr kumimoji="0" lang="en-US" altLang="ko-KR" sz="3000" dirty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95536" y="1988840"/>
            <a:ext cx="3802399" cy="4680520"/>
            <a:chOff x="395536" y="1772816"/>
            <a:chExt cx="3802399" cy="4680520"/>
          </a:xfrm>
        </p:grpSpPr>
        <p:pic>
          <p:nvPicPr>
            <p:cNvPr id="9" name="Picture 4" descr="http://pds26.egloos.com/pds/201304/02/54/d0204554_515a9010c818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772816"/>
              <a:ext cx="3802399" cy="38356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1835696" y="5807005"/>
              <a:ext cx="105509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0000CC"/>
                  </a:solidFill>
                  <a:latin typeface="안상수2006중간" pitchFamily="18" charset="-127"/>
                  <a:ea typeface="안상수2006중간" pitchFamily="18" charset="-127"/>
                </a:rPr>
                <a:t>거짓말</a:t>
              </a:r>
              <a:endParaRPr lang="en-US" altLang="ko-KR" sz="3600" dirty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665321" y="1809241"/>
            <a:ext cx="3901218" cy="4572087"/>
            <a:chOff x="4665321" y="1593217"/>
            <a:chExt cx="3901218" cy="4572087"/>
          </a:xfrm>
        </p:grpSpPr>
        <p:pic>
          <p:nvPicPr>
            <p:cNvPr id="10" name="Picture 2" descr="http://m.booksung.org/user/saveDir/board/www97/10039_1423831388_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30828">
              <a:off x="4665321" y="1593217"/>
              <a:ext cx="3901218" cy="37495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5829683" y="5518973"/>
              <a:ext cx="119616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0000CC"/>
                  </a:solidFill>
                  <a:latin typeface="안상수2006중간" pitchFamily="18" charset="-127"/>
                  <a:ea typeface="안상수2006중간" pitchFamily="18" charset="-127"/>
                </a:rPr>
                <a:t>우상숭배</a:t>
              </a:r>
              <a:endParaRPr lang="en-US" altLang="ko-KR" sz="3600" dirty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5"/>
          <p:cNvGrpSpPr>
            <a:grpSpLocks/>
          </p:cNvGrpSpPr>
          <p:nvPr/>
        </p:nvGrpSpPr>
        <p:grpSpPr bwMode="auto">
          <a:xfrm>
            <a:off x="323528" y="1196753"/>
            <a:ext cx="4319587" cy="5256436"/>
            <a:chOff x="1187624" y="836712"/>
            <a:chExt cx="3528392" cy="4392488"/>
          </a:xfrm>
        </p:grpSpPr>
        <p:pic>
          <p:nvPicPr>
            <p:cNvPr id="6" name="Picture 4" descr="http://cfile231.uf.daum.net/image/2635DE50525ECD8D16FEA2"/>
            <p:cNvPicPr>
              <a:picLocks noChangeAspect="1" noChangeArrowheads="1"/>
            </p:cNvPicPr>
            <p:nvPr/>
          </p:nvPicPr>
          <p:blipFill>
            <a:blip r:embed="rId2" cstate="print"/>
            <a:srcRect l="5466" t="2969" r="5273" b="6430"/>
            <a:stretch>
              <a:fillRect/>
            </a:stretch>
          </p:blipFill>
          <p:spPr bwMode="auto">
            <a:xfrm>
              <a:off x="1187624" y="836712"/>
              <a:ext cx="3528392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1407488" y="1814515"/>
              <a:ext cx="2103142" cy="192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하나님은 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진리이시기 때문에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거짓을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싫어 하십니다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8" name="그룹 5"/>
          <p:cNvGrpSpPr>
            <a:grpSpLocks/>
          </p:cNvGrpSpPr>
          <p:nvPr/>
        </p:nvGrpSpPr>
        <p:grpSpPr bwMode="auto">
          <a:xfrm>
            <a:off x="4500563" y="1196753"/>
            <a:ext cx="4319587" cy="5256436"/>
            <a:chOff x="1187624" y="836712"/>
            <a:chExt cx="3528392" cy="4392488"/>
          </a:xfrm>
        </p:grpSpPr>
        <p:pic>
          <p:nvPicPr>
            <p:cNvPr id="9" name="Picture 4" descr="http://cfile231.uf.daum.net/image/2635DE50525ECD8D16FEA2"/>
            <p:cNvPicPr>
              <a:picLocks noChangeAspect="1" noChangeArrowheads="1"/>
            </p:cNvPicPr>
            <p:nvPr/>
          </p:nvPicPr>
          <p:blipFill>
            <a:blip r:embed="rId2" cstate="print"/>
            <a:srcRect l="5466" t="2969" r="5273" b="6430"/>
            <a:stretch>
              <a:fillRect/>
            </a:stretch>
          </p:blipFill>
          <p:spPr bwMode="auto">
            <a:xfrm>
              <a:off x="1187624" y="836712"/>
              <a:ext cx="3528392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1464843" y="2150783"/>
              <a:ext cx="2228843" cy="1465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때문에 하나님은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거짓을 구하는 사람은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찾지 않으십니다</a:t>
              </a:r>
              <a:endParaRPr lang="en-US" altLang="ko-KR" sz="3600" dirty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우리가 구해야 할 진리는 무엇일까요</a:t>
              </a:r>
              <a:r>
                <a:rPr kumimoji="0" lang="en-US" altLang="ko-KR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  <a:endParaRPr kumimoji="0" lang="en-US" altLang="ko-KR" sz="3000" dirty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13" name="그룹 34"/>
          <p:cNvGrpSpPr>
            <a:grpSpLocks/>
          </p:cNvGrpSpPr>
          <p:nvPr/>
        </p:nvGrpSpPr>
        <p:grpSpPr bwMode="auto">
          <a:xfrm>
            <a:off x="1775718" y="2204864"/>
            <a:ext cx="5532586" cy="3792538"/>
            <a:chOff x="1331640" y="2132856"/>
            <a:chExt cx="6984775" cy="3528392"/>
          </a:xfrm>
        </p:grpSpPr>
        <p:pic>
          <p:nvPicPr>
            <p:cNvPr id="14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 cstate="print"/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8"/>
            <p:cNvSpPr txBox="1">
              <a:spLocks noChangeArrowheads="1"/>
            </p:cNvSpPr>
            <p:nvPr/>
          </p:nvSpPr>
          <p:spPr bwMode="auto">
            <a:xfrm>
              <a:off x="2063126" y="3179346"/>
              <a:ext cx="5444761" cy="1345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40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우리가 구해야 할 진리는</a:t>
              </a:r>
              <a:endParaRPr kumimoji="0" lang="en-US" altLang="ko-KR" sz="4000" dirty="0" smtClean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480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예수님</a:t>
              </a:r>
              <a:r>
                <a:rPr lang="ko-KR" altLang="en-US" sz="40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이십니</a:t>
              </a:r>
              <a:r>
                <a:rPr lang="ko-KR" altLang="en-US" sz="40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다</a:t>
              </a:r>
              <a:endParaRPr kumimoji="0" lang="en-US" altLang="ko-KR" sz="40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예수님은 진리 자체 이십니다</a:t>
              </a:r>
              <a:endParaRPr kumimoji="0" lang="en-US" altLang="ko-KR" sz="3000" dirty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5" name="그룹 8"/>
          <p:cNvGrpSpPr>
            <a:grpSpLocks/>
          </p:cNvGrpSpPr>
          <p:nvPr/>
        </p:nvGrpSpPr>
        <p:grpSpPr bwMode="auto">
          <a:xfrm>
            <a:off x="323528" y="1628800"/>
            <a:ext cx="8497887" cy="2808287"/>
            <a:chOff x="683568" y="476672"/>
            <a:chExt cx="7775575" cy="2808312"/>
          </a:xfrm>
        </p:grpSpPr>
        <p:pic>
          <p:nvPicPr>
            <p:cNvPr id="6" name="Picture 2" descr="스크롤, 롤, 파피루스, 종이, 양피지, 쓰기, 자료, 작은, 설명서, 고 대, 오래 된, 찢어진"/>
            <p:cNvPicPr>
              <a:picLocks noChangeAspect="1" noChangeArrowheads="1"/>
            </p:cNvPicPr>
            <p:nvPr/>
          </p:nvPicPr>
          <p:blipFill>
            <a:blip r:embed="rId2" cstate="print"/>
            <a:srcRect t="10001" b="12000"/>
            <a:stretch>
              <a:fillRect/>
            </a:stretch>
          </p:blipFill>
          <p:spPr bwMode="auto">
            <a:xfrm>
              <a:off x="683568" y="476672"/>
              <a:ext cx="777557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18"/>
            <p:cNvSpPr>
              <a:spLocks noChangeArrowheads="1"/>
            </p:cNvSpPr>
            <p:nvPr/>
          </p:nvSpPr>
          <p:spPr bwMode="auto">
            <a:xfrm>
              <a:off x="1078936" y="908699"/>
              <a:ext cx="6907766" cy="2123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내가 곧 길이요 진리요 생명이니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나로 말미암지 않고는 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아버지께로 올 자가 </a:t>
              </a:r>
              <a:r>
                <a:rPr lang="ko-KR" altLang="en-US" sz="2800" dirty="0" err="1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없느니라</a:t>
              </a:r>
              <a:endParaRPr kumimoji="0"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요한복음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14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6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말씀 </a:t>
              </a:r>
            </a:p>
          </p:txBody>
        </p:sp>
      </p:grpSp>
      <p:sp>
        <p:nvSpPr>
          <p:cNvPr id="8" name="직사각형 18"/>
          <p:cNvSpPr>
            <a:spLocks noChangeArrowheads="1"/>
          </p:cNvSpPr>
          <p:nvPr/>
        </p:nvSpPr>
        <p:spPr bwMode="auto">
          <a:xfrm>
            <a:off x="1858417" y="2060848"/>
            <a:ext cx="14317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내가 </a:t>
            </a:r>
            <a:r>
              <a:rPr lang="ko-KR" altLang="en-US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곧</a:t>
            </a:r>
            <a:endParaRPr kumimoji="0" lang="ko-KR" altLang="en-US" sz="3200" dirty="0">
              <a:solidFill>
                <a:srgbClr val="00B05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0" name="직사각형 18"/>
          <p:cNvSpPr>
            <a:spLocks noChangeArrowheads="1"/>
          </p:cNvSpPr>
          <p:nvPr/>
        </p:nvSpPr>
        <p:spPr bwMode="auto">
          <a:xfrm>
            <a:off x="4283968" y="2060848"/>
            <a:ext cx="14317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진리요</a:t>
            </a:r>
            <a:endParaRPr kumimoji="0" lang="ko-KR" altLang="en-US" sz="3200" dirty="0">
              <a:solidFill>
                <a:srgbClr val="00B05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987824" y="4941168"/>
            <a:ext cx="2880320" cy="1008112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13177 0.455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22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00851 0.4553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2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cfile227.uf.daum.net/image/24462E4054F54C19049B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 bwMode="auto">
          <a:xfrm>
            <a:off x="539552" y="3803556"/>
            <a:ext cx="77768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그런데 많은 </a:t>
            </a:r>
            <a:r>
              <a:rPr kumimoji="0"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사람들이 </a:t>
            </a:r>
            <a:endParaRPr kumimoji="0"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진리이신 예수님을 구하지 않습니다 </a:t>
            </a:r>
            <a:endParaRPr kumimoji="0"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G:\2012새공작업\2012새공그림\1과 14과\14과부당한재판\재판정2.png"/>
          <p:cNvPicPr>
            <a:picLocks noChangeAspect="1" noChangeArrowheads="1"/>
          </p:cNvPicPr>
          <p:nvPr/>
        </p:nvPicPr>
        <p:blipFill>
          <a:blip r:embed="rId2" cstate="print"/>
          <a:srcRect b="29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51720" y="404664"/>
            <a:ext cx="46297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3200" smtClean="0">
                <a:latin typeface="안상수2006중간" pitchFamily="18" charset="-127"/>
                <a:ea typeface="안상수2006중간" pitchFamily="18" charset="-127"/>
              </a:rPr>
              <a:t>진리이신 예수님을 구하지 않은 유대인들</a:t>
            </a:r>
            <a:endParaRPr lang="ko-KR" altLang="en-US" sz="3200">
              <a:latin typeface="안상수2006중간" pitchFamily="18" charset="-127"/>
              <a:ea typeface="안상수2006중간" pitchFamily="18" charset="-127"/>
            </a:endParaRPr>
          </a:p>
        </p:txBody>
      </p:sp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유대인들은 진리이신 예수님을 구하지 않고 </a:t>
              </a:r>
              <a:endParaRPr lang="en-US" altLang="ko-KR" sz="30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거부해서 십자가에 </a:t>
              </a:r>
              <a:r>
                <a:rPr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죽게 했습니다</a:t>
              </a:r>
              <a:endParaRPr kumimoji="0" lang="en-US" altLang="ko-KR" sz="3000" dirty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7" name="Picture 6" descr="17_2-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989138"/>
            <a:ext cx="17287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17_1-copy"/>
          <p:cNvPicPr>
            <a:picLocks noChangeAspect="1" noChangeArrowheads="1"/>
          </p:cNvPicPr>
          <p:nvPr/>
        </p:nvPicPr>
        <p:blipFill>
          <a:blip r:embed="rId4" cstate="print"/>
          <a:srcRect l="6317" t="4916" r="11555" b="4144"/>
          <a:stretch>
            <a:fillRect/>
          </a:stretch>
        </p:blipFill>
        <p:spPr bwMode="auto">
          <a:xfrm>
            <a:off x="4067175" y="1916113"/>
            <a:ext cx="216058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그룹 17"/>
          <p:cNvGrpSpPr>
            <a:grpSpLocks/>
          </p:cNvGrpSpPr>
          <p:nvPr/>
        </p:nvGrpSpPr>
        <p:grpSpPr bwMode="auto">
          <a:xfrm>
            <a:off x="5580112" y="764704"/>
            <a:ext cx="3024336" cy="1678880"/>
            <a:chOff x="3779912" y="1916832"/>
            <a:chExt cx="3384376" cy="1368152"/>
          </a:xfrm>
        </p:grpSpPr>
        <p:sp>
          <p:nvSpPr>
            <p:cNvPr id="11" name="구름 모양 설명선 10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-39965"/>
                <a:gd name="adj2" fmla="val 46451"/>
              </a:avLst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6"/>
            <p:cNvSpPr>
              <a:spLocks noChangeArrowheads="1"/>
            </p:cNvSpPr>
            <p:nvPr/>
          </p:nvSpPr>
          <p:spPr bwMode="auto">
            <a:xfrm>
              <a:off x="4110095" y="2195565"/>
              <a:ext cx="2527875" cy="77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 smtClean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이 예수를</a:t>
              </a:r>
              <a:endParaRPr lang="en-US" altLang="ko-KR" sz="2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 smtClean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어떻게 할까</a:t>
              </a:r>
              <a:r>
                <a:rPr lang="en-US" altLang="ko-KR" sz="2800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?</a:t>
              </a:r>
              <a:endParaRPr lang="ko-KR" altLang="en-US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13" name="Picture 5" descr="G:\2012새공작업\2012새공그림\1과 14과\14과부당한재판\성난군중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51325"/>
            <a:ext cx="485933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G:\2012새공작업\2012새공그림\1과 14과\14과부당한재판\성난군중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221163"/>
            <a:ext cx="485933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그룹 30"/>
          <p:cNvGrpSpPr>
            <a:grpSpLocks/>
          </p:cNvGrpSpPr>
          <p:nvPr/>
        </p:nvGrpSpPr>
        <p:grpSpPr bwMode="auto">
          <a:xfrm>
            <a:off x="468313" y="4437063"/>
            <a:ext cx="3455987" cy="1512887"/>
            <a:chOff x="899592" y="4077072"/>
            <a:chExt cx="3456384" cy="1512168"/>
          </a:xfrm>
        </p:grpSpPr>
        <p:sp>
          <p:nvSpPr>
            <p:cNvPr id="16" name="포인트가 32개인 별 15"/>
            <p:cNvSpPr/>
            <p:nvPr/>
          </p:nvSpPr>
          <p:spPr>
            <a:xfrm>
              <a:off x="899592" y="4077072"/>
              <a:ext cx="3456384" cy="1512168"/>
            </a:xfrm>
            <a:prstGeom prst="star32">
              <a:avLst/>
            </a:prstGeom>
            <a:solidFill>
              <a:srgbClr val="0000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3200" dirty="0"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17" name="TextBox 28"/>
            <p:cNvSpPr txBox="1">
              <a:spLocks noChangeArrowheads="1"/>
            </p:cNvSpPr>
            <p:nvPr/>
          </p:nvSpPr>
          <p:spPr bwMode="auto">
            <a:xfrm>
              <a:off x="1691680" y="4293096"/>
              <a:ext cx="1861407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320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십자가에 </a:t>
              </a:r>
              <a:endParaRPr kumimoji="0" lang="en-US" altLang="ko-KR" sz="32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r>
                <a:rPr kumimoji="0" lang="ko-KR" altLang="en-US" sz="320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못 박아라</a:t>
              </a:r>
              <a:r>
                <a:rPr kumimoji="0" lang="en-US" altLang="ko-KR" sz="320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!</a:t>
              </a:r>
              <a:endParaRPr kumimoji="0" lang="ko-KR" altLang="en-US" sz="32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18" name="그룹 31"/>
          <p:cNvGrpSpPr>
            <a:grpSpLocks/>
          </p:cNvGrpSpPr>
          <p:nvPr/>
        </p:nvGrpSpPr>
        <p:grpSpPr bwMode="auto">
          <a:xfrm>
            <a:off x="5003800" y="4508500"/>
            <a:ext cx="3455988" cy="1511300"/>
            <a:chOff x="4860032" y="3717032"/>
            <a:chExt cx="3456384" cy="1512168"/>
          </a:xfrm>
        </p:grpSpPr>
        <p:sp>
          <p:nvSpPr>
            <p:cNvPr id="19" name="포인트가 32개인 별 18"/>
            <p:cNvSpPr/>
            <p:nvPr/>
          </p:nvSpPr>
          <p:spPr>
            <a:xfrm>
              <a:off x="4860032" y="3717032"/>
              <a:ext cx="3456384" cy="1512168"/>
            </a:xfrm>
            <a:prstGeom prst="star32">
              <a:avLst/>
            </a:prstGeom>
            <a:solidFill>
              <a:srgbClr val="0000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3200" dirty="0"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20" name="TextBox 29"/>
            <p:cNvSpPr txBox="1">
              <a:spLocks noChangeArrowheads="1"/>
            </p:cNvSpPr>
            <p:nvPr/>
          </p:nvSpPr>
          <p:spPr bwMode="auto">
            <a:xfrm>
              <a:off x="5652120" y="3933056"/>
              <a:ext cx="1861407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320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십자가에 </a:t>
              </a:r>
              <a:endParaRPr kumimoji="0" lang="en-US" altLang="ko-KR" sz="32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r>
                <a:rPr kumimoji="0" lang="ko-KR" altLang="en-US" sz="320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못 박아라</a:t>
              </a:r>
              <a:r>
                <a:rPr kumimoji="0" lang="en-US" altLang="ko-KR" sz="3200">
                  <a:solidFill>
                    <a:schemeClr val="bg1"/>
                  </a:solidFill>
                  <a:latin typeface="휴먼매직체" pitchFamily="18" charset="-127"/>
                  <a:ea typeface="휴먼매직체" pitchFamily="18" charset="-127"/>
                </a:rPr>
                <a:t>!</a:t>
              </a:r>
              <a:endParaRPr kumimoji="0" lang="ko-KR" altLang="en-US" sz="3200">
                <a:solidFill>
                  <a:schemeClr val="bg1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note.kr/data/contents/picok/content/2_13262762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827584" y="2731567"/>
            <a:ext cx="511256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spc="50" dirty="0" smtClean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하나님이 찾으시는</a:t>
            </a:r>
            <a:endParaRPr lang="en-US" altLang="ko-KR" sz="4400" spc="50" dirty="0" smtClean="0">
              <a:ln w="11430"/>
              <a:solidFill>
                <a:srgbClr val="0000CC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휴먼매직체" pitchFamily="18" charset="-127"/>
              <a:ea typeface="휴먼매직체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spc="50" dirty="0" smtClean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사람이 되어요</a:t>
            </a:r>
            <a:r>
              <a:rPr kumimoji="0" lang="en-US" altLang="ko-KR" sz="4400" spc="50" dirty="0" smtClean="0">
                <a:ln w="11430"/>
                <a:solidFill>
                  <a:srgbClr val="FFFF00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!</a:t>
            </a:r>
            <a:endParaRPr kumimoji="0" lang="en-US" altLang="ko-KR" sz="4400" spc="50" dirty="0">
              <a:ln w="11430"/>
              <a:solidFill>
                <a:srgbClr val="FFFF00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cfile227.uf.daum.net/image/24462E4054F54C19049B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 bwMode="auto">
          <a:xfrm>
            <a:off x="2267744" y="3429000"/>
            <a:ext cx="46085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우리는 </a:t>
            </a:r>
            <a:endParaRPr kumimoji="0"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진리이신 예수님을 </a:t>
            </a:r>
            <a:endParaRPr kumimoji="0"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구해야 </a:t>
            </a:r>
            <a:r>
              <a:rPr kumimoji="0"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합니다</a:t>
            </a:r>
            <a:endParaRPr kumimoji="0"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정의를 행하고</a:t>
              </a:r>
              <a:r>
                <a:rPr kumimoji="0" lang="en-US" altLang="ko-KR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,</a:t>
              </a: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 진리를 구하면 복을 받습니다</a:t>
              </a:r>
              <a:endParaRPr kumimoji="0" lang="en-US" altLang="ko-KR" sz="30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어떤 복을 받을까요</a:t>
              </a:r>
              <a:r>
                <a:rPr kumimoji="0" lang="en-US" altLang="ko-KR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</a:p>
          </p:txBody>
        </p:sp>
      </p:grpSp>
      <p:grpSp>
        <p:nvGrpSpPr>
          <p:cNvPr id="5" name="그룹 34"/>
          <p:cNvGrpSpPr>
            <a:grpSpLocks/>
          </p:cNvGrpSpPr>
          <p:nvPr/>
        </p:nvGrpSpPr>
        <p:grpSpPr bwMode="auto">
          <a:xfrm>
            <a:off x="1775718" y="2204864"/>
            <a:ext cx="5532586" cy="3792538"/>
            <a:chOff x="1331640" y="2132856"/>
            <a:chExt cx="6984775" cy="3528392"/>
          </a:xfrm>
        </p:grpSpPr>
        <p:pic>
          <p:nvPicPr>
            <p:cNvPr id="6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 cstate="print"/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2316447" y="3179346"/>
              <a:ext cx="4798752" cy="12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ko-KR" altLang="en-US" sz="40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하나님이</a:t>
              </a:r>
              <a:endParaRPr kumimoji="0" lang="en-US" altLang="ko-KR" sz="4000" dirty="0" smtClean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40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용서해 주시는 복을 받습니다</a:t>
              </a:r>
              <a:endParaRPr kumimoji="0" lang="en-US" altLang="ko-KR" sz="40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293688" y="620688"/>
            <a:ext cx="8497887" cy="3449062"/>
            <a:chOff x="683568" y="476672"/>
            <a:chExt cx="7775575" cy="2808312"/>
          </a:xfrm>
        </p:grpSpPr>
        <p:pic>
          <p:nvPicPr>
            <p:cNvPr id="3" name="Picture 2" descr="스크롤, 롤, 파피루스, 종이, 양피지, 쓰기, 자료, 작은, 설명서, 고 대, 오래 된, 찢어진"/>
            <p:cNvPicPr>
              <a:picLocks noChangeAspect="1" noChangeArrowheads="1"/>
            </p:cNvPicPr>
            <p:nvPr/>
          </p:nvPicPr>
          <p:blipFill>
            <a:blip r:embed="rId2" cstate="print"/>
            <a:srcRect t="10001" b="12000"/>
            <a:stretch>
              <a:fillRect/>
            </a:stretch>
          </p:blipFill>
          <p:spPr bwMode="auto">
            <a:xfrm>
              <a:off x="683568" y="476672"/>
              <a:ext cx="777557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직사각형 18"/>
            <p:cNvSpPr>
              <a:spLocks noChangeArrowheads="1"/>
            </p:cNvSpPr>
            <p:nvPr/>
          </p:nvSpPr>
          <p:spPr bwMode="auto">
            <a:xfrm>
              <a:off x="1078936" y="887087"/>
              <a:ext cx="6907766" cy="207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너희가 만일 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정의를 행하며</a:t>
              </a:r>
              <a:r>
                <a:rPr lang="en-US" altLang="ko-KR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진리를 구하는 자를 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한 사람이라도 찾으면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내가 이 성읍을 용서하리라</a:t>
              </a:r>
              <a:endParaRPr kumimoji="0"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3200" dirty="0" err="1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예레미야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5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1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절절 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말씀 </a:t>
              </a:r>
            </a:p>
          </p:txBody>
        </p:sp>
      </p:grpSp>
      <p:sp>
        <p:nvSpPr>
          <p:cNvPr id="5" name="모서리가 둥근 직사각형 4"/>
          <p:cNvSpPr/>
          <p:nvPr/>
        </p:nvSpPr>
        <p:spPr>
          <a:xfrm>
            <a:off x="2339752" y="4941168"/>
            <a:ext cx="4320480" cy="1008112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" name="직사각형 18"/>
          <p:cNvSpPr>
            <a:spLocks noChangeArrowheads="1"/>
          </p:cNvSpPr>
          <p:nvPr/>
        </p:nvSpPr>
        <p:spPr bwMode="auto">
          <a:xfrm>
            <a:off x="2267744" y="2406600"/>
            <a:ext cx="4464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내가 이 </a:t>
            </a:r>
            <a:r>
              <a:rPr kumimoji="0" lang="ko-KR" altLang="en-US" sz="280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성읍을 용서하리라</a:t>
            </a:r>
            <a:endParaRPr kumimoji="0" lang="en-US" altLang="ko-KR" sz="2800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00018 0.407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3924296" y="476250"/>
            <a:ext cx="4535486" cy="3024758"/>
            <a:chOff x="3779838" y="620713"/>
            <a:chExt cx="4968875" cy="3024187"/>
          </a:xfrm>
        </p:grpSpPr>
        <p:sp>
          <p:nvSpPr>
            <p:cNvPr id="3" name="구름 모양 설명선 2"/>
            <p:cNvSpPr/>
            <p:nvPr/>
          </p:nvSpPr>
          <p:spPr bwMode="auto">
            <a:xfrm>
              <a:off x="3779838" y="620713"/>
              <a:ext cx="4968875" cy="3024187"/>
            </a:xfrm>
            <a:prstGeom prst="cloudCallout">
              <a:avLst>
                <a:gd name="adj1" fmla="val -36130"/>
                <a:gd name="adj2" fmla="val 47186"/>
              </a:avLst>
            </a:prstGeom>
            <a:solidFill>
              <a:srgbClr val="0000CC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FFFFFF"/>
                </a:solidFill>
                <a:latin typeface="굴림"/>
                <a:ea typeface="굴림"/>
              </a:endParaRPr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264645" y="1487969"/>
              <a:ext cx="3948240" cy="1077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하나님이 찾으시는</a:t>
              </a:r>
              <a:endParaRPr kumimoji="0" lang="en-US" altLang="ko-KR" sz="3200" kern="0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친구들이 </a:t>
              </a: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되어요</a:t>
              </a:r>
            </a:p>
          </p:txBody>
        </p:sp>
      </p:grpSp>
      <p:pic>
        <p:nvPicPr>
          <p:cNvPr id="6" name="Picture 4" descr="http://picok.co.kr/data/mycok/cok/m130251962510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995" r="10007" b="56157"/>
          <a:stretch>
            <a:fillRect/>
          </a:stretch>
        </p:blipFill>
        <p:spPr bwMode="auto">
          <a:xfrm>
            <a:off x="179512" y="2276872"/>
            <a:ext cx="4248472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5" name="직사각형 4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세상은 자신에게 </a:t>
              </a: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필요한 사람을 찾기 위해 노력을 합니다</a:t>
              </a:r>
              <a:endParaRPr kumimoji="0" lang="en-US" altLang="ko-KR" sz="3000" dirty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7" name="Picture 2" descr="http://i.ytimg.com/vi/qVD79SxiWjA/hq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4823" r="16526" b="14025"/>
          <a:stretch>
            <a:fillRect/>
          </a:stretch>
        </p:blipFill>
        <p:spPr bwMode="auto">
          <a:xfrm>
            <a:off x="611560" y="1772816"/>
            <a:ext cx="7704856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5-광채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063" y="1052513"/>
            <a:ext cx="36560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하나님도 찾으시는 사람이 있습니다</a:t>
              </a:r>
              <a:endParaRPr kumimoji="0" lang="en-US" altLang="ko-KR" sz="3000" dirty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6" name="Picture 3" descr="아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3356992"/>
            <a:ext cx="2655738" cy="332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자유형 6"/>
          <p:cNvSpPr/>
          <p:nvPr/>
        </p:nvSpPr>
        <p:spPr>
          <a:xfrm rot="21282658">
            <a:off x="5053013" y="2862263"/>
            <a:ext cx="1792287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자유형 7"/>
          <p:cNvSpPr/>
          <p:nvPr/>
        </p:nvSpPr>
        <p:spPr>
          <a:xfrm rot="18726710">
            <a:off x="5986463" y="3760788"/>
            <a:ext cx="1793875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3645024"/>
            <a:ext cx="1986344" cy="830948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spc="5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latin typeface="HY엽서M" pitchFamily="18" charset="-127"/>
                <a:ea typeface="HY엽서M" pitchFamily="18" charset="-127"/>
              </a:rPr>
              <a:t>내가 찾는 </a:t>
            </a:r>
            <a:endParaRPr kumimoji="0" lang="en-US" altLang="ko-KR" sz="2400" spc="50" dirty="0" smtClean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latin typeface="HY엽서M" pitchFamily="18" charset="-127"/>
              <a:ea typeface="HY엽서M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spc="5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latin typeface="HY엽서M" pitchFamily="18" charset="-127"/>
                <a:ea typeface="HY엽서M" pitchFamily="18" charset="-127"/>
              </a:rPr>
              <a:t>사람이 있다</a:t>
            </a:r>
            <a:r>
              <a:rPr kumimoji="0" lang="en-US" altLang="ko-KR" sz="2400" spc="5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latin typeface="HY엽서M" pitchFamily="18" charset="-127"/>
                <a:ea typeface="HY엽서M" pitchFamily="18" charset="-127"/>
              </a:rPr>
              <a:t>!</a:t>
            </a:r>
            <a:endParaRPr kumimoji="0" lang="ko-KR" altLang="en-US" sz="2400" spc="50" dirty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5-광채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063" y="1052513"/>
            <a:ext cx="36560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우리도 하나님이 찾으시는 사람이 되어야 합니다</a:t>
              </a:r>
              <a:endParaRPr kumimoji="0" lang="en-US" altLang="ko-KR" sz="3000" dirty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7" name="자유형 6"/>
          <p:cNvSpPr/>
          <p:nvPr/>
        </p:nvSpPr>
        <p:spPr>
          <a:xfrm rot="21282658">
            <a:off x="5053013" y="2862263"/>
            <a:ext cx="1792287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자유형 7"/>
          <p:cNvSpPr/>
          <p:nvPr/>
        </p:nvSpPr>
        <p:spPr>
          <a:xfrm rot="18726710">
            <a:off x="5986463" y="3760788"/>
            <a:ext cx="1793875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3645024"/>
            <a:ext cx="1986344" cy="830948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spc="5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latin typeface="HY엽서M" pitchFamily="18" charset="-127"/>
                <a:ea typeface="HY엽서M" pitchFamily="18" charset="-127"/>
              </a:rPr>
              <a:t>내가 찾는 </a:t>
            </a:r>
            <a:endParaRPr kumimoji="0" lang="en-US" altLang="ko-KR" sz="2400" spc="50" dirty="0" smtClean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latin typeface="HY엽서M" pitchFamily="18" charset="-127"/>
              <a:ea typeface="HY엽서M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spc="5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latin typeface="HY엽서M" pitchFamily="18" charset="-127"/>
                <a:ea typeface="HY엽서M" pitchFamily="18" charset="-127"/>
              </a:rPr>
              <a:t>사람이 있다</a:t>
            </a:r>
            <a:r>
              <a:rPr kumimoji="0" lang="en-US" altLang="ko-KR" sz="2400" spc="5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latin typeface="HY엽서M" pitchFamily="18" charset="-127"/>
                <a:ea typeface="HY엽서M" pitchFamily="18" charset="-127"/>
              </a:rPr>
              <a:t>!</a:t>
            </a:r>
            <a:endParaRPr kumimoji="0" lang="ko-KR" altLang="en-US" sz="2400" spc="50" dirty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latin typeface="HY엽서M" pitchFamily="18" charset="-127"/>
              <a:ea typeface="HY엽서M" pitchFamily="18" charset="-127"/>
            </a:endParaRPr>
          </a:p>
        </p:txBody>
      </p:sp>
      <p:grpSp>
        <p:nvGrpSpPr>
          <p:cNvPr id="10" name="그룹 17"/>
          <p:cNvGrpSpPr>
            <a:grpSpLocks/>
          </p:cNvGrpSpPr>
          <p:nvPr/>
        </p:nvGrpSpPr>
        <p:grpSpPr bwMode="auto">
          <a:xfrm>
            <a:off x="899592" y="1556792"/>
            <a:ext cx="4320480" cy="1678880"/>
            <a:chOff x="3779912" y="1916832"/>
            <a:chExt cx="3384376" cy="1368152"/>
          </a:xfrm>
        </p:grpSpPr>
        <p:sp>
          <p:nvSpPr>
            <p:cNvPr id="11" name="구름 모양 설명선 10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-30044"/>
                <a:gd name="adj2" fmla="val 55812"/>
              </a:avLst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6"/>
            <p:cNvSpPr>
              <a:spLocks noChangeArrowheads="1"/>
            </p:cNvSpPr>
            <p:nvPr/>
          </p:nvSpPr>
          <p:spPr bwMode="auto">
            <a:xfrm>
              <a:off x="4110095" y="2195565"/>
              <a:ext cx="2667328" cy="77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 smtClean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하나님이 찾으시는</a:t>
              </a:r>
              <a:endParaRPr lang="en-US" altLang="ko-KR" sz="2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2800" dirty="0" smtClean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사람이 되고 싶어요</a:t>
              </a:r>
              <a:r>
                <a:rPr lang="en-US" altLang="ko-KR" sz="2800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!</a:t>
              </a:r>
              <a:endParaRPr lang="ko-KR" altLang="en-US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13" name="Picture 3" descr="아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3356992"/>
            <a:ext cx="2655738" cy="332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323528" y="1196753"/>
            <a:ext cx="4319587" cy="5256436"/>
            <a:chOff x="1187624" y="836712"/>
            <a:chExt cx="3528392" cy="4392488"/>
          </a:xfrm>
        </p:grpSpPr>
        <p:pic>
          <p:nvPicPr>
            <p:cNvPr id="3" name="Picture 4" descr="http://cfile231.uf.daum.net/image/2635DE50525ECD8D16FEA2"/>
            <p:cNvPicPr>
              <a:picLocks noChangeAspect="1" noChangeArrowheads="1"/>
            </p:cNvPicPr>
            <p:nvPr/>
          </p:nvPicPr>
          <p:blipFill>
            <a:blip r:embed="rId2" cstate="print"/>
            <a:srcRect l="5466" t="2969" r="5273" b="6430"/>
            <a:stretch>
              <a:fillRect/>
            </a:stretch>
          </p:blipFill>
          <p:spPr bwMode="auto">
            <a:xfrm>
              <a:off x="1187624" y="836712"/>
              <a:ext cx="3528392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7"/>
            <p:cNvSpPr txBox="1">
              <a:spLocks noChangeArrowheads="1"/>
            </p:cNvSpPr>
            <p:nvPr/>
          </p:nvSpPr>
          <p:spPr bwMode="auto">
            <a:xfrm>
              <a:off x="1735355" y="1814515"/>
              <a:ext cx="2040292" cy="192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하나님이 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찾으시는 사람은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굉장히 영광스러운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사람입니다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5" name="그룹 5"/>
          <p:cNvGrpSpPr>
            <a:grpSpLocks/>
          </p:cNvGrpSpPr>
          <p:nvPr/>
        </p:nvGrpSpPr>
        <p:grpSpPr bwMode="auto">
          <a:xfrm>
            <a:off x="4500563" y="1196753"/>
            <a:ext cx="4319587" cy="5256436"/>
            <a:chOff x="1187624" y="836712"/>
            <a:chExt cx="3528392" cy="4392488"/>
          </a:xfrm>
        </p:grpSpPr>
        <p:pic>
          <p:nvPicPr>
            <p:cNvPr id="6" name="Picture 4" descr="http://cfile231.uf.daum.net/image/2635DE50525ECD8D16FEA2"/>
            <p:cNvPicPr>
              <a:picLocks noChangeAspect="1" noChangeArrowheads="1"/>
            </p:cNvPicPr>
            <p:nvPr/>
          </p:nvPicPr>
          <p:blipFill>
            <a:blip r:embed="rId2" cstate="print"/>
            <a:srcRect l="5466" t="2969" r="5273" b="6430"/>
            <a:stretch>
              <a:fillRect/>
            </a:stretch>
          </p:blipFill>
          <p:spPr bwMode="auto">
            <a:xfrm>
              <a:off x="1187624" y="836712"/>
              <a:ext cx="3528392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1363614" y="2150783"/>
              <a:ext cx="2773549" cy="192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그런데 하나님은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아무나 찾지 않으십니다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하나님이 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찾으시는 사람이 있습니다</a:t>
              </a:r>
              <a:endParaRPr lang="en-US" altLang="ko-KR" sz="3600" dirty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하나님은 어떤 사람을 찾으실까요</a:t>
              </a:r>
              <a:r>
                <a:rPr kumimoji="0" lang="en-US" altLang="ko-KR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</a:p>
          </p:txBody>
        </p:sp>
      </p:grpSp>
      <p:grpSp>
        <p:nvGrpSpPr>
          <p:cNvPr id="5" name="그룹 34"/>
          <p:cNvGrpSpPr>
            <a:grpSpLocks/>
          </p:cNvGrpSpPr>
          <p:nvPr/>
        </p:nvGrpSpPr>
        <p:grpSpPr bwMode="auto">
          <a:xfrm>
            <a:off x="1775718" y="2204864"/>
            <a:ext cx="5532586" cy="3792538"/>
            <a:chOff x="1331640" y="2132856"/>
            <a:chExt cx="6984775" cy="3528392"/>
          </a:xfrm>
        </p:grpSpPr>
        <p:pic>
          <p:nvPicPr>
            <p:cNvPr id="6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 cstate="print"/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2063126" y="2869846"/>
              <a:ext cx="5444761" cy="1918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40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하나님은 </a:t>
              </a:r>
              <a:endParaRPr kumimoji="0" lang="en-US" altLang="ko-KR" sz="4000" dirty="0" smtClean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kumimoji="0" lang="ko-KR" altLang="en-US" sz="480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정의를 행하는 사람</a:t>
              </a:r>
              <a:r>
                <a:rPr kumimoji="0" lang="ko-KR" altLang="en-US" sz="40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을</a:t>
              </a:r>
              <a:endParaRPr kumimoji="0" lang="en-US" altLang="ko-KR" sz="4000" dirty="0" smtClean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40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찾습니</a:t>
              </a:r>
              <a:r>
                <a:rPr lang="ko-KR" altLang="en-US" sz="4000" dirty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다</a:t>
              </a:r>
              <a:endParaRPr kumimoji="0" lang="en-US" altLang="ko-KR" sz="4000" dirty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15301"/>
              <a:ext cx="9032875" cy="1109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하나님이 찾으시는 </a:t>
              </a:r>
              <a:r>
                <a:rPr kumimoji="0" lang="ko-KR" altLang="en-US" sz="36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정의를 행하는 사람</a:t>
              </a: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이란</a:t>
              </a:r>
              <a:endParaRPr kumimoji="0" lang="en-US" altLang="ko-KR" sz="30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어떤 사람을 말하는 걸까요</a:t>
              </a:r>
              <a:r>
                <a:rPr kumimoji="0" lang="en-US" altLang="ko-KR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  <a:endParaRPr kumimoji="0" lang="en-US" altLang="ko-KR" sz="3000" dirty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779912" y="16048"/>
            <a:ext cx="3592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rPr>
              <a:t>정의를 행하는 사람</a:t>
            </a:r>
            <a:endParaRPr kumimoji="0" lang="en-US" altLang="ko-KR" sz="3000" dirty="0" smtClean="0">
              <a:solidFill>
                <a:srgbClr val="FF0066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타원 2"/>
          <p:cNvSpPr/>
          <p:nvPr/>
        </p:nvSpPr>
        <p:spPr bwMode="auto">
          <a:xfrm>
            <a:off x="923399" y="2097743"/>
            <a:ext cx="4358191" cy="94207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7" name="타원 5"/>
          <p:cNvSpPr/>
          <p:nvPr/>
        </p:nvSpPr>
        <p:spPr bwMode="auto">
          <a:xfrm>
            <a:off x="683568" y="1916832"/>
            <a:ext cx="4752528" cy="1296144"/>
          </a:xfrm>
          <a:prstGeom prst="roundRect">
            <a:avLst/>
          </a:prstGeom>
          <a:noFill/>
          <a:ln w="127000" cap="flat" cmpd="sng" algn="ctr">
            <a:solidFill>
              <a:srgbClr val="FF3399"/>
            </a:solidFill>
            <a:prstDash val="sysDot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8" name="AutoShape 671"/>
          <p:cNvSpPr>
            <a:spLocks noChangeArrowheads="1"/>
          </p:cNvSpPr>
          <p:nvPr/>
        </p:nvSpPr>
        <p:spPr bwMode="auto">
          <a:xfrm rot="3039941" flipV="1">
            <a:off x="2360903" y="2746752"/>
            <a:ext cx="790156" cy="1069150"/>
          </a:xfrm>
          <a:custGeom>
            <a:avLst/>
            <a:gdLst>
              <a:gd name="T0" fmla="*/ 1113763 w 21600"/>
              <a:gd name="T1" fmla="*/ 394102 h 21600"/>
              <a:gd name="T2" fmla="*/ 295797 w 21600"/>
              <a:gd name="T3" fmla="*/ 3750493 h 21600"/>
              <a:gd name="T4" fmla="*/ 1370815 w 21600"/>
              <a:gd name="T5" fmla="*/ 1127696 h 21600"/>
              <a:gd name="T6" fmla="*/ 3925999 w 21600"/>
              <a:gd name="T7" fmla="*/ 268499 h 21600"/>
              <a:gd name="T8" fmla="*/ 3970840 w 21600"/>
              <a:gd name="T9" fmla="*/ 2015412 h 21600"/>
              <a:gd name="T10" fmla="*/ 2838197 w 21600"/>
              <a:gd name="T11" fmla="*/ 20842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3" y="4887"/>
                </a:moveTo>
                <a:cubicBezTo>
                  <a:pt x="14776" y="3512"/>
                  <a:pt x="12825" y="2749"/>
                  <a:pt x="10800" y="2749"/>
                </a:cubicBezTo>
                <a:cubicBezTo>
                  <a:pt x="6353" y="2749"/>
                  <a:pt x="2749" y="6353"/>
                  <a:pt x="2749" y="10800"/>
                </a:cubicBezTo>
                <a:cubicBezTo>
                  <a:pt x="2748" y="11247"/>
                  <a:pt x="2786" y="11693"/>
                  <a:pt x="2860" y="12134"/>
                </a:cubicBezTo>
                <a:lnTo>
                  <a:pt x="149" y="12590"/>
                </a:lnTo>
                <a:cubicBezTo>
                  <a:pt x="49" y="11998"/>
                  <a:pt x="0" y="1139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517" y="-1"/>
                  <a:pt x="16134" y="1024"/>
                  <a:pt x="18129" y="2868"/>
                </a:cubicBezTo>
                <a:lnTo>
                  <a:pt x="19962" y="885"/>
                </a:lnTo>
                <a:lnTo>
                  <a:pt x="20190" y="6643"/>
                </a:lnTo>
                <a:lnTo>
                  <a:pt x="14431" y="6870"/>
                </a:lnTo>
                <a:lnTo>
                  <a:pt x="16263" y="4887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grpSp>
        <p:nvGrpSpPr>
          <p:cNvPr id="9" name="그룹 12"/>
          <p:cNvGrpSpPr>
            <a:grpSpLocks/>
          </p:cNvGrpSpPr>
          <p:nvPr/>
        </p:nvGrpSpPr>
        <p:grpSpPr bwMode="auto">
          <a:xfrm>
            <a:off x="2771800" y="3645024"/>
            <a:ext cx="5615186" cy="2664296"/>
            <a:chOff x="1619672" y="2636912"/>
            <a:chExt cx="6192688" cy="3705225"/>
          </a:xfrm>
        </p:grpSpPr>
        <p:pic>
          <p:nvPicPr>
            <p:cNvPr id="10" name="Picture 15" descr="http://cfile208.uf.daum.net/image/1159B5104979D47E0B43D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CFCFA"/>
                </a:clrFrom>
                <a:clrTo>
                  <a:srgbClr val="FCFC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2636912"/>
              <a:ext cx="6192688" cy="370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직사각형 10"/>
            <p:cNvSpPr/>
            <p:nvPr/>
          </p:nvSpPr>
          <p:spPr>
            <a:xfrm>
              <a:off x="2731465" y="3538182"/>
              <a:ext cx="4067300" cy="184050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옳고 바른 것을</a:t>
              </a:r>
              <a:endParaRPr kumimoji="0" lang="en-US" altLang="ko-KR" sz="4000" spc="50" dirty="0" smtClean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행하는 사람을 말합니다</a:t>
              </a:r>
              <a:endParaRPr kumimoji="0" lang="en-US" altLang="ko-KR" sz="4000" spc="50" dirty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0.27517 0.324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세상에는 정의를 행하지 않고 </a:t>
              </a:r>
              <a:endParaRPr kumimoji="0" lang="en-US" altLang="ko-KR" sz="3000" dirty="0" smtClean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불의를 행하는 사람들이 </a:t>
              </a:r>
              <a:r>
                <a:rPr lang="ko-KR" altLang="en-US" sz="3000" dirty="0" smtClean="0">
                  <a:solidFill>
                    <a:srgbClr val="FF0066"/>
                  </a:solidFill>
                  <a:latin typeface="휴먼매직체" pitchFamily="18" charset="-127"/>
                  <a:ea typeface="휴먼매직체" pitchFamily="18" charset="-127"/>
                </a:rPr>
                <a:t>너무 많습니다</a:t>
              </a:r>
              <a:endParaRPr kumimoji="0" lang="en-US" altLang="ko-KR" sz="3000" dirty="0">
                <a:solidFill>
                  <a:srgbClr val="FF0066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6" name="그룹 9"/>
          <p:cNvGrpSpPr>
            <a:grpSpLocks/>
          </p:cNvGrpSpPr>
          <p:nvPr/>
        </p:nvGrpSpPr>
        <p:grpSpPr bwMode="auto">
          <a:xfrm>
            <a:off x="5436096" y="2780928"/>
            <a:ext cx="3438525" cy="3886691"/>
            <a:chOff x="4860032" y="2204864"/>
            <a:chExt cx="2933700" cy="3741819"/>
          </a:xfrm>
        </p:grpSpPr>
        <p:pic>
          <p:nvPicPr>
            <p:cNvPr id="7" name="Picture 2" descr="https://encrypted-tbn1.gstatic.com/images?q=tbn:ANd9GcRBlRt3zD2jPoDoRiQ0cxuiZLTHp34nw7S0f-F93NX0VnxYHNejZ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60032" y="2204864"/>
              <a:ext cx="2933700" cy="3276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>
              <a:off x="6150192" y="5246624"/>
              <a:ext cx="567852" cy="700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rgbClr val="0000CC"/>
                  </a:solidFill>
                  <a:latin typeface="안상수2006중간" pitchFamily="18" charset="-127"/>
                  <a:ea typeface="안상수2006중간" pitchFamily="18" charset="-127"/>
                </a:rPr>
                <a:t>폭력</a:t>
              </a:r>
              <a:endParaRPr lang="en-US" altLang="ko-KR" sz="3600" dirty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771800" y="1340768"/>
            <a:ext cx="2857500" cy="3600400"/>
            <a:chOff x="2843808" y="1340768"/>
            <a:chExt cx="2857500" cy="3600400"/>
          </a:xfrm>
        </p:grpSpPr>
        <p:pic>
          <p:nvPicPr>
            <p:cNvPr id="9" name="Picture 2" descr="http://www.picgifs.com/job-graphics/job-graphics/pickpocket/zakkenroller1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3808" y="1340768"/>
              <a:ext cx="2857500" cy="3143250"/>
            </a:xfrm>
            <a:prstGeom prst="rect">
              <a:avLst/>
            </a:prstGeom>
            <a:noFill/>
          </p:spPr>
        </p:pic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3851920" y="4294837"/>
              <a:ext cx="7585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0000CC"/>
                  </a:solidFill>
                  <a:latin typeface="안상수2006중간" pitchFamily="18" charset="-127"/>
                  <a:ea typeface="안상수2006중간" pitchFamily="18" charset="-127"/>
                </a:rPr>
                <a:t>사기</a:t>
              </a:r>
              <a:endParaRPr lang="en-US" altLang="ko-KR" sz="3600" dirty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251520" y="3286919"/>
            <a:ext cx="2979999" cy="3382441"/>
            <a:chOff x="251520" y="3501008"/>
            <a:chExt cx="2979999" cy="3044197"/>
          </a:xfrm>
        </p:grpSpPr>
        <p:pic>
          <p:nvPicPr>
            <p:cNvPr id="5" name="Picture 6" descr="Image of Thief Running Away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51520" y="3501008"/>
              <a:ext cx="2979999" cy="2773437"/>
            </a:xfrm>
            <a:prstGeom prst="rect">
              <a:avLst/>
            </a:prstGeom>
            <a:noFill/>
          </p:spPr>
        </p:pic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1541009" y="5898874"/>
              <a:ext cx="87075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0000CC"/>
                  </a:solidFill>
                  <a:latin typeface="안상수2006중간" pitchFamily="18" charset="-127"/>
                  <a:ea typeface="안상수2006중간" pitchFamily="18" charset="-127"/>
                </a:rPr>
                <a:t>도둑질</a:t>
              </a:r>
              <a:endParaRPr lang="en-US" altLang="ko-KR" sz="3600" dirty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342</Words>
  <Application>Microsoft Office PowerPoint</Application>
  <PresentationFormat>화면 슬라이드 쇼(4:3)</PresentationFormat>
  <Paragraphs>112</Paragraphs>
  <Slides>23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sec</cp:lastModifiedBy>
  <cp:revision>49</cp:revision>
  <dcterms:created xsi:type="dcterms:W3CDTF">2015-10-17T09:05:04Z</dcterms:created>
  <dcterms:modified xsi:type="dcterms:W3CDTF">2015-10-18T14:05:13Z</dcterms:modified>
</cp:coreProperties>
</file>