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8918-3C6B-405A-944A-430442472A2F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F260-6D7A-411D-A61F-82CE44D0A8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1188" y="692150"/>
            <a:ext cx="8353425" cy="3744913"/>
            <a:chOff x="385" y="436"/>
            <a:chExt cx="5262" cy="2359"/>
          </a:xfrm>
        </p:grpSpPr>
        <p:sp>
          <p:nvSpPr>
            <p:cNvPr id="187394" name="AutoShape 2"/>
            <p:cNvSpPr>
              <a:spLocks noChangeArrowheads="1"/>
            </p:cNvSpPr>
            <p:nvPr/>
          </p:nvSpPr>
          <p:spPr bwMode="auto">
            <a:xfrm>
              <a:off x="839" y="1525"/>
              <a:ext cx="4536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sz="4400">
                  <a:latin typeface="휴먼옛체" pitchFamily="18" charset="-127"/>
                  <a:ea typeface="휴먼옛체" pitchFamily="18" charset="-127"/>
                </a:rPr>
                <a:t>불평하면 축복도 빼앗겨요</a:t>
              </a:r>
            </a:p>
          </p:txBody>
        </p:sp>
        <p:sp>
          <p:nvSpPr>
            <p:cNvPr id="187395" name="Oval 3"/>
            <p:cNvSpPr>
              <a:spLocks noChangeArrowheads="1"/>
            </p:cNvSpPr>
            <p:nvPr/>
          </p:nvSpPr>
          <p:spPr bwMode="auto">
            <a:xfrm>
              <a:off x="385" y="436"/>
              <a:ext cx="1497" cy="149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5" y="436"/>
              <a:ext cx="1497" cy="1497"/>
              <a:chOff x="2336" y="2704"/>
              <a:chExt cx="1497" cy="1497"/>
            </a:xfrm>
          </p:grpSpPr>
          <p:pic>
            <p:nvPicPr>
              <p:cNvPr id="187397" name="Picture 5" descr="03 free"/>
              <p:cNvPicPr>
                <a:picLocks noChangeAspect="1" noChangeArrowheads="1"/>
              </p:cNvPicPr>
              <p:nvPr/>
            </p:nvPicPr>
            <p:blipFill>
              <a:blip r:embed="rId2"/>
              <a:srcRect t="4984" b="4541"/>
              <a:stretch>
                <a:fillRect/>
              </a:stretch>
            </p:blipFill>
            <p:spPr bwMode="auto">
              <a:xfrm>
                <a:off x="2336" y="2885"/>
                <a:ext cx="1451" cy="1044"/>
              </a:xfrm>
              <a:prstGeom prst="rect">
                <a:avLst/>
              </a:prstGeom>
              <a:noFill/>
            </p:spPr>
          </p:pic>
          <p:sp>
            <p:nvSpPr>
              <p:cNvPr id="187398" name="Oval 6"/>
              <p:cNvSpPr>
                <a:spLocks noChangeArrowheads="1"/>
              </p:cNvSpPr>
              <p:nvPr/>
            </p:nvSpPr>
            <p:spPr bwMode="auto">
              <a:xfrm>
                <a:off x="2336" y="2704"/>
                <a:ext cx="1497" cy="1497"/>
              </a:xfrm>
              <a:prstGeom prst="ellipse">
                <a:avLst/>
              </a:prstGeom>
              <a:noFill/>
              <a:ln w="1016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87399" name="Text Box 7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187400" name="Text Box 8"/>
            <p:cNvSpPr txBox="1">
              <a:spLocks noChangeArrowheads="1"/>
            </p:cNvSpPr>
            <p:nvPr/>
          </p:nvSpPr>
          <p:spPr bwMode="auto">
            <a:xfrm>
              <a:off x="2018" y="981"/>
              <a:ext cx="362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3200">
                  <a:latin typeface="휴먼옛체" pitchFamily="18" charset="-127"/>
                  <a:ea typeface="휴먼옛체" pitchFamily="18" charset="-127"/>
                </a:rPr>
                <a:t>3.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</a:rPr>
                <a:t>해방시대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</a:t>
              </a:r>
              <a:r>
                <a:rPr lang="en-US" altLang="ko-KR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(4)40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년 광야생활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15913" y="404813"/>
            <a:ext cx="8504237" cy="6048375"/>
            <a:chOff x="199" y="255"/>
            <a:chExt cx="5357" cy="3810"/>
          </a:xfrm>
        </p:grpSpPr>
        <p:sp>
          <p:nvSpPr>
            <p:cNvPr id="188418" name="Text Box 2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188419" name="Oval 3"/>
            <p:cNvSpPr>
              <a:spLocks noChangeArrowheads="1"/>
            </p:cNvSpPr>
            <p:nvPr/>
          </p:nvSpPr>
          <p:spPr bwMode="auto">
            <a:xfrm rot="-275515">
              <a:off x="199" y="256"/>
              <a:ext cx="1499" cy="1495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4" y="255"/>
              <a:ext cx="1497" cy="1497"/>
              <a:chOff x="2336" y="2704"/>
              <a:chExt cx="1497" cy="1497"/>
            </a:xfrm>
          </p:grpSpPr>
          <p:pic>
            <p:nvPicPr>
              <p:cNvPr id="188421" name="Picture 5" descr="03 free"/>
              <p:cNvPicPr>
                <a:picLocks noChangeAspect="1" noChangeArrowheads="1"/>
              </p:cNvPicPr>
              <p:nvPr/>
            </p:nvPicPr>
            <p:blipFill>
              <a:blip r:embed="rId2"/>
              <a:srcRect t="4984" b="4541"/>
              <a:stretch>
                <a:fillRect/>
              </a:stretch>
            </p:blipFill>
            <p:spPr bwMode="auto">
              <a:xfrm>
                <a:off x="2336" y="2885"/>
                <a:ext cx="1451" cy="1044"/>
              </a:xfrm>
              <a:prstGeom prst="rect">
                <a:avLst/>
              </a:prstGeom>
              <a:noFill/>
            </p:spPr>
          </p:pic>
          <p:sp>
            <p:nvSpPr>
              <p:cNvPr id="188422" name="Oval 6"/>
              <p:cNvSpPr>
                <a:spLocks noChangeArrowheads="1"/>
              </p:cNvSpPr>
              <p:nvPr/>
            </p:nvSpPr>
            <p:spPr bwMode="auto">
              <a:xfrm>
                <a:off x="2336" y="2704"/>
                <a:ext cx="1497" cy="1497"/>
              </a:xfrm>
              <a:prstGeom prst="ellipse">
                <a:avLst/>
              </a:prstGeom>
              <a:noFill/>
              <a:ln w="1016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88423" name="AutoShape 7"/>
            <p:cNvSpPr>
              <a:spLocks noChangeArrowheads="1"/>
            </p:cNvSpPr>
            <p:nvPr/>
          </p:nvSpPr>
          <p:spPr bwMode="auto">
            <a:xfrm>
              <a:off x="204" y="255"/>
              <a:ext cx="5352" cy="3810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tIns="82800" rIns="180000" bIns="82800" anchor="ctr"/>
            <a:lstStyle/>
            <a:p>
              <a:pPr marL="457200" indent="-457200" algn="r"/>
              <a:r>
                <a:rPr lang="ko-KR" altLang="en-US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민수기 </a:t>
              </a:r>
              <a:r>
                <a:rPr lang="en-US" altLang="ko-KR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14:26~45</a:t>
              </a:r>
              <a:endParaRPr lang="en-US" altLang="ko-KR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너희 자녀들은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너희의 패역한 죄를 지고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너희의 시체가 광야에서 소멸되기까지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사십 년을 광야에서 유리하는 자가 되리라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너희가 그 땅을 탐지한 날수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사십일의 하루를 일년으로 환산하여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그 사십 년간 너희가 너희의 죄악을 질찌니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너희가 나의 싫어버림을 알리라 하셨다 하라</a:t>
              </a:r>
            </a:p>
            <a:p>
              <a:pPr marL="457200" indent="-457200" algn="r"/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(</a:t>
              </a: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민수기 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14:33~34)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400">
                <a:latin typeface="휴먼매직체" pitchFamily="18" charset="-127"/>
                <a:ea typeface="휴먼매직체" pitchFamily="18" charset="-127"/>
              </a:rPr>
              <a:t>고양이의 불평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484438" y="404813"/>
            <a:ext cx="4103687" cy="5976937"/>
            <a:chOff x="1565" y="255"/>
            <a:chExt cx="2585" cy="3765"/>
          </a:xfrm>
        </p:grpSpPr>
        <p:pic>
          <p:nvPicPr>
            <p:cNvPr id="56324" name="Picture 4" descr="01creat 4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5" y="2153"/>
              <a:ext cx="9" cy="13"/>
            </a:xfrm>
            <a:prstGeom prst="rect">
              <a:avLst/>
            </a:prstGeom>
            <a:noFill/>
          </p:spPr>
        </p:pic>
        <p:pic>
          <p:nvPicPr>
            <p:cNvPr id="56325" name="Picture 5" descr="01creat 4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5" y="2153"/>
              <a:ext cx="9" cy="13"/>
            </a:xfrm>
            <a:prstGeom prst="rect">
              <a:avLst/>
            </a:prstGeom>
            <a:noFill/>
          </p:spPr>
        </p:pic>
        <p:pic>
          <p:nvPicPr>
            <p:cNvPr id="56326" name="Picture 6" descr="01creat 4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6" y="2154"/>
              <a:ext cx="9" cy="13"/>
            </a:xfrm>
            <a:prstGeom prst="rect">
              <a:avLst/>
            </a:prstGeom>
            <a:noFill/>
          </p:spPr>
        </p:pic>
        <p:pic>
          <p:nvPicPr>
            <p:cNvPr id="56327" name="Picture 7" descr="01creat 4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5" y="2153"/>
              <a:ext cx="9" cy="13"/>
            </a:xfrm>
            <a:prstGeom prst="rect">
              <a:avLst/>
            </a:prstGeom>
            <a:noFill/>
          </p:spPr>
        </p:pic>
        <p:pic>
          <p:nvPicPr>
            <p:cNvPr id="56333" name="Picture 13" descr="03free 4_1 copy"/>
            <p:cNvPicPr>
              <a:picLocks noChangeAspect="1" noChangeArrowheads="1"/>
            </p:cNvPicPr>
            <p:nvPr/>
          </p:nvPicPr>
          <p:blipFill>
            <a:blip r:embed="rId3"/>
            <a:srcRect l="3812" t="1140" r="5804" b="3447"/>
            <a:stretch>
              <a:fillRect/>
            </a:stretch>
          </p:blipFill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</p:spPr>
        </p:pic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르비딤에서 불평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344738" y="114300"/>
            <a:ext cx="4749800" cy="6481763"/>
            <a:chOff x="1477" y="72"/>
            <a:chExt cx="2992" cy="4083"/>
          </a:xfrm>
        </p:grpSpPr>
        <p:pic>
          <p:nvPicPr>
            <p:cNvPr id="52228" name="Picture 4" descr="01creat 4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5" y="2153"/>
              <a:ext cx="9" cy="13"/>
            </a:xfrm>
            <a:prstGeom prst="rect">
              <a:avLst/>
            </a:prstGeom>
            <a:noFill/>
          </p:spPr>
        </p:pic>
        <p:pic>
          <p:nvPicPr>
            <p:cNvPr id="52232" name="Picture 8" descr="03free 4_2 cop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7" y="72"/>
              <a:ext cx="2992" cy="4083"/>
            </a:xfrm>
            <a:prstGeom prst="rect">
              <a:avLst/>
            </a:prstGeom>
            <a:noFill/>
          </p:spPr>
        </p:pic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52233" name="Picture 9" descr="03free 4_2 copy"/>
            <p:cNvPicPr>
              <a:picLocks noChangeAspect="1" noChangeArrowheads="1"/>
            </p:cNvPicPr>
            <p:nvPr/>
          </p:nvPicPr>
          <p:blipFill>
            <a:blip r:embed="rId3"/>
            <a:srcRect l="13521" r="68741" b="76659"/>
            <a:stretch>
              <a:fillRect/>
            </a:stretch>
          </p:blipFill>
          <p:spPr bwMode="auto">
            <a:xfrm>
              <a:off x="1883" y="72"/>
              <a:ext cx="530" cy="953"/>
            </a:xfrm>
            <a:prstGeom prst="rect">
              <a:avLst/>
            </a:prstGeom>
            <a:noFill/>
          </p:spPr>
        </p:pic>
        <p:pic>
          <p:nvPicPr>
            <p:cNvPr id="52234" name="Picture 10" descr="03free 4_2 copy"/>
            <p:cNvPicPr>
              <a:picLocks noChangeAspect="1" noChangeArrowheads="1"/>
            </p:cNvPicPr>
            <p:nvPr/>
          </p:nvPicPr>
          <p:blipFill>
            <a:blip r:embed="rId3"/>
            <a:srcRect l="87865" t="23405" r="7613" b="59097"/>
            <a:stretch>
              <a:fillRect/>
            </a:stretch>
          </p:blipFill>
          <p:spPr bwMode="auto">
            <a:xfrm>
              <a:off x="4105" y="1026"/>
              <a:ext cx="135" cy="7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불평은 전염돼요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84438" y="66675"/>
            <a:ext cx="4103687" cy="6315075"/>
            <a:chOff x="1565" y="42"/>
            <a:chExt cx="2585" cy="3978"/>
          </a:xfrm>
        </p:grpSpPr>
        <p:pic>
          <p:nvPicPr>
            <p:cNvPr id="57351" name="Picture 7" descr="03free 4_3 copy"/>
            <p:cNvPicPr>
              <a:picLocks noChangeAspect="1" noChangeArrowheads="1"/>
            </p:cNvPicPr>
            <p:nvPr/>
          </p:nvPicPr>
          <p:blipFill>
            <a:blip r:embed="rId2"/>
            <a:srcRect l="5482" t="1468" r="5946" b="4254"/>
            <a:stretch>
              <a:fillRect/>
            </a:stretch>
          </p:blipFill>
          <p:spPr bwMode="auto">
            <a:xfrm>
              <a:off x="1565" y="43"/>
              <a:ext cx="2585" cy="3977"/>
            </a:xfrm>
            <a:prstGeom prst="rect">
              <a:avLst/>
            </a:prstGeom>
            <a:noFill/>
          </p:spPr>
        </p:pic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57352" name="Picture 8" descr="03free 4_3 copy"/>
            <p:cNvPicPr>
              <a:picLocks noChangeAspect="1" noChangeArrowheads="1"/>
            </p:cNvPicPr>
            <p:nvPr/>
          </p:nvPicPr>
          <p:blipFill>
            <a:blip r:embed="rId2"/>
            <a:srcRect l="14803" t="1468" r="58884" b="91183"/>
            <a:stretch>
              <a:fillRect/>
            </a:stretch>
          </p:blipFill>
          <p:spPr bwMode="auto">
            <a:xfrm>
              <a:off x="1840" y="42"/>
              <a:ext cx="768" cy="310"/>
            </a:xfrm>
            <a:prstGeom prst="rect">
              <a:avLst/>
            </a:prstGeom>
            <a:noFill/>
          </p:spPr>
        </p:pic>
        <p:pic>
          <p:nvPicPr>
            <p:cNvPr id="57353" name="Picture 9" descr="03free 4_3 copy"/>
            <p:cNvPicPr>
              <a:picLocks noChangeAspect="1" noChangeArrowheads="1"/>
            </p:cNvPicPr>
            <p:nvPr/>
          </p:nvPicPr>
          <p:blipFill>
            <a:blip r:embed="rId2"/>
            <a:srcRect l="47432" t="1466" r="30602" b="90303"/>
            <a:stretch>
              <a:fillRect/>
            </a:stretch>
          </p:blipFill>
          <p:spPr bwMode="auto">
            <a:xfrm>
              <a:off x="2789" y="42"/>
              <a:ext cx="641" cy="34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>
                <a:latin typeface="휴먼매직체" pitchFamily="18" charset="-127"/>
                <a:ea typeface="휴먼매직체" pitchFamily="18" charset="-127"/>
              </a:rPr>
              <a:t>40</a:t>
            </a:r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년의 광야생활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71700" y="-76200"/>
            <a:ext cx="4437063" cy="6457950"/>
            <a:chOff x="1368" y="-48"/>
            <a:chExt cx="2795" cy="4068"/>
          </a:xfrm>
        </p:grpSpPr>
        <p:pic>
          <p:nvPicPr>
            <p:cNvPr id="191496" name="Picture 8" descr="03free 4_4 copy"/>
            <p:cNvPicPr>
              <a:picLocks noChangeAspect="1" noChangeArrowheads="1"/>
            </p:cNvPicPr>
            <p:nvPr/>
          </p:nvPicPr>
          <p:blipFill>
            <a:blip r:embed="rId2"/>
            <a:srcRect r="3999" b="3101"/>
            <a:stretch>
              <a:fillRect/>
            </a:stretch>
          </p:blipFill>
          <p:spPr bwMode="auto">
            <a:xfrm>
              <a:off x="1368" y="-48"/>
              <a:ext cx="2795" cy="4065"/>
            </a:xfrm>
            <a:prstGeom prst="rect">
              <a:avLst/>
            </a:prstGeom>
            <a:noFill/>
          </p:spPr>
        </p:pic>
        <p:sp>
          <p:nvSpPr>
            <p:cNvPr id="191493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191497" name="Picture 9" descr="03free 4_4 copy"/>
            <p:cNvPicPr>
              <a:picLocks noChangeAspect="1" noChangeArrowheads="1"/>
            </p:cNvPicPr>
            <p:nvPr/>
          </p:nvPicPr>
          <p:blipFill>
            <a:blip r:embed="rId2"/>
            <a:srcRect r="60542" b="80116"/>
            <a:stretch>
              <a:fillRect/>
            </a:stretch>
          </p:blipFill>
          <p:spPr bwMode="auto">
            <a:xfrm>
              <a:off x="1371" y="-48"/>
              <a:ext cx="1149" cy="8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불평하면 축복을 빼앗겨요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9175" y="85725"/>
            <a:ext cx="4900613" cy="6296025"/>
            <a:chOff x="1442" y="54"/>
            <a:chExt cx="3087" cy="3966"/>
          </a:xfrm>
        </p:grpSpPr>
        <p:pic>
          <p:nvPicPr>
            <p:cNvPr id="192519" name="Picture 7" descr="03free 4_5 copy"/>
            <p:cNvPicPr>
              <a:picLocks noChangeAspect="1" noChangeArrowheads="1"/>
            </p:cNvPicPr>
            <p:nvPr/>
          </p:nvPicPr>
          <p:blipFill>
            <a:blip r:embed="rId2"/>
            <a:srcRect b="3902"/>
            <a:stretch>
              <a:fillRect/>
            </a:stretch>
          </p:blipFill>
          <p:spPr bwMode="auto">
            <a:xfrm>
              <a:off x="1442" y="54"/>
              <a:ext cx="3087" cy="3966"/>
            </a:xfrm>
            <a:prstGeom prst="rect">
              <a:avLst/>
            </a:prstGeom>
            <a:noFill/>
          </p:spPr>
        </p:pic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192520" name="Picture 8" descr="03free 4_5 copy"/>
            <p:cNvPicPr>
              <a:picLocks noChangeAspect="1" noChangeArrowheads="1"/>
            </p:cNvPicPr>
            <p:nvPr/>
          </p:nvPicPr>
          <p:blipFill>
            <a:blip r:embed="rId2"/>
            <a:srcRect l="8995" t="2740" r="75464" b="91821"/>
            <a:stretch>
              <a:fillRect/>
            </a:stretch>
          </p:blipFill>
          <p:spPr bwMode="auto">
            <a:xfrm>
              <a:off x="1719" y="164"/>
              <a:ext cx="480" cy="225"/>
            </a:xfrm>
            <a:prstGeom prst="rect">
              <a:avLst/>
            </a:prstGeom>
            <a:noFill/>
          </p:spPr>
        </p:pic>
        <p:pic>
          <p:nvPicPr>
            <p:cNvPr id="192521" name="Picture 9" descr="03free 4_5 copy"/>
            <p:cNvPicPr>
              <a:picLocks noChangeAspect="1" noChangeArrowheads="1"/>
            </p:cNvPicPr>
            <p:nvPr/>
          </p:nvPicPr>
          <p:blipFill>
            <a:blip r:embed="rId2"/>
            <a:srcRect l="36261" t="1495" r="57195" b="92943"/>
            <a:stretch>
              <a:fillRect/>
            </a:stretch>
          </p:blipFill>
          <p:spPr bwMode="auto">
            <a:xfrm>
              <a:off x="2561" y="114"/>
              <a:ext cx="202" cy="229"/>
            </a:xfrm>
            <a:prstGeom prst="rect">
              <a:avLst/>
            </a:prstGeom>
            <a:noFill/>
          </p:spPr>
        </p:pic>
        <p:pic>
          <p:nvPicPr>
            <p:cNvPr id="192523" name="Picture 11" descr="03free 4_5 copy"/>
            <p:cNvPicPr>
              <a:picLocks noChangeAspect="1" noChangeArrowheads="1"/>
            </p:cNvPicPr>
            <p:nvPr/>
          </p:nvPicPr>
          <p:blipFill>
            <a:blip r:embed="rId2"/>
            <a:srcRect l="86177" t="20059" r="1999" b="58942"/>
            <a:stretch>
              <a:fillRect/>
            </a:stretch>
          </p:blipFill>
          <p:spPr bwMode="auto">
            <a:xfrm>
              <a:off x="4105" y="879"/>
              <a:ext cx="365" cy="86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화면 슬라이드 쇼(4:3)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고양이의 불평</vt:lpstr>
      <vt:lpstr>르비딤에서 불평</vt:lpstr>
      <vt:lpstr>불평은 전염돼요</vt:lpstr>
      <vt:lpstr>40년의 광야생활</vt:lpstr>
      <vt:lpstr>불평하면 축복을 빼앗겨요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1</cp:revision>
  <dcterms:created xsi:type="dcterms:W3CDTF">2009-05-28T07:09:13Z</dcterms:created>
  <dcterms:modified xsi:type="dcterms:W3CDTF">2009-05-28T07:09:33Z</dcterms:modified>
</cp:coreProperties>
</file>