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73" d="100"/>
          <a:sy n="7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BB50F-6247-4465-9C39-56F79545D44E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E727-7EB1-4BB8-9E8C-6AED00A6F5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9E6E-D5B1-4FF5-8AB2-9A259156FB5C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0315-3030-42E2-973E-45C376361DE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3AA8-B856-4D9A-A320-8611D31ED17E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1DB3-76FA-4340-AE10-98845FB57A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6136-B375-4E7F-8974-AB7AC3ED1061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920D-F6B7-4D7D-9EA3-BA9BB41C35C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5304-DD64-49F4-915D-4B35F72B532D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54DE-555E-4FF0-8DE9-3F98951B4C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76DA-5BDB-435B-961B-7265578CC3DF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FE84-3FF1-4719-ABAE-4A78FD5174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3E0F-B118-4000-8233-673E22819643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73ED-D0B2-4651-9A65-F85D18410E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1ACA-F5EE-40F1-BC9E-B545417BC261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7ADB-6497-4768-BBAC-E7527D2FA4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EEFA-5D11-4FC2-B603-12FCA13BF3BA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3CF1-0C28-4737-A64E-366AFC6655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89F5-C290-4262-8451-7C54FB46B2F0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D64E-3C00-43AF-839F-C57FC7BCC8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C2CD-251B-452F-B26F-756411910870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59D3-8002-4D3E-8451-EB4248D432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2877-7BB5-435A-9E6C-132800E9CF75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1E36-9157-4CA0-AAED-C9F22A995A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22D9-A95A-493A-8C84-FD54D9E2A491}" type="datetimeFigureOut">
              <a:rPr lang="ko-KR" altLang="en-US" smtClean="0"/>
              <a:pPr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2F9E07-6F7E-49D8-8136-33CACA3E3AE3}" type="datetimeFigureOut">
              <a:rPr lang="ko-KR" altLang="en-US"/>
              <a:pPr>
                <a:defRPr/>
              </a:pPr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DBD3A6-9C46-4EB6-B7F4-B2D2137642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2531" name="내용 개체 틀 3" descr="교회를 세우시고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0"/>
            <a:ext cx="9134475" cy="6858000"/>
          </a:xfr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072494" cy="38164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마태복음</a:t>
            </a:r>
            <a:r>
              <a:rPr lang="en-US" altLang="ko-K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r>
              <a:rPr lang="ko-KR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장</a:t>
            </a:r>
            <a:r>
              <a:rPr lang="en-US" altLang="ko-K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r>
              <a:rPr lang="ko-KR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절</a:t>
            </a:r>
            <a:endParaRPr lang="en-US" altLang="ko-KR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en-US" altLang="ko-K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너희가 기도할 때에 무엇이든지 믿고 구하는 것은 다 받으리라 하시니라</a:t>
            </a:r>
            <a:endParaRPr lang="ko-KR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3555" name="내용 개체 틀 3" descr="교회를 세우시고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0"/>
            <a:ext cx="9134475" cy="6858000"/>
          </a:xfrm>
        </p:spPr>
      </p:pic>
      <p:sp>
        <p:nvSpPr>
          <p:cNvPr id="8" name="TextBox 7"/>
          <p:cNvSpPr txBox="1"/>
          <p:nvPr/>
        </p:nvSpPr>
        <p:spPr>
          <a:xfrm>
            <a:off x="785786" y="428604"/>
            <a:ext cx="750099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&lt; </a:t>
            </a:r>
            <a:r>
              <a:rPr lang="ko-KR" alt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제  목 </a:t>
            </a:r>
            <a:r>
              <a:rPr lang="en-US" altLang="ko-KR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>
              <a:defRPr/>
            </a:pPr>
            <a:r>
              <a:rPr lang="ko-KR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ko-KR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기도하는 방법</a:t>
            </a:r>
            <a:endParaRPr lang="ko-KR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%EB%AC%B4%EC%A0%9C-2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%EB%AC%B4%EC%A0%9C-2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%EB%AC%B4%EC%A0%9C-2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%EB%AC%B4%EC%A0%9C-2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%EB%AC%B4%EC%A0%9C-2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%EB%AC%B4%EC%A0%9C-2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23</Words>
  <Application>Microsoft Office PowerPoint</Application>
  <PresentationFormat>화면 슬라이드 쇼(4:3)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Office 테마</vt:lpstr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36</cp:revision>
  <dcterms:created xsi:type="dcterms:W3CDTF">2009-09-26T13:22:21Z</dcterms:created>
  <dcterms:modified xsi:type="dcterms:W3CDTF">2010-01-30T04:06:48Z</dcterms:modified>
</cp:coreProperties>
</file>