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38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62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17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A1F-1B46-48CB-B179-F6DE556407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411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0F366-FF0C-408A-AD77-A2E50742C2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77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65BF-5A68-4048-89E7-BEC46D967D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843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B048-BD11-485A-88C9-8679090B52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970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462-FE11-4304-9B01-0EB9D5A37A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1188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926-18A3-4B38-916B-949D1A4EF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0225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7090-CE20-4C15-AA4E-776615E195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6658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51" y="27306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19" y="143511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06A0-AA93-40CE-B87E-295AB7D9F1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941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43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734-DBA7-4F0E-945E-1CAD092D39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0845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4E43-77B6-4A6B-8356-C569CC543B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0815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4" y="609600"/>
            <a:ext cx="25908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4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E5E-8CEC-4964-8FC1-64C1BC38A1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7303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EAD-6005-4627-8376-D64C24AFF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965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29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19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23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31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02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2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8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1E718-CF0F-4672-AC75-801BE9966E6C}" type="datetimeFigureOut">
              <a:rPr lang="ko-KR" altLang="en-US" smtClean="0"/>
              <a:t>2016-07-09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EBF4-2C7B-415C-AC06-4052933B52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28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D42938E-29CA-4520-A0AC-74AC371412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471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해운대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7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바나나보트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835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계곡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6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계곡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92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조약돌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045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조약돌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935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폭포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72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폭포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459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수경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24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수경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6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오리발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054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해운대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88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오리발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43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팥빙수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810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팥빙수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986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 err="1">
                <a:solidFill>
                  <a:srgbClr val="009900"/>
                </a:solidFill>
              </a:rPr>
              <a:t>선그라스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79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 err="1">
                <a:solidFill>
                  <a:srgbClr val="009900"/>
                </a:solidFill>
              </a:rPr>
              <a:t>선그라스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027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프라이드치킨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476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프라이드치킨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50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불가사리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46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불가사리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400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안전요원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668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파라솔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620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안전요원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358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모기장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432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모기장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461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구급약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838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구급약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599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 err="1">
                <a:solidFill>
                  <a:srgbClr val="009900"/>
                </a:solidFill>
              </a:rPr>
              <a:t>썬크림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555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 err="1">
                <a:solidFill>
                  <a:srgbClr val="009900"/>
                </a:solidFill>
              </a:rPr>
              <a:t>썬크림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70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부채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98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부채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773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아이스박스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751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파라솔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87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아이스박스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60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끝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4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수평선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228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수평선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7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갈매기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13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5400" b="1" kern="0" dirty="0">
                <a:solidFill>
                  <a:srgbClr val="009900"/>
                </a:solidFill>
              </a:rPr>
              <a:t>갈매기</a:t>
            </a:r>
            <a:endParaRPr lang="ko-KR" alt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42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039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4400" b="1" kern="0" dirty="0">
                <a:solidFill>
                  <a:srgbClr val="009900"/>
                </a:solidFill>
              </a:rPr>
              <a:t>바나나보트</a:t>
            </a:r>
            <a:endParaRPr lang="ko-KR" altLang="en-US" sz="2000" b="1" kern="0" dirty="0">
              <a:solidFill>
                <a:srgbClr val="0099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54542" y="763502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916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66 0.01666 L 0.63785 0.0060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67" y="-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와이드스크린</PresentationFormat>
  <Paragraphs>81</Paragraphs>
  <Slides>41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41</vt:i4>
      </vt:variant>
    </vt:vector>
  </HeadingPairs>
  <TitlesOfParts>
    <vt:vector size="47" baseType="lpstr">
      <vt:lpstr>굴림</vt:lpstr>
      <vt:lpstr>맑은 고딕</vt:lpstr>
      <vt:lpstr>휴먼모음T</vt:lpstr>
      <vt:lpstr>Arial</vt:lpstr>
      <vt:lpstr>Office 테마</vt:lpstr>
      <vt:lpstr>2_기본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3</cp:revision>
  <dcterms:created xsi:type="dcterms:W3CDTF">2016-07-09T05:16:19Z</dcterms:created>
  <dcterms:modified xsi:type="dcterms:W3CDTF">2016-07-09T05:31:57Z</dcterms:modified>
</cp:coreProperties>
</file>