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953087" y="1141795"/>
            <a:ext cx="8309500" cy="453991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ko-KR" altLang="en-US" sz="11500" b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avi흑백사진 B" panose="02020603020101020101" pitchFamily="18" charset="-127"/>
                <a:ea typeface="Navi흑백사진 B" panose="02020603020101020101" pitchFamily="18" charset="-127"/>
              </a:rPr>
              <a:t>넌센스퀴즈</a:t>
            </a:r>
            <a:endParaRPr lang="en-US" altLang="ko-KR" sz="11500" b="1" kern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avi흑백사진 B" panose="02020603020101020101" pitchFamily="18" charset="-127"/>
              <a:ea typeface="Navi흑백사진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2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치아 가운데 충치가 생긴 것은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피아노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9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06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소 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2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백만 마리가 화가 나면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2</a:t>
            </a: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백만화소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10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73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손님이 뜸하면 돈을 버는 의사는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한의사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11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4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사자와 하마가 백화점에 가서 물건을 살 때 사자는 이거 사자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, 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하마는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그러 하마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12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4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가장 셈을 잘했던 조선 시대 왕은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연산군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13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84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가장 지루한 중학교는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로딩중</a:t>
            </a:r>
            <a:endParaRPr lang="ko-KR" alt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re행복 S" panose="02020603020101020101" pitchFamily="18" charset="-127"/>
              <a:ea typeface="Cre행복 S" panose="02020603020101020101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14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48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이 세상에서 가장 작은 시장은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벼룩시장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15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73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정준하가 다니는 대학은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식신원정대</a:t>
            </a:r>
            <a:endParaRPr lang="ko-KR" alt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re행복 S" panose="02020603020101020101" pitchFamily="18" charset="-127"/>
              <a:ea typeface="Cre행복 S" panose="02020603020101020101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16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색연필들이 모여서 달리기를 하기로 했다</a:t>
            </a:r>
            <a:r>
              <a:rPr lang="en-US" altLang="ko-KR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. </a:t>
            </a:r>
            <a:r>
              <a:rPr lang="ko-KR" altLang="en-US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모든 색연필들이 출발을 했는데 초록색 혼자만 안 뛰자 관람객이 한 말은</a:t>
            </a:r>
            <a:r>
              <a:rPr lang="en-US" altLang="ko-KR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32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가 그린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17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01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63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빌딩 옥상에서 아버지와 두 아들이 떨어졌는데 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3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명 모두 살았다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. 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죽지 않고 살은 이유는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ko-KR" alt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아버지</a:t>
            </a:r>
            <a:r>
              <a:rPr lang="en-US" altLang="ko-KR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-</a:t>
            </a:r>
            <a:r>
              <a:rPr lang="ko-KR" alt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제비족</a:t>
            </a:r>
            <a:endParaRPr lang="en-US" altLang="ko-KR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re행복 S" panose="02020603020101020101" pitchFamily="18" charset="-127"/>
              <a:ea typeface="Cre행복 S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큰아들</a:t>
            </a:r>
            <a:r>
              <a:rPr lang="en-US" altLang="ko-KR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-</a:t>
            </a:r>
            <a:r>
              <a:rPr lang="ko-KR" alt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비행청소년</a:t>
            </a:r>
            <a:endParaRPr lang="en-US" altLang="ko-KR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re행복 S" panose="02020603020101020101" pitchFamily="18" charset="-127"/>
              <a:ea typeface="Cre행복 S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작은아들</a:t>
            </a:r>
            <a:r>
              <a:rPr lang="en-US" altLang="ko-KR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-</a:t>
            </a:r>
            <a:r>
              <a:rPr lang="ko-KR" altLang="en-US" sz="8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덜떨어진놈</a:t>
            </a:r>
            <a:endParaRPr lang="ko-KR" altLang="en-US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re행복 S" panose="02020603020101020101" pitchFamily="18" charset="-127"/>
              <a:ea typeface="Cre행복 S" panose="02020603020101020101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18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49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건망증이 심한 사람들이 올라가는 산은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3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아차산</a:t>
            </a:r>
            <a:endParaRPr lang="ko-KR" altLang="en-US" sz="1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re행복 S" panose="02020603020101020101" pitchFamily="18" charset="-127"/>
              <a:ea typeface="Cre행복 S" panose="02020603020101020101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1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전화기 다이얼 번호를 모두 더하면 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45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입니다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. 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그럼 모두 곱하면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0</a:t>
            </a:r>
            <a:endParaRPr lang="ko-KR" alt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re행복 S" panose="02020603020101020101" pitchFamily="18" charset="-127"/>
              <a:ea typeface="Cre행복 S" panose="02020603020101020101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19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83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학생들이 싫어하는 나무는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9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야자</a:t>
            </a:r>
            <a:endParaRPr lang="ko-KR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re행복 S" panose="02020603020101020101" pitchFamily="18" charset="-127"/>
              <a:ea typeface="Cre행복 S" panose="02020603020101020101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20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85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있을 수도 있고 없을 수도 있는 섬은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아마도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풀 수는 있지만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, 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감을 수 없는 것은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수수께끼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15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김과 김밥이 길을 걷는데 비가 오고 있었다</a:t>
            </a:r>
            <a:r>
              <a:rPr lang="en-US" altLang="ko-KR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. </a:t>
            </a:r>
            <a:r>
              <a:rPr lang="ko-KR" altLang="en-US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김밥은 비에 풀어 </a:t>
            </a:r>
            <a:r>
              <a:rPr lang="ko-KR" altLang="en-US" sz="28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질까봐</a:t>
            </a:r>
            <a:r>
              <a:rPr lang="ko-KR" altLang="en-US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 열심히 뛰어왔지만 김은 느긋하게 걸어오고 있었다</a:t>
            </a:r>
            <a:r>
              <a:rPr lang="en-US" altLang="ko-KR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. </a:t>
            </a:r>
            <a:r>
              <a:rPr lang="ko-KR" altLang="en-US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왜 그럴까</a:t>
            </a:r>
            <a:r>
              <a:rPr lang="en-US" altLang="ko-KR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양반김이라서</a:t>
            </a:r>
            <a:endParaRPr lang="ko-KR" alt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re행복 S" panose="02020603020101020101" pitchFamily="18" charset="-127"/>
              <a:ea typeface="Cre행복 S" panose="02020603020101020101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62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매일 공 </a:t>
            </a:r>
            <a:r>
              <a:rPr lang="ko-KR" altLang="en-US" sz="48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남은거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 있냐고 물어보는 나라는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남아공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5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456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가장 바쁘게 살아가는 도시는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부산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6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끓여서 </a:t>
            </a:r>
            <a:r>
              <a:rPr lang="ko-KR" altLang="en-US" sz="48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뜨거운데도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 차다 하는 것은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차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7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88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할아버지 발이 제일 </a:t>
            </a:r>
            <a:r>
              <a:rPr lang="ko-KR" altLang="en-US" sz="48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크다를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 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4</a:t>
            </a:r>
            <a:r>
              <a:rPr lang="ko-KR" altLang="en-US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자로 줄이면</a:t>
            </a:r>
            <a:r>
              <a:rPr lang="en-US" altLang="ko-KR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2일간의 여정 - 포티체" pitchFamily="2" charset="-127"/>
                <a:ea typeface="22일간의 여정 - 포티체" pitchFamily="2" charset="-127"/>
              </a:rPr>
              <a:t>?</a:t>
            </a:r>
            <a:endParaRPr lang="ko-KR" altLang="en-U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107184"/>
            <a:ext cx="9601195" cy="2768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re행복 S" panose="02020603020101020101" pitchFamily="18" charset="-127"/>
                <a:ea typeface="Cre행복 S" panose="02020603020101020101" pitchFamily="18" charset="-127"/>
              </a:rPr>
              <a:t>노발대발</a:t>
            </a:r>
          </a:p>
        </p:txBody>
      </p:sp>
      <p:sp>
        <p:nvSpPr>
          <p:cNvPr id="4" name="타원 3"/>
          <p:cNvSpPr/>
          <p:nvPr/>
        </p:nvSpPr>
        <p:spPr>
          <a:xfrm>
            <a:off x="312924" y="261739"/>
            <a:ext cx="977294" cy="7203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0">
              <a:defRPr/>
            </a:pPr>
            <a:r>
              <a:rPr lang="en-US" altLang="ko-KR" sz="2400" kern="0" dirty="0">
                <a:solidFill>
                  <a:srgbClr val="FFFF00"/>
                </a:solidFill>
                <a:latin typeface="휴먼모음T" pitchFamily="18" charset="-127"/>
                <a:ea typeface="휴먼모음T" pitchFamily="18" charset="-127"/>
              </a:rPr>
              <a:t>8</a:t>
            </a:r>
            <a:endParaRPr lang="ko-KR" altLang="en-US" sz="2400" kern="0" dirty="0">
              <a:solidFill>
                <a:srgbClr val="FFFF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05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227</Words>
  <Application>Microsoft Office PowerPoint</Application>
  <PresentationFormat>와이드스크린</PresentationFormat>
  <Paragraphs>63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22일간의 여정 - 포티체</vt:lpstr>
      <vt:lpstr>Cre행복 S</vt:lpstr>
      <vt:lpstr>Navi흑백사진 B</vt:lpstr>
      <vt:lpstr>돋움</vt:lpstr>
      <vt:lpstr>바탕</vt:lpstr>
      <vt:lpstr>휴먼모음T</vt:lpstr>
      <vt:lpstr>Arial</vt:lpstr>
      <vt:lpstr>Garamond</vt:lpstr>
      <vt:lpstr>자연주의</vt:lpstr>
      <vt:lpstr>PowerPoint 프레젠테이션</vt:lpstr>
      <vt:lpstr>건망증이 심한 사람들이 올라가는 산은?</vt:lpstr>
      <vt:lpstr>있을 수도 있고 없을 수도 있는 섬은?</vt:lpstr>
      <vt:lpstr>풀 수는 있지만, 감을 수 없는 것은?</vt:lpstr>
      <vt:lpstr>김과 김밥이 길을 걷는데 비가 오고 있었다. 김밥은 비에 풀어 질까봐 열심히 뛰어왔지만 김은 느긋하게 걸어오고 있었다. 왜 그럴까?</vt:lpstr>
      <vt:lpstr>매일 공 남은거 있냐고 물어보는 나라는?</vt:lpstr>
      <vt:lpstr>가장 바쁘게 살아가는 도시는?</vt:lpstr>
      <vt:lpstr>끓여서 뜨거운데도 차다 하는 것은?</vt:lpstr>
      <vt:lpstr>할아버지 발이 제일 크다를 4자로 줄이면?</vt:lpstr>
      <vt:lpstr>치아 가운데 충치가 생긴 것은?</vt:lpstr>
      <vt:lpstr>소 2백만 마리가 화가 나면?</vt:lpstr>
      <vt:lpstr>손님이 뜸하면 돈을 버는 의사는?</vt:lpstr>
      <vt:lpstr>사자와 하마가 백화점에 가서 물건을 살 때 사자는 이거 사자, 하마는?</vt:lpstr>
      <vt:lpstr>가장 셈을 잘했던 조선 시대 왕은?</vt:lpstr>
      <vt:lpstr>가장 지루한 중학교는?</vt:lpstr>
      <vt:lpstr>이 세상에서 가장 작은 시장은?</vt:lpstr>
      <vt:lpstr>정준하가 다니는 대학은?</vt:lpstr>
      <vt:lpstr>색연필들이 모여서 달리기를 하기로 했다. 모든 색연필들이 출발을 했는데 초록색 혼자만 안 뛰자 관람객이 한 말은?</vt:lpstr>
      <vt:lpstr>63빌딩 옥상에서 아버지와 두 아들이 떨어졌는데 3명 모두 살았다. 죽지 않고 살은 이유는?</vt:lpstr>
      <vt:lpstr>전화기 다이얼 번호를 모두 더하면 45입니다. 그럼 모두 곱하면?</vt:lpstr>
      <vt:lpstr>학생들이 싫어하는 나무는?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보아스보아스</dc:creator>
  <cp:lastModifiedBy>보아스보아스</cp:lastModifiedBy>
  <cp:revision>8</cp:revision>
  <dcterms:created xsi:type="dcterms:W3CDTF">2016-07-16T03:36:06Z</dcterms:created>
  <dcterms:modified xsi:type="dcterms:W3CDTF">2016-07-23T03:25:56Z</dcterms:modified>
</cp:coreProperties>
</file>