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1" r:id="rId4"/>
    <p:sldId id="270" r:id="rId5"/>
    <p:sldId id="269" r:id="rId6"/>
    <p:sldId id="260" r:id="rId7"/>
    <p:sldId id="276" r:id="rId8"/>
    <p:sldId id="272" r:id="rId9"/>
    <p:sldId id="278" r:id="rId10"/>
    <p:sldId id="261" r:id="rId11"/>
    <p:sldId id="277" r:id="rId12"/>
    <p:sldId id="283" r:id="rId13"/>
    <p:sldId id="282" r:id="rId14"/>
    <p:sldId id="273" r:id="rId15"/>
    <p:sldId id="286" r:id="rId16"/>
    <p:sldId id="279" r:id="rId17"/>
    <p:sldId id="262" r:id="rId18"/>
    <p:sldId id="280" r:id="rId19"/>
    <p:sldId id="288" r:id="rId20"/>
    <p:sldId id="263" r:id="rId21"/>
    <p:sldId id="264" r:id="rId22"/>
    <p:sldId id="274" r:id="rId23"/>
    <p:sldId id="265" r:id="rId24"/>
    <p:sldId id="281" r:id="rId25"/>
    <p:sldId id="287" r:id="rId26"/>
    <p:sldId id="275" r:id="rId27"/>
    <p:sldId id="266" r:id="rId28"/>
    <p:sldId id="284" r:id="rId29"/>
    <p:sldId id="267" r:id="rId30"/>
    <p:sldId id="289" r:id="rId31"/>
    <p:sldId id="285" r:id="rId32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8" y="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8625" y="0"/>
            <a:ext cx="828675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4A05E-FCA8-46EA-B158-60DF1C50E944}" type="datetimeFigureOut">
              <a:rPr lang="ko-KR" altLang="en-US"/>
              <a:pPr>
                <a:defRPr/>
              </a:pPr>
              <a:t>2018-07-13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5F323-8EED-4CA4-9DE7-12BA11CF07F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0F85D-B1EA-4838-BCB9-C920B63D24CE}" type="datetimeFigureOut">
              <a:rPr lang="ko-KR" altLang="en-US"/>
              <a:pPr>
                <a:defRPr/>
              </a:pPr>
              <a:t>2018-07-13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E3384-86C2-4645-B99C-2733E468B1F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643813" y="-15875"/>
            <a:ext cx="1500187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7B349-0A03-4FEC-849A-8C1704DED652}" type="datetimeFigureOut">
              <a:rPr lang="ko-KR" altLang="en-US"/>
              <a:pPr>
                <a:defRPr/>
              </a:pPr>
              <a:t>2018-07-13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0EE2F-D3BD-4DD1-A033-1347F299816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28575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B1319-53EE-46E9-9F64-6C101C608441}" type="datetimeFigureOut">
              <a:rPr lang="ko-KR" altLang="en-US"/>
              <a:pPr>
                <a:defRPr/>
              </a:pPr>
              <a:t>2018-07-13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EBFEB-4BCF-418A-A4C6-ECFFCE0682D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E2C04-ACC0-4FC5-8F75-344F5C2977B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B6A0A-BE02-4D9D-AA52-304A9B8F672E}" type="datetimeFigureOut">
              <a:rPr lang="ko-KR" altLang="en-US"/>
              <a:pPr>
                <a:defRPr/>
              </a:pPr>
              <a:t>2018-07-13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285750"/>
            <a:ext cx="9144000" cy="1143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D2911-824B-44F0-BB9F-CEF16C4F752E}" type="datetimeFigureOut">
              <a:rPr lang="ko-KR" altLang="en-US"/>
              <a:pPr>
                <a:defRPr/>
              </a:pPr>
              <a:t>2018-07-13</a:t>
            </a:fld>
            <a:endParaRPr lang="ko-KR" altLang="en-US"/>
          </a:p>
        </p:txBody>
      </p:sp>
      <p:sp>
        <p:nvSpPr>
          <p:cNvPr id="7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8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DC382-CF70-4471-AF28-053BBBB2426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0"/>
            <a:ext cx="28575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859838" y="0"/>
            <a:ext cx="28575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9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21D89-E248-47EA-A5C6-9592E9D5B99A}" type="datetimeFigureOut">
              <a:rPr lang="ko-KR" altLang="en-US"/>
              <a:pPr>
                <a:defRPr/>
              </a:pPr>
              <a:t>2018-07-13</a:t>
            </a:fld>
            <a:endParaRPr lang="ko-KR" altLang="en-US"/>
          </a:p>
        </p:txBody>
      </p:sp>
      <p:sp>
        <p:nvSpPr>
          <p:cNvPr id="11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3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755F-E986-47F8-874F-029FC24E995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28625" y="0"/>
            <a:ext cx="828675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A2C8C-0910-40A8-AEF5-8CC791FCE902}" type="datetimeFigureOut">
              <a:rPr lang="ko-KR" altLang="en-US"/>
              <a:pPr>
                <a:defRPr/>
              </a:pPr>
              <a:t>2018-07-13</a:t>
            </a:fld>
            <a:endParaRPr lang="ko-KR" altLang="en-US"/>
          </a:p>
        </p:txBody>
      </p:sp>
      <p:sp>
        <p:nvSpPr>
          <p:cNvPr id="5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F2546-2DBE-4E9D-B88C-5E1BEACE63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12B63-9F89-40C7-A992-8FB560F52FC8}" type="datetimeFigureOut">
              <a:rPr lang="ko-KR" altLang="en-US"/>
              <a:pPr>
                <a:defRPr/>
              </a:pPr>
              <a:t>2018-07-13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81E8F-71D7-4874-8196-9BA53936CF5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 bwMode="invGray">
          <a:xfrm>
            <a:off x="285750" y="263525"/>
            <a:ext cx="8858250" cy="665163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28575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C8385-890A-44F2-BA6C-FC9F2B12945E}" type="datetimeFigureOut">
              <a:rPr lang="ko-KR" altLang="en-US"/>
              <a:pPr>
                <a:defRPr/>
              </a:pPr>
              <a:t>2018-07-13</a:t>
            </a:fld>
            <a:endParaRPr lang="ko-KR" altLang="en-US"/>
          </a:p>
        </p:txBody>
      </p:sp>
      <p:sp>
        <p:nvSpPr>
          <p:cNvPr id="8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43703-C8C3-40F4-A618-FB9E95B1A13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3571875"/>
            <a:ext cx="9144000" cy="3286125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en-US" noProof="0"/>
          </a:p>
        </p:txBody>
      </p:sp>
      <p:sp>
        <p:nvSpPr>
          <p:cNvPr id="6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E1C52-D853-4741-85EE-CF314DA5F751}" type="datetimeFigureOut">
              <a:rPr lang="ko-KR" altLang="en-US"/>
              <a:pPr>
                <a:defRPr/>
              </a:pPr>
              <a:t>2018-07-13</a:t>
            </a:fld>
            <a:endParaRPr lang="ko-KR" altLang="en-US"/>
          </a:p>
        </p:txBody>
      </p:sp>
      <p:sp>
        <p:nvSpPr>
          <p:cNvPr id="7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50"/>
            <a:ext cx="2895600" cy="2984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BD221-49A2-49F9-9832-90B3A2397A6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89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50"/>
            <a:ext cx="9144000" cy="285750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1588"/>
            <a:ext cx="9144000" cy="284162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738" y="274638"/>
            <a:ext cx="8545512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02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50"/>
            <a:ext cx="2133600" cy="285750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2685554-1671-4D3A-A1FA-3DD88F41A446}" type="datetimeFigureOut">
              <a:rPr lang="ko-KR" altLang="en-US"/>
              <a:pPr>
                <a:defRPr/>
              </a:pPr>
              <a:t>2018-07-13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50"/>
            <a:ext cx="2895600" cy="285750"/>
          </a:xfrm>
          <a:prstGeom prst="rect">
            <a:avLst/>
          </a:prstGeom>
        </p:spPr>
        <p:txBody>
          <a:bodyPr vert="horz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50"/>
            <a:ext cx="2133600" cy="285750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E92EC4-4B76-4B8D-A5B5-5C1EAED315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03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HY견명조" pitchFamily="18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HY견명조" pitchFamily="18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HY견명조" pitchFamily="18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HY견명조" pitchFamily="18" charset="-127"/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6FB833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6FB833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그룹 113"/>
          <p:cNvGrpSpPr/>
          <p:nvPr/>
        </p:nvGrpSpPr>
        <p:grpSpPr>
          <a:xfrm>
            <a:off x="1214414" y="548680"/>
            <a:ext cx="6541077" cy="2005445"/>
            <a:chOff x="1349087" y="639041"/>
            <a:chExt cx="6541077" cy="2005445"/>
          </a:xfrm>
        </p:grpSpPr>
        <p:sp>
          <p:nvSpPr>
            <p:cNvPr id="113" name="자유형 112"/>
            <p:cNvSpPr/>
            <p:nvPr/>
          </p:nvSpPr>
          <p:spPr>
            <a:xfrm>
              <a:off x="1349087" y="639041"/>
              <a:ext cx="6541077" cy="2005445"/>
            </a:xfrm>
            <a:custGeom>
              <a:avLst/>
              <a:gdLst>
                <a:gd name="connsiteX0" fmla="*/ 64077 w 6541077"/>
                <a:gd name="connsiteY0" fmla="*/ 784514 h 2005445"/>
                <a:gd name="connsiteX1" fmla="*/ 542058 w 6541077"/>
                <a:gd name="connsiteY1" fmla="*/ 119495 h 2005445"/>
                <a:gd name="connsiteX2" fmla="*/ 1217468 w 6541077"/>
                <a:gd name="connsiteY2" fmla="*/ 67541 h 2005445"/>
                <a:gd name="connsiteX3" fmla="*/ 1653886 w 6541077"/>
                <a:gd name="connsiteY3" fmla="*/ 275359 h 2005445"/>
                <a:gd name="connsiteX4" fmla="*/ 2100695 w 6541077"/>
                <a:gd name="connsiteY4" fmla="*/ 296141 h 2005445"/>
                <a:gd name="connsiteX5" fmla="*/ 2339686 w 6541077"/>
                <a:gd name="connsiteY5" fmla="*/ 150668 h 2005445"/>
                <a:gd name="connsiteX6" fmla="*/ 2817668 w 6541077"/>
                <a:gd name="connsiteY6" fmla="*/ 181841 h 2005445"/>
                <a:gd name="connsiteX7" fmla="*/ 3295649 w 6541077"/>
                <a:gd name="connsiteY7" fmla="*/ 67541 h 2005445"/>
                <a:gd name="connsiteX8" fmla="*/ 3835977 w 6541077"/>
                <a:gd name="connsiteY8" fmla="*/ 140277 h 2005445"/>
                <a:gd name="connsiteX9" fmla="*/ 4189268 w 6541077"/>
                <a:gd name="connsiteY9" fmla="*/ 410441 h 2005445"/>
                <a:gd name="connsiteX10" fmla="*/ 4594513 w 6541077"/>
                <a:gd name="connsiteY10" fmla="*/ 316923 h 2005445"/>
                <a:gd name="connsiteX11" fmla="*/ 5062104 w 6541077"/>
                <a:gd name="connsiteY11" fmla="*/ 129886 h 2005445"/>
                <a:gd name="connsiteX12" fmla="*/ 5612822 w 6541077"/>
                <a:gd name="connsiteY12" fmla="*/ 109104 h 2005445"/>
                <a:gd name="connsiteX13" fmla="*/ 6070022 w 6541077"/>
                <a:gd name="connsiteY13" fmla="*/ 348095 h 2005445"/>
                <a:gd name="connsiteX14" fmla="*/ 6371358 w 6541077"/>
                <a:gd name="connsiteY14" fmla="*/ 794904 h 2005445"/>
                <a:gd name="connsiteX15" fmla="*/ 6537613 w 6541077"/>
                <a:gd name="connsiteY15" fmla="*/ 1106632 h 2005445"/>
                <a:gd name="connsiteX16" fmla="*/ 6392140 w 6541077"/>
                <a:gd name="connsiteY16" fmla="*/ 1563832 h 2005445"/>
                <a:gd name="connsiteX17" fmla="*/ 5955722 w 6541077"/>
                <a:gd name="connsiteY17" fmla="*/ 1948295 h 2005445"/>
                <a:gd name="connsiteX18" fmla="*/ 5363440 w 6541077"/>
                <a:gd name="connsiteY18" fmla="*/ 1906732 h 2005445"/>
                <a:gd name="connsiteX19" fmla="*/ 4698422 w 6541077"/>
                <a:gd name="connsiteY19" fmla="*/ 1646959 h 2005445"/>
                <a:gd name="connsiteX20" fmla="*/ 4407477 w 6541077"/>
                <a:gd name="connsiteY20" fmla="*/ 1761259 h 2005445"/>
                <a:gd name="connsiteX21" fmla="*/ 3700895 w 6541077"/>
                <a:gd name="connsiteY21" fmla="*/ 1927514 h 2005445"/>
                <a:gd name="connsiteX22" fmla="*/ 3274868 w 6541077"/>
                <a:gd name="connsiteY22" fmla="*/ 1698914 h 2005445"/>
                <a:gd name="connsiteX23" fmla="*/ 2880013 w 6541077"/>
                <a:gd name="connsiteY23" fmla="*/ 1719695 h 2005445"/>
                <a:gd name="connsiteX24" fmla="*/ 2516331 w 6541077"/>
                <a:gd name="connsiteY24" fmla="*/ 1927514 h 2005445"/>
                <a:gd name="connsiteX25" fmla="*/ 2142258 w 6541077"/>
                <a:gd name="connsiteY25" fmla="*/ 1948295 h 2005445"/>
                <a:gd name="connsiteX26" fmla="*/ 1840922 w 6541077"/>
                <a:gd name="connsiteY26" fmla="*/ 1740477 h 2005445"/>
                <a:gd name="connsiteX27" fmla="*/ 1446068 w 6541077"/>
                <a:gd name="connsiteY27" fmla="*/ 1709304 h 2005445"/>
                <a:gd name="connsiteX28" fmla="*/ 1113558 w 6541077"/>
                <a:gd name="connsiteY28" fmla="*/ 1636568 h 2005445"/>
                <a:gd name="connsiteX29" fmla="*/ 791440 w 6541077"/>
                <a:gd name="connsiteY29" fmla="*/ 1833995 h 2005445"/>
                <a:gd name="connsiteX30" fmla="*/ 240722 w 6541077"/>
                <a:gd name="connsiteY30" fmla="*/ 1532659 h 2005445"/>
                <a:gd name="connsiteX31" fmla="*/ 157595 w 6541077"/>
                <a:gd name="connsiteY31" fmla="*/ 1168977 h 2005445"/>
                <a:gd name="connsiteX32" fmla="*/ 64077 w 6541077"/>
                <a:gd name="connsiteY32" fmla="*/ 784514 h 2005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6541077" h="2005445">
                  <a:moveTo>
                    <a:pt x="64077" y="784514"/>
                  </a:moveTo>
                  <a:cubicBezTo>
                    <a:pt x="128154" y="609600"/>
                    <a:pt x="349826" y="238991"/>
                    <a:pt x="542058" y="119495"/>
                  </a:cubicBezTo>
                  <a:cubicBezTo>
                    <a:pt x="734290" y="0"/>
                    <a:pt x="1032163" y="41564"/>
                    <a:pt x="1217468" y="67541"/>
                  </a:cubicBezTo>
                  <a:cubicBezTo>
                    <a:pt x="1402773" y="93518"/>
                    <a:pt x="1506681" y="237259"/>
                    <a:pt x="1653886" y="275359"/>
                  </a:cubicBezTo>
                  <a:cubicBezTo>
                    <a:pt x="1801091" y="313459"/>
                    <a:pt x="1986395" y="316923"/>
                    <a:pt x="2100695" y="296141"/>
                  </a:cubicBezTo>
                  <a:cubicBezTo>
                    <a:pt x="2214995" y="275359"/>
                    <a:pt x="2220191" y="169718"/>
                    <a:pt x="2339686" y="150668"/>
                  </a:cubicBezTo>
                  <a:cubicBezTo>
                    <a:pt x="2459181" y="131618"/>
                    <a:pt x="2658341" y="195696"/>
                    <a:pt x="2817668" y="181841"/>
                  </a:cubicBezTo>
                  <a:cubicBezTo>
                    <a:pt x="2976995" y="167987"/>
                    <a:pt x="3125931" y="74468"/>
                    <a:pt x="3295649" y="67541"/>
                  </a:cubicBezTo>
                  <a:cubicBezTo>
                    <a:pt x="3465367" y="60614"/>
                    <a:pt x="3687041" y="83127"/>
                    <a:pt x="3835977" y="140277"/>
                  </a:cubicBezTo>
                  <a:cubicBezTo>
                    <a:pt x="3984913" y="197427"/>
                    <a:pt x="4062845" y="381000"/>
                    <a:pt x="4189268" y="410441"/>
                  </a:cubicBezTo>
                  <a:cubicBezTo>
                    <a:pt x="4315691" y="439882"/>
                    <a:pt x="4449040" y="363682"/>
                    <a:pt x="4594513" y="316923"/>
                  </a:cubicBezTo>
                  <a:cubicBezTo>
                    <a:pt x="4739986" y="270164"/>
                    <a:pt x="4892386" y="164522"/>
                    <a:pt x="5062104" y="129886"/>
                  </a:cubicBezTo>
                  <a:cubicBezTo>
                    <a:pt x="5231822" y="95250"/>
                    <a:pt x="5444836" y="72736"/>
                    <a:pt x="5612822" y="109104"/>
                  </a:cubicBezTo>
                  <a:cubicBezTo>
                    <a:pt x="5780808" y="145472"/>
                    <a:pt x="5943599" y="233795"/>
                    <a:pt x="6070022" y="348095"/>
                  </a:cubicBezTo>
                  <a:cubicBezTo>
                    <a:pt x="6196445" y="462395"/>
                    <a:pt x="6293426" y="668481"/>
                    <a:pt x="6371358" y="794904"/>
                  </a:cubicBezTo>
                  <a:cubicBezTo>
                    <a:pt x="6449290" y="921327"/>
                    <a:pt x="6534149" y="978477"/>
                    <a:pt x="6537613" y="1106632"/>
                  </a:cubicBezTo>
                  <a:cubicBezTo>
                    <a:pt x="6541077" y="1234787"/>
                    <a:pt x="6489122" y="1423555"/>
                    <a:pt x="6392140" y="1563832"/>
                  </a:cubicBezTo>
                  <a:cubicBezTo>
                    <a:pt x="6295158" y="1704109"/>
                    <a:pt x="6127172" y="1891145"/>
                    <a:pt x="5955722" y="1948295"/>
                  </a:cubicBezTo>
                  <a:cubicBezTo>
                    <a:pt x="5784272" y="2005445"/>
                    <a:pt x="5572990" y="1956955"/>
                    <a:pt x="5363440" y="1906732"/>
                  </a:cubicBezTo>
                  <a:cubicBezTo>
                    <a:pt x="5153890" y="1856509"/>
                    <a:pt x="4857749" y="1671205"/>
                    <a:pt x="4698422" y="1646959"/>
                  </a:cubicBezTo>
                  <a:cubicBezTo>
                    <a:pt x="4539095" y="1622714"/>
                    <a:pt x="4573731" y="1714500"/>
                    <a:pt x="4407477" y="1761259"/>
                  </a:cubicBezTo>
                  <a:cubicBezTo>
                    <a:pt x="4241223" y="1808018"/>
                    <a:pt x="3889663" y="1937905"/>
                    <a:pt x="3700895" y="1927514"/>
                  </a:cubicBezTo>
                  <a:cubicBezTo>
                    <a:pt x="3512127" y="1917123"/>
                    <a:pt x="3411682" y="1733550"/>
                    <a:pt x="3274868" y="1698914"/>
                  </a:cubicBezTo>
                  <a:cubicBezTo>
                    <a:pt x="3138054" y="1664278"/>
                    <a:pt x="3006436" y="1681595"/>
                    <a:pt x="2880013" y="1719695"/>
                  </a:cubicBezTo>
                  <a:cubicBezTo>
                    <a:pt x="2753590" y="1757795"/>
                    <a:pt x="2639290" y="1889414"/>
                    <a:pt x="2516331" y="1927514"/>
                  </a:cubicBezTo>
                  <a:cubicBezTo>
                    <a:pt x="2393372" y="1965614"/>
                    <a:pt x="2254826" y="1979468"/>
                    <a:pt x="2142258" y="1948295"/>
                  </a:cubicBezTo>
                  <a:cubicBezTo>
                    <a:pt x="2029690" y="1917122"/>
                    <a:pt x="1956954" y="1780309"/>
                    <a:pt x="1840922" y="1740477"/>
                  </a:cubicBezTo>
                  <a:cubicBezTo>
                    <a:pt x="1724890" y="1700645"/>
                    <a:pt x="1567295" y="1726622"/>
                    <a:pt x="1446068" y="1709304"/>
                  </a:cubicBezTo>
                  <a:cubicBezTo>
                    <a:pt x="1324841" y="1691986"/>
                    <a:pt x="1222663" y="1615786"/>
                    <a:pt x="1113558" y="1636568"/>
                  </a:cubicBezTo>
                  <a:cubicBezTo>
                    <a:pt x="1004453" y="1657350"/>
                    <a:pt x="936913" y="1851313"/>
                    <a:pt x="791440" y="1833995"/>
                  </a:cubicBezTo>
                  <a:cubicBezTo>
                    <a:pt x="645967" y="1816677"/>
                    <a:pt x="346363" y="1643495"/>
                    <a:pt x="240722" y="1532659"/>
                  </a:cubicBezTo>
                  <a:cubicBezTo>
                    <a:pt x="135081" y="1421823"/>
                    <a:pt x="183572" y="1291936"/>
                    <a:pt x="157595" y="1168977"/>
                  </a:cubicBezTo>
                  <a:cubicBezTo>
                    <a:pt x="131618" y="1046018"/>
                    <a:pt x="0" y="959428"/>
                    <a:pt x="64077" y="784514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직사각형 102"/>
            <p:cNvSpPr/>
            <p:nvPr/>
          </p:nvSpPr>
          <p:spPr>
            <a:xfrm>
              <a:off x="1785918" y="857232"/>
              <a:ext cx="130867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7200" b="1" spc="225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  <a:ea typeface="HY견고딕" pitchFamily="18" charset="-127"/>
                </a:rPr>
                <a:t>성</a:t>
              </a:r>
              <a:endParaRPr lang="ko-KR" altLang="en-US" sz="7200" dirty="0">
                <a:solidFill>
                  <a:srgbClr val="FF0000"/>
                </a:solidFill>
              </a:endParaRPr>
            </a:p>
          </p:txBody>
        </p:sp>
        <p:sp>
          <p:nvSpPr>
            <p:cNvPr id="104" name="직사각형 103"/>
            <p:cNvSpPr/>
            <p:nvPr/>
          </p:nvSpPr>
          <p:spPr>
            <a:xfrm>
              <a:off x="2600518" y="1357298"/>
              <a:ext cx="68559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4800" b="1" spc="225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solidFill>
                    <a:srgbClr val="002060"/>
                  </a:soli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  <a:ea typeface="HY견고딕" pitchFamily="18" charset="-127"/>
                </a:rPr>
                <a:t>경</a:t>
              </a:r>
              <a:endParaRPr lang="ko-KR" altLang="en-US" sz="4800" dirty="0"/>
            </a:p>
          </p:txBody>
        </p:sp>
        <p:sp>
          <p:nvSpPr>
            <p:cNvPr id="105" name="직사각형 104"/>
            <p:cNvSpPr/>
            <p:nvPr/>
          </p:nvSpPr>
          <p:spPr>
            <a:xfrm>
              <a:off x="3301808" y="913730"/>
              <a:ext cx="914131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8000" b="1" spc="225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solidFill>
                    <a:srgbClr val="7030A0"/>
                  </a:soli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  <a:ea typeface="HY견고딕" pitchFamily="18" charset="-127"/>
                </a:rPr>
                <a:t>넌</a:t>
              </a:r>
              <a:endParaRPr lang="ko-KR" altLang="en-US" sz="8000" dirty="0">
                <a:solidFill>
                  <a:srgbClr val="7030A0"/>
                </a:solidFill>
              </a:endParaRPr>
            </a:p>
          </p:txBody>
        </p:sp>
        <p:sp>
          <p:nvSpPr>
            <p:cNvPr id="106" name="직사각형 105"/>
            <p:cNvSpPr/>
            <p:nvPr/>
          </p:nvSpPr>
          <p:spPr>
            <a:xfrm>
              <a:off x="4214810" y="857232"/>
              <a:ext cx="74273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6000" b="1" spc="225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solidFill>
                    <a:srgbClr val="002060"/>
                  </a:soli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  <a:ea typeface="HY견고딕" pitchFamily="18" charset="-127"/>
                </a:rPr>
                <a:t>센</a:t>
              </a:r>
              <a:endParaRPr lang="ko-KR" altLang="en-US" sz="6000" dirty="0"/>
            </a:p>
          </p:txBody>
        </p:sp>
        <p:sp>
          <p:nvSpPr>
            <p:cNvPr id="107" name="직사각형 106"/>
            <p:cNvSpPr/>
            <p:nvPr/>
          </p:nvSpPr>
          <p:spPr>
            <a:xfrm>
              <a:off x="4857752" y="1177996"/>
              <a:ext cx="799865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6600" b="1" spc="225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solidFill>
                    <a:srgbClr val="0066FF"/>
                  </a:soli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  <a:ea typeface="HY견고딕" pitchFamily="18" charset="-127"/>
                </a:rPr>
                <a:t>스</a:t>
              </a:r>
              <a:endParaRPr lang="ko-KR" altLang="en-US" sz="6600" dirty="0">
                <a:solidFill>
                  <a:srgbClr val="0066FF"/>
                </a:solidFill>
              </a:endParaRPr>
            </a:p>
          </p:txBody>
        </p:sp>
        <p:sp>
          <p:nvSpPr>
            <p:cNvPr id="109" name="직사각형 108"/>
            <p:cNvSpPr/>
            <p:nvPr/>
          </p:nvSpPr>
          <p:spPr>
            <a:xfrm>
              <a:off x="5715008" y="1000108"/>
              <a:ext cx="742732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5400" b="1" spc="225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  <a:ea typeface="HY견고딕" pitchFamily="18" charset="-127"/>
                </a:rPr>
                <a:t>퀴</a:t>
              </a:r>
              <a:endParaRPr lang="ko-KR" altLang="en-US" sz="5400" dirty="0">
                <a:solidFill>
                  <a:srgbClr val="FF0000"/>
                </a:solidFill>
              </a:endParaRPr>
            </a:p>
          </p:txBody>
        </p:sp>
        <p:sp>
          <p:nvSpPr>
            <p:cNvPr id="110" name="직사각형 109"/>
            <p:cNvSpPr/>
            <p:nvPr/>
          </p:nvSpPr>
          <p:spPr>
            <a:xfrm>
              <a:off x="6215074" y="1000108"/>
              <a:ext cx="1214446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8000" b="1" spc="225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solidFill>
                    <a:schemeClr val="accent5">
                      <a:lumMod val="50000"/>
                    </a:schemeClr>
                  </a:soli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  <a:ea typeface="HY견고딕" pitchFamily="18" charset="-127"/>
                </a:rPr>
                <a:t>즈</a:t>
              </a:r>
              <a:endParaRPr lang="ko-KR" altLang="en-US" sz="80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sp>
        <p:nvSpPr>
          <p:cNvPr id="117" name="내용 개체 틀 2"/>
          <p:cNvSpPr txBox="1">
            <a:spLocks/>
          </p:cNvSpPr>
          <p:nvPr/>
        </p:nvSpPr>
        <p:spPr>
          <a:xfrm>
            <a:off x="500034" y="3935049"/>
            <a:ext cx="8143932" cy="2351471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rtlCol="0">
            <a:noAutofit/>
          </a:bodyPr>
          <a:lstStyle/>
          <a:p>
            <a:pPr marL="342900" marR="0" lvl="0" indent="-34290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ko-KR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Y견고딕" pitchFamily="18" charset="-127"/>
                <a:ea typeface="HY견고딕" pitchFamily="18" charset="-127"/>
                <a:sym typeface="맑은 고딕" panose="020B0503020000020004" pitchFamily="50" charset="-127"/>
              </a:rPr>
              <a:t>유형 </a:t>
            </a:r>
            <a:r>
              <a:rPr kumimoji="0" lang="en-US" altLang="ko-KR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Y견고딕" pitchFamily="18" charset="-127"/>
                <a:ea typeface="HY견고딕" pitchFamily="18" charset="-127"/>
                <a:sym typeface="맑은 고딕" panose="020B0503020000020004" pitchFamily="50" charset="-127"/>
              </a:rPr>
              <a:t>: </a:t>
            </a:r>
            <a:r>
              <a:rPr kumimoji="0" lang="ko-KR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Y견고딕" pitchFamily="18" charset="-127"/>
                <a:ea typeface="HY견고딕" pitchFamily="18" charset="-127"/>
                <a:sym typeface="맑은 고딕" panose="020B0503020000020004" pitchFamily="50" charset="-127"/>
              </a:rPr>
              <a:t>개인별 게임 </a:t>
            </a:r>
            <a:r>
              <a:rPr kumimoji="0" lang="en-US" altLang="ko-KR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Y견고딕" pitchFamily="18" charset="-127"/>
                <a:ea typeface="HY견고딕" pitchFamily="18" charset="-127"/>
                <a:sym typeface="맑은 고딕" panose="020B0503020000020004" pitchFamily="50" charset="-127"/>
              </a:rPr>
              <a:t>or </a:t>
            </a:r>
            <a:r>
              <a:rPr kumimoji="0" lang="ko-KR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Y견고딕" pitchFamily="18" charset="-127"/>
                <a:ea typeface="HY견고딕" pitchFamily="18" charset="-127"/>
                <a:sym typeface="맑은 고딕" panose="020B0503020000020004" pitchFamily="50" charset="-127"/>
              </a:rPr>
              <a:t>모둠별 게임</a:t>
            </a:r>
            <a:r>
              <a:rPr kumimoji="0" lang="en-US" altLang="ko-KR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Y견고딕" pitchFamily="18" charset="-127"/>
                <a:ea typeface="HY견고딕" pitchFamily="18" charset="-127"/>
                <a:sym typeface="맑은 고딕" panose="020B0503020000020004" pitchFamily="50" charset="-127"/>
              </a:rPr>
              <a:t> </a:t>
            </a:r>
          </a:p>
          <a:p>
            <a:pPr marL="342900" marR="0" lvl="0" indent="-34290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ko-KR" altLang="en-US" sz="2800" smtClean="0">
                <a:solidFill>
                  <a:sysClr val="windowText" lastClr="000000"/>
                </a:solidFill>
                <a:latin typeface="HY견고딕" pitchFamily="18" charset="-127"/>
                <a:ea typeface="HY견고딕" pitchFamily="18" charset="-127"/>
                <a:sym typeface="맑은 고딕" panose="020B0503020000020004" pitchFamily="50" charset="-127"/>
              </a:rPr>
              <a:t>방법 </a:t>
            </a:r>
            <a:r>
              <a:rPr kumimoji="0" lang="en-US" altLang="ko-KR" sz="2800" smtClean="0">
                <a:solidFill>
                  <a:sysClr val="windowText" lastClr="000000"/>
                </a:solidFill>
                <a:latin typeface="HY견고딕" pitchFamily="18" charset="-127"/>
                <a:ea typeface="HY견고딕" pitchFamily="18" charset="-127"/>
                <a:sym typeface="맑은 고딕" panose="020B0503020000020004" pitchFamily="50" charset="-127"/>
              </a:rPr>
              <a:t>: </a:t>
            </a:r>
            <a:r>
              <a:rPr kumimoji="0" lang="ko-KR" altLang="en-US" sz="2800" smtClean="0">
                <a:solidFill>
                  <a:sysClr val="windowText" lastClr="000000"/>
                </a:solidFill>
                <a:latin typeface="HY견고딕" pitchFamily="18" charset="-127"/>
                <a:ea typeface="HY견고딕" pitchFamily="18" charset="-127"/>
                <a:sym typeface="맑은 고딕" panose="020B0503020000020004" pitchFamily="50" charset="-127"/>
              </a:rPr>
              <a:t>개인별 게임시 맞춘 사람 상주기</a:t>
            </a:r>
            <a:endParaRPr kumimoji="0" lang="en-US" altLang="ko-KR" sz="2800" smtClean="0">
              <a:solidFill>
                <a:sysClr val="windowText" lastClr="000000"/>
              </a:solidFill>
              <a:latin typeface="HY견고딕" pitchFamily="18" charset="-127"/>
              <a:ea typeface="HY견고딕" pitchFamily="18" charset="-127"/>
              <a:sym typeface="맑은 고딕" panose="020B0503020000020004" pitchFamily="50" charset="-127"/>
            </a:endParaRPr>
          </a:p>
          <a:p>
            <a:pPr marL="342900" marR="0" lvl="0" indent="-34290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ko-KR" altLang="en-US" sz="2800" smtClean="0">
                <a:solidFill>
                  <a:sysClr val="windowText" lastClr="000000"/>
                </a:solidFill>
                <a:latin typeface="HY견고딕" pitchFamily="18" charset="-127"/>
                <a:ea typeface="HY견고딕" pitchFamily="18" charset="-127"/>
                <a:sym typeface="맑은 고딕" panose="020B0503020000020004" pitchFamily="50" charset="-127"/>
              </a:rPr>
              <a:t>방법 </a:t>
            </a:r>
            <a:r>
              <a:rPr kumimoji="0" lang="en-US" altLang="ko-KR" sz="2800" smtClean="0">
                <a:solidFill>
                  <a:sysClr val="windowText" lastClr="000000"/>
                </a:solidFill>
                <a:latin typeface="HY견고딕" pitchFamily="18" charset="-127"/>
                <a:ea typeface="HY견고딕" pitchFamily="18" charset="-127"/>
                <a:sym typeface="맑은 고딕" panose="020B0503020000020004" pitchFamily="50" charset="-127"/>
              </a:rPr>
              <a:t>: </a:t>
            </a:r>
            <a:r>
              <a:rPr kumimoji="0" lang="ko-KR" altLang="en-US" sz="2800" smtClean="0">
                <a:solidFill>
                  <a:sysClr val="windowText" lastClr="000000"/>
                </a:solidFill>
                <a:latin typeface="HY견고딕" pitchFamily="18" charset="-127"/>
                <a:ea typeface="HY견고딕" pitchFamily="18" charset="-127"/>
                <a:sym typeface="맑은 고딕" panose="020B0503020000020004" pitchFamily="50" charset="-127"/>
              </a:rPr>
              <a:t>모둠별 게임은 </a:t>
            </a:r>
            <a:r>
              <a:rPr kumimoji="0" lang="en-US" altLang="ko-KR" sz="2800" smtClean="0">
                <a:solidFill>
                  <a:sysClr val="windowText" lastClr="000000"/>
                </a:solidFill>
                <a:latin typeface="HY견고딕" pitchFamily="18" charset="-127"/>
                <a:ea typeface="HY견고딕" pitchFamily="18" charset="-127"/>
                <a:sym typeface="맑은 고딕" panose="020B0503020000020004" pitchFamily="50" charset="-127"/>
              </a:rPr>
              <a:t>30</a:t>
            </a:r>
            <a:r>
              <a:rPr kumimoji="0" lang="ko-KR" altLang="en-US" sz="2800" smtClean="0">
                <a:solidFill>
                  <a:sysClr val="windowText" lastClr="000000"/>
                </a:solidFill>
                <a:latin typeface="HY견고딕" pitchFamily="18" charset="-127"/>
                <a:ea typeface="HY견고딕" pitchFamily="18" charset="-127"/>
                <a:sym typeface="맑은 고딕" panose="020B0503020000020004" pitchFamily="50" charset="-127"/>
              </a:rPr>
              <a:t>초 생각할 시간 주기</a:t>
            </a:r>
            <a:endParaRPr kumimoji="0" lang="en-US" altLang="ko-KR" sz="2800" smtClean="0">
              <a:solidFill>
                <a:sysClr val="windowText" lastClr="000000"/>
              </a:solidFill>
              <a:latin typeface="HY견고딕" pitchFamily="18" charset="-127"/>
              <a:ea typeface="HY견고딕" pitchFamily="18" charset="-127"/>
              <a:sym typeface="맑은 고딕" panose="020B0503020000020004" pitchFamily="50" charset="-127"/>
            </a:endParaRPr>
          </a:p>
          <a:p>
            <a:pPr marL="342900" marR="0" lvl="0" indent="-34290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ko-KR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Y견고딕" pitchFamily="18" charset="-127"/>
                <a:ea typeface="HY견고딕" pitchFamily="18" charset="-127"/>
                <a:sym typeface="맑은 고딕" panose="020B0503020000020004" pitchFamily="50" charset="-127"/>
              </a:rPr>
              <a:t>대상 </a:t>
            </a:r>
            <a:r>
              <a:rPr kumimoji="0" lang="en-US" altLang="ko-KR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Y견고딕" pitchFamily="18" charset="-127"/>
                <a:ea typeface="HY견고딕" pitchFamily="18" charset="-127"/>
                <a:sym typeface="맑은 고딕" panose="020B0503020000020004" pitchFamily="50" charset="-127"/>
              </a:rPr>
              <a:t>: </a:t>
            </a:r>
            <a:r>
              <a:rPr kumimoji="0" lang="ko-KR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Y견고딕" pitchFamily="18" charset="-127"/>
                <a:ea typeface="HY견고딕" pitchFamily="18" charset="-127"/>
                <a:sym typeface="맑은 고딕" panose="020B0503020000020004" pitchFamily="50" charset="-127"/>
              </a:rPr>
              <a:t>주일학교 이상 </a:t>
            </a:r>
            <a:r>
              <a:rPr kumimoji="0" lang="en-US" altLang="ko-KR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Y견고딕" pitchFamily="18" charset="-127"/>
                <a:ea typeface="HY견고딕" pitchFamily="18" charset="-127"/>
                <a:sym typeface="맑은 고딕" panose="020B0503020000020004" pitchFamily="50" charset="-127"/>
              </a:rPr>
              <a:t>~ </a:t>
            </a:r>
            <a:r>
              <a:rPr kumimoji="0" lang="ko-KR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Y견고딕" pitchFamily="18" charset="-127"/>
                <a:ea typeface="HY견고딕" pitchFamily="18" charset="-127"/>
                <a:sym typeface="맑은 고딕" panose="020B0503020000020004" pitchFamily="50" charset="-127"/>
              </a:rPr>
              <a:t>장년부까지</a:t>
            </a: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Y견고딕" pitchFamily="18" charset="-127"/>
              <a:ea typeface="HY견고딕" pitchFamily="18" charset="-127"/>
              <a:sym typeface="맑은 고딕" panose="020B0503020000020004" pitchFamily="50" charset="-127"/>
            </a:endParaRPr>
          </a:p>
        </p:txBody>
      </p:sp>
      <p:sp>
        <p:nvSpPr>
          <p:cNvPr id="2" name="타원형 설명선 1"/>
          <p:cNvSpPr/>
          <p:nvPr/>
        </p:nvSpPr>
        <p:spPr>
          <a:xfrm>
            <a:off x="5580335" y="2594253"/>
            <a:ext cx="2175156" cy="1266795"/>
          </a:xfrm>
          <a:prstGeom prst="wedgeEllipseCallout">
            <a:avLst>
              <a:gd name="adj1" fmla="val -90616"/>
              <a:gd name="adj2" fmla="val -81801"/>
            </a:avLst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30</a:t>
            </a:r>
            <a:r>
              <a:rPr lang="ko-KR" altLang="en-US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문제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/>
          <p:nvPr/>
        </p:nvSpPr>
        <p:spPr>
          <a:xfrm>
            <a:off x="571472" y="1983822"/>
            <a:ext cx="7858180" cy="2027396"/>
          </a:xfrm>
          <a:prstGeom prst="downArrowCallou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아기들이 제일 좋아하는</a:t>
            </a:r>
            <a:endParaRPr lang="en-US" altLang="ko-KR" sz="400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성경은 무엇입니까</a:t>
            </a:r>
            <a:r>
              <a:rPr lang="en-US" altLang="ko-KR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400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6" name="사각형 설명선 125"/>
          <p:cNvSpPr/>
          <p:nvPr/>
        </p:nvSpPr>
        <p:spPr>
          <a:xfrm>
            <a:off x="3286116" y="285728"/>
            <a:ext cx="5072098" cy="646331"/>
          </a:xfrm>
          <a:prstGeom prst="wedgeRectCallout">
            <a:avLst>
              <a:gd name="adj1" fmla="val -100656"/>
              <a:gd name="adj2" fmla="val 209871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ko-KR" alt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성경 넌센스 퀴즈</a:t>
            </a:r>
            <a:endParaRPr lang="ko-KR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472" y="4463015"/>
            <a:ext cx="7858180" cy="153888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ko-KR" altLang="en-US" sz="54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 아가서 </a:t>
            </a:r>
            <a:r>
              <a:rPr lang="en-US" altLang="ko-KR" sz="54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-</a:t>
            </a:r>
          </a:p>
          <a:p>
            <a:pPr algn="ctr"/>
            <a:r>
              <a:rPr lang="ko-KR" altLang="en-US" sz="400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아가들이 읽는 성경이라굽쇼</a:t>
            </a:r>
            <a:r>
              <a:rPr lang="en-US" altLang="ko-KR" sz="400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?</a:t>
            </a:r>
            <a:endParaRPr lang="ko-KR" altLang="en-US" sz="4000" smtClean="0">
              <a:solidFill>
                <a:srgbClr val="FFFF00"/>
              </a:solidFill>
              <a:latin typeface="HY견고딕" pitchFamily="18" charset="-127"/>
              <a:ea typeface="(한)볼펜체C" pitchFamily="18" charset="-127"/>
            </a:endParaRPr>
          </a:p>
        </p:txBody>
      </p:sp>
      <p:sp>
        <p:nvSpPr>
          <p:cNvPr id="5" name="타원형 설명선 4"/>
          <p:cNvSpPr/>
          <p:nvPr/>
        </p:nvSpPr>
        <p:spPr>
          <a:xfrm>
            <a:off x="395536" y="242511"/>
            <a:ext cx="1008112" cy="868715"/>
          </a:xfrm>
          <a:prstGeom prst="wedgeEllipseCallout">
            <a:avLst>
              <a:gd name="adj1" fmla="val 114050"/>
              <a:gd name="adj2" fmla="val 144911"/>
            </a:avLst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9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/>
          <p:nvPr/>
        </p:nvSpPr>
        <p:spPr>
          <a:xfrm>
            <a:off x="571472" y="1983822"/>
            <a:ext cx="7858180" cy="2027396"/>
          </a:xfrm>
          <a:prstGeom prst="downArrowCallou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하나님이 가장 싫어하는</a:t>
            </a:r>
            <a:endParaRPr lang="en-US" altLang="ko-KR" sz="400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비는 무슨 비일까요</a:t>
            </a:r>
            <a:r>
              <a:rPr lang="en-US" altLang="ko-KR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400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6" name="사각형 설명선 125"/>
          <p:cNvSpPr/>
          <p:nvPr/>
        </p:nvSpPr>
        <p:spPr>
          <a:xfrm>
            <a:off x="3286116" y="285728"/>
            <a:ext cx="5072098" cy="646331"/>
          </a:xfrm>
          <a:prstGeom prst="wedgeRectCallout">
            <a:avLst>
              <a:gd name="adj1" fmla="val -100656"/>
              <a:gd name="adj2" fmla="val 209871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ko-KR" alt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성경 넌센스 퀴즈</a:t>
            </a:r>
            <a:endParaRPr lang="ko-KR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472" y="4463015"/>
            <a:ext cx="7858180" cy="153888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ko-KR" altLang="en-US" sz="54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 사이비 </a:t>
            </a:r>
            <a:r>
              <a:rPr lang="en-US" altLang="ko-KR" sz="54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-</a:t>
            </a:r>
          </a:p>
          <a:p>
            <a:pPr algn="ctr"/>
            <a:r>
              <a:rPr lang="ko-KR" altLang="en-US" sz="400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사이비는 제일 먼저 지옥에 가유</a:t>
            </a:r>
            <a:r>
              <a:rPr lang="en-US" altLang="ko-KR" sz="400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~</a:t>
            </a:r>
            <a:endParaRPr lang="ko-KR" altLang="en-US" sz="4000" smtClean="0">
              <a:solidFill>
                <a:srgbClr val="FFFF00"/>
              </a:solidFill>
              <a:latin typeface="HY견고딕" pitchFamily="18" charset="-127"/>
              <a:ea typeface="(한)볼펜체C" pitchFamily="18" charset="-127"/>
            </a:endParaRPr>
          </a:p>
        </p:txBody>
      </p:sp>
      <p:sp>
        <p:nvSpPr>
          <p:cNvPr id="5" name="타원형 설명선 4"/>
          <p:cNvSpPr/>
          <p:nvPr/>
        </p:nvSpPr>
        <p:spPr>
          <a:xfrm>
            <a:off x="395536" y="242511"/>
            <a:ext cx="1008112" cy="868715"/>
          </a:xfrm>
          <a:prstGeom prst="wedgeEllipseCallout">
            <a:avLst>
              <a:gd name="adj1" fmla="val 114050"/>
              <a:gd name="adj2" fmla="val 144911"/>
            </a:avLst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10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/>
          <p:nvPr/>
        </p:nvSpPr>
        <p:spPr>
          <a:xfrm>
            <a:off x="571472" y="1983822"/>
            <a:ext cx="7858180" cy="2027396"/>
          </a:xfrm>
          <a:prstGeom prst="downArrowCallou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아무리 돈이 많아도 </a:t>
            </a:r>
            <a:r>
              <a:rPr lang="ko-KR" altLang="en-US" sz="4000" dirty="0" err="1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평생동안</a:t>
            </a:r>
            <a:endParaRPr lang="en-US" altLang="ko-KR" sz="4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한 번도 가지 못하는 곳은</a:t>
            </a:r>
            <a:r>
              <a:rPr lang="en-US" altLang="ko-KR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4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6" name="사각형 설명선 125"/>
          <p:cNvSpPr/>
          <p:nvPr/>
        </p:nvSpPr>
        <p:spPr>
          <a:xfrm>
            <a:off x="3286116" y="285728"/>
            <a:ext cx="5072098" cy="646331"/>
          </a:xfrm>
          <a:prstGeom prst="wedgeRectCallout">
            <a:avLst>
              <a:gd name="adj1" fmla="val -100656"/>
              <a:gd name="adj2" fmla="val 209871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ko-KR" alt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성경 넌센스 퀴즈</a:t>
            </a:r>
            <a:endParaRPr lang="ko-KR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472" y="4463015"/>
            <a:ext cx="7858180" cy="153888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ko-KR" altLang="en-US" sz="54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 천국과 지옥 </a:t>
            </a:r>
            <a:r>
              <a:rPr lang="en-US" altLang="ko-KR" sz="54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-</a:t>
            </a:r>
          </a:p>
          <a:p>
            <a:pPr algn="ctr"/>
            <a:r>
              <a:rPr lang="ko-KR" altLang="en-US" sz="4000" dirty="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죽어야 갈 수 있는 곳이지요</a:t>
            </a:r>
            <a:r>
              <a:rPr lang="en-US" altLang="ko-KR" sz="4000" dirty="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.</a:t>
            </a:r>
            <a:endParaRPr lang="ko-KR" altLang="en-US" sz="4000" dirty="0" smtClean="0">
              <a:solidFill>
                <a:srgbClr val="FFFF00"/>
              </a:solidFill>
              <a:latin typeface="HY견고딕" pitchFamily="18" charset="-127"/>
              <a:ea typeface="(한)볼펜체C" pitchFamily="18" charset="-127"/>
            </a:endParaRPr>
          </a:p>
        </p:txBody>
      </p:sp>
      <p:sp>
        <p:nvSpPr>
          <p:cNvPr id="5" name="타원형 설명선 4"/>
          <p:cNvSpPr/>
          <p:nvPr/>
        </p:nvSpPr>
        <p:spPr>
          <a:xfrm>
            <a:off x="395536" y="242511"/>
            <a:ext cx="1008112" cy="868715"/>
          </a:xfrm>
          <a:prstGeom prst="wedgeEllipseCallout">
            <a:avLst>
              <a:gd name="adj1" fmla="val 114050"/>
              <a:gd name="adj2" fmla="val 144911"/>
            </a:avLst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11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510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/>
          <p:nvPr/>
        </p:nvSpPr>
        <p:spPr>
          <a:xfrm>
            <a:off x="571472" y="1983822"/>
            <a:ext cx="7858180" cy="2027396"/>
          </a:xfrm>
          <a:prstGeom prst="downArrowCallou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나는 닭에 약합니다</a:t>
            </a:r>
            <a:r>
              <a:rPr lang="en-US" altLang="ko-KR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algn="ctr"/>
            <a:r>
              <a:rPr lang="ko-KR" altLang="en-US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나는 누구일까요</a:t>
            </a:r>
            <a:r>
              <a:rPr lang="en-US" altLang="ko-KR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4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6" name="사각형 설명선 125"/>
          <p:cNvSpPr/>
          <p:nvPr/>
        </p:nvSpPr>
        <p:spPr>
          <a:xfrm>
            <a:off x="3286116" y="285728"/>
            <a:ext cx="5072098" cy="646331"/>
          </a:xfrm>
          <a:prstGeom prst="wedgeRectCallout">
            <a:avLst>
              <a:gd name="adj1" fmla="val -100656"/>
              <a:gd name="adj2" fmla="val 209871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ko-KR" alt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성경 넌센스 퀴즈</a:t>
            </a:r>
            <a:endParaRPr lang="ko-KR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472" y="4463015"/>
            <a:ext cx="7858180" cy="153888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ko-KR" altLang="en-US" sz="54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 베드로 </a:t>
            </a:r>
            <a:r>
              <a:rPr lang="en-US" altLang="ko-KR" sz="54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-</a:t>
            </a:r>
          </a:p>
          <a:p>
            <a:pPr algn="ctr"/>
            <a:r>
              <a:rPr lang="ko-KR" altLang="en-US" sz="4000" dirty="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닭 울기 전에 세번이나 </a:t>
            </a:r>
            <a:r>
              <a:rPr lang="ko-KR" altLang="en-US" sz="4000" dirty="0" err="1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몰라유</a:t>
            </a:r>
            <a:r>
              <a:rPr lang="ko-KR" altLang="en-US" sz="4000" dirty="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 </a:t>
            </a:r>
            <a:r>
              <a:rPr lang="ko-KR" altLang="en-US" sz="4000" dirty="0" err="1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라고</a:t>
            </a:r>
            <a:r>
              <a:rPr lang="en-US" altLang="ko-KR" sz="4000" dirty="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 </a:t>
            </a:r>
            <a:r>
              <a:rPr lang="ko-KR" altLang="en-US" sz="4000" dirty="0" err="1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했슈</a:t>
            </a:r>
            <a:r>
              <a:rPr lang="en-US" altLang="ko-KR" sz="4000" dirty="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!</a:t>
            </a:r>
            <a:endParaRPr lang="ko-KR" altLang="en-US" sz="4000" dirty="0" smtClean="0">
              <a:solidFill>
                <a:srgbClr val="FFFF00"/>
              </a:solidFill>
              <a:latin typeface="HY견고딕" pitchFamily="18" charset="-127"/>
              <a:ea typeface="(한)볼펜체C" pitchFamily="18" charset="-127"/>
            </a:endParaRPr>
          </a:p>
        </p:txBody>
      </p:sp>
      <p:sp>
        <p:nvSpPr>
          <p:cNvPr id="5" name="타원형 설명선 4"/>
          <p:cNvSpPr/>
          <p:nvPr/>
        </p:nvSpPr>
        <p:spPr>
          <a:xfrm>
            <a:off x="395536" y="242511"/>
            <a:ext cx="1008112" cy="868715"/>
          </a:xfrm>
          <a:prstGeom prst="wedgeEllipseCallout">
            <a:avLst>
              <a:gd name="adj1" fmla="val 114050"/>
              <a:gd name="adj2" fmla="val 144911"/>
            </a:avLst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12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119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/>
          <p:nvPr/>
        </p:nvSpPr>
        <p:spPr>
          <a:xfrm>
            <a:off x="571472" y="1983822"/>
            <a:ext cx="7858180" cy="2027396"/>
          </a:xfrm>
          <a:prstGeom prst="downArrowCallou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인류 최초로 하늘을 </a:t>
            </a:r>
            <a:endParaRPr lang="en-US" altLang="ko-KR" sz="400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날았던 사람은 누구인가요</a:t>
            </a:r>
            <a:r>
              <a:rPr lang="en-US" altLang="ko-KR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400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6" name="사각형 설명선 125"/>
          <p:cNvSpPr/>
          <p:nvPr/>
        </p:nvSpPr>
        <p:spPr>
          <a:xfrm>
            <a:off x="3286116" y="285728"/>
            <a:ext cx="5072098" cy="646331"/>
          </a:xfrm>
          <a:prstGeom prst="wedgeRectCallout">
            <a:avLst>
              <a:gd name="adj1" fmla="val -100656"/>
              <a:gd name="adj2" fmla="val 209871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ko-KR" alt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성경 넌센스 퀴즈</a:t>
            </a:r>
            <a:endParaRPr lang="ko-KR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472" y="4463015"/>
            <a:ext cx="7858180" cy="153888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ko-KR" altLang="en-US" sz="54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 에녹 </a:t>
            </a:r>
            <a:r>
              <a:rPr lang="en-US" altLang="ko-KR" sz="54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-</a:t>
            </a:r>
          </a:p>
          <a:p>
            <a:pPr algn="ctr"/>
            <a:r>
              <a:rPr lang="ko-KR" altLang="en-US" sz="400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라이트형제가 아니여</a:t>
            </a:r>
            <a:r>
              <a:rPr lang="en-US" altLang="ko-KR" sz="400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~~</a:t>
            </a:r>
            <a:endParaRPr lang="ko-KR" altLang="en-US" sz="4000" smtClean="0">
              <a:solidFill>
                <a:srgbClr val="FFFF00"/>
              </a:solidFill>
              <a:latin typeface="HY견고딕" pitchFamily="18" charset="-127"/>
              <a:ea typeface="(한)볼펜체C" pitchFamily="18" charset="-127"/>
            </a:endParaRPr>
          </a:p>
        </p:txBody>
      </p:sp>
      <p:sp>
        <p:nvSpPr>
          <p:cNvPr id="5" name="타원형 설명선 4"/>
          <p:cNvSpPr/>
          <p:nvPr/>
        </p:nvSpPr>
        <p:spPr>
          <a:xfrm>
            <a:off x="395536" y="242511"/>
            <a:ext cx="1008112" cy="868715"/>
          </a:xfrm>
          <a:prstGeom prst="wedgeEllipseCallout">
            <a:avLst>
              <a:gd name="adj1" fmla="val 114050"/>
              <a:gd name="adj2" fmla="val 144911"/>
            </a:avLst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13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/>
          <p:nvPr/>
        </p:nvSpPr>
        <p:spPr>
          <a:xfrm>
            <a:off x="571472" y="1983822"/>
            <a:ext cx="7858180" cy="2027396"/>
          </a:xfrm>
          <a:prstGeom prst="downArrowCallou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세계 최초의 장발족이 있어요 </a:t>
            </a:r>
            <a:endParaRPr lang="en-US" altLang="ko-KR" sz="4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누구일까요</a:t>
            </a:r>
            <a:r>
              <a:rPr lang="en-US" altLang="ko-KR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4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6" name="사각형 설명선 125"/>
          <p:cNvSpPr/>
          <p:nvPr/>
        </p:nvSpPr>
        <p:spPr>
          <a:xfrm>
            <a:off x="3286116" y="285728"/>
            <a:ext cx="5072098" cy="646331"/>
          </a:xfrm>
          <a:prstGeom prst="wedgeRectCallout">
            <a:avLst>
              <a:gd name="adj1" fmla="val -100656"/>
              <a:gd name="adj2" fmla="val 209871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ko-KR" alt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성경 넌센스 퀴즈</a:t>
            </a:r>
            <a:endParaRPr lang="ko-KR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472" y="4463015"/>
            <a:ext cx="7858180" cy="153888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ko-KR" altLang="en-US" sz="54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5400" dirty="0" err="1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나실인</a:t>
            </a:r>
            <a:r>
              <a:rPr lang="ko-KR" altLang="en-US" sz="54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54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-</a:t>
            </a:r>
          </a:p>
          <a:p>
            <a:pPr algn="ctr"/>
            <a:r>
              <a:rPr lang="ko-KR" altLang="en-US" sz="4000" dirty="0" err="1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나실인은</a:t>
            </a:r>
            <a:r>
              <a:rPr lang="ko-KR" altLang="en-US" sz="4000" dirty="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 머리카락을 자르지 않아요</a:t>
            </a:r>
          </a:p>
        </p:txBody>
      </p:sp>
      <p:sp>
        <p:nvSpPr>
          <p:cNvPr id="5" name="타원형 설명선 4"/>
          <p:cNvSpPr/>
          <p:nvPr/>
        </p:nvSpPr>
        <p:spPr>
          <a:xfrm>
            <a:off x="395536" y="242511"/>
            <a:ext cx="1008112" cy="868715"/>
          </a:xfrm>
          <a:prstGeom prst="wedgeEllipseCallout">
            <a:avLst>
              <a:gd name="adj1" fmla="val 114050"/>
              <a:gd name="adj2" fmla="val 144911"/>
            </a:avLst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14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2902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/>
          <p:nvPr/>
        </p:nvSpPr>
        <p:spPr>
          <a:xfrm>
            <a:off x="571472" y="1983822"/>
            <a:ext cx="7858180" cy="2027396"/>
          </a:xfrm>
          <a:prstGeom prst="downArrowCallou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세계 최초로 부실공사를</a:t>
            </a:r>
            <a:endParaRPr lang="en-US" altLang="ko-KR" sz="4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한 곳은 어디인가요</a:t>
            </a:r>
            <a:r>
              <a:rPr lang="en-US" altLang="ko-KR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4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6" name="사각형 설명선 125"/>
          <p:cNvSpPr/>
          <p:nvPr/>
        </p:nvSpPr>
        <p:spPr>
          <a:xfrm>
            <a:off x="3286116" y="285728"/>
            <a:ext cx="5072098" cy="646331"/>
          </a:xfrm>
          <a:prstGeom prst="wedgeRectCallout">
            <a:avLst>
              <a:gd name="adj1" fmla="val -100656"/>
              <a:gd name="adj2" fmla="val 209871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ko-KR" alt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성경 넌센스 퀴즈</a:t>
            </a:r>
            <a:endParaRPr lang="ko-KR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472" y="4463015"/>
            <a:ext cx="7858180" cy="153888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ko-KR" altLang="en-US" sz="54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5400" dirty="0" err="1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여리고성</a:t>
            </a:r>
            <a:r>
              <a:rPr lang="ko-KR" altLang="en-US" sz="54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54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-</a:t>
            </a:r>
          </a:p>
          <a:p>
            <a:pPr algn="ctr"/>
            <a:r>
              <a:rPr lang="ko-KR" altLang="en-US" sz="4000" dirty="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한 순간에 우르르 무너졌죠</a:t>
            </a:r>
            <a:r>
              <a:rPr lang="en-US" altLang="ko-KR" sz="4000" dirty="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…</a:t>
            </a:r>
            <a:endParaRPr lang="ko-KR" altLang="en-US" sz="4000" dirty="0" smtClean="0">
              <a:solidFill>
                <a:srgbClr val="FFFF00"/>
              </a:solidFill>
              <a:latin typeface="HY견고딕" pitchFamily="18" charset="-127"/>
              <a:ea typeface="(한)볼펜체C" pitchFamily="18" charset="-127"/>
            </a:endParaRPr>
          </a:p>
        </p:txBody>
      </p:sp>
      <p:sp>
        <p:nvSpPr>
          <p:cNvPr id="5" name="타원형 설명선 4"/>
          <p:cNvSpPr/>
          <p:nvPr/>
        </p:nvSpPr>
        <p:spPr>
          <a:xfrm>
            <a:off x="395536" y="242511"/>
            <a:ext cx="1008112" cy="868715"/>
          </a:xfrm>
          <a:prstGeom prst="wedgeEllipseCallout">
            <a:avLst>
              <a:gd name="adj1" fmla="val 114050"/>
              <a:gd name="adj2" fmla="val 144911"/>
            </a:avLst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15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261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/>
          <p:nvPr/>
        </p:nvSpPr>
        <p:spPr>
          <a:xfrm>
            <a:off x="571472" y="1983822"/>
            <a:ext cx="7858180" cy="2027396"/>
          </a:xfrm>
          <a:prstGeom prst="downArrowCallou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천국과 지옥 사이에</a:t>
            </a:r>
            <a:endParaRPr lang="en-US" altLang="ko-KR" sz="400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있는 것은 무엇일까요</a:t>
            </a:r>
            <a:r>
              <a:rPr lang="en-US" altLang="ko-KR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400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6" name="사각형 설명선 125"/>
          <p:cNvSpPr/>
          <p:nvPr/>
        </p:nvSpPr>
        <p:spPr>
          <a:xfrm>
            <a:off x="3286116" y="285728"/>
            <a:ext cx="5072098" cy="646331"/>
          </a:xfrm>
          <a:prstGeom prst="wedgeRectCallout">
            <a:avLst>
              <a:gd name="adj1" fmla="val -100656"/>
              <a:gd name="adj2" fmla="val 209871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ko-KR" alt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성경 넌센스 퀴즈</a:t>
            </a:r>
            <a:endParaRPr lang="ko-KR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472" y="4463015"/>
            <a:ext cx="7858180" cy="153888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ko-KR" altLang="en-US" sz="54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과 </a:t>
            </a:r>
            <a:r>
              <a:rPr lang="en-US" altLang="ko-KR" sz="54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-</a:t>
            </a:r>
          </a:p>
          <a:p>
            <a:pPr algn="ctr"/>
            <a:r>
              <a:rPr lang="ko-KR" altLang="en-US" sz="400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천국 과 지옥 사이엔 과밖에 없구먼</a:t>
            </a:r>
          </a:p>
        </p:txBody>
      </p:sp>
      <p:sp>
        <p:nvSpPr>
          <p:cNvPr id="5" name="타원형 설명선 4"/>
          <p:cNvSpPr/>
          <p:nvPr/>
        </p:nvSpPr>
        <p:spPr>
          <a:xfrm>
            <a:off x="395536" y="242511"/>
            <a:ext cx="1008112" cy="868715"/>
          </a:xfrm>
          <a:prstGeom prst="wedgeEllipseCallout">
            <a:avLst>
              <a:gd name="adj1" fmla="val 114050"/>
              <a:gd name="adj2" fmla="val 144911"/>
            </a:avLst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16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/>
          <p:nvPr/>
        </p:nvSpPr>
        <p:spPr>
          <a:xfrm>
            <a:off x="571472" y="1983822"/>
            <a:ext cx="7858180" cy="2027396"/>
          </a:xfrm>
          <a:prstGeom prst="downArrowCallou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세계 최초의 베개는</a:t>
            </a:r>
            <a:endParaRPr lang="en-US" altLang="ko-KR" sz="4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무엇일까요</a:t>
            </a:r>
            <a:r>
              <a:rPr lang="en-US" altLang="ko-KR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4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6" name="사각형 설명선 125"/>
          <p:cNvSpPr/>
          <p:nvPr/>
        </p:nvSpPr>
        <p:spPr>
          <a:xfrm>
            <a:off x="3286116" y="285728"/>
            <a:ext cx="5072098" cy="646331"/>
          </a:xfrm>
          <a:prstGeom prst="wedgeRectCallout">
            <a:avLst>
              <a:gd name="adj1" fmla="val -100656"/>
              <a:gd name="adj2" fmla="val 209871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ko-KR" alt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성경 넌센스 퀴즈</a:t>
            </a:r>
            <a:endParaRPr lang="ko-KR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472" y="4463015"/>
            <a:ext cx="7858180" cy="153888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ko-KR" altLang="en-US" sz="54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 돌 베개 </a:t>
            </a:r>
            <a:r>
              <a:rPr lang="en-US" altLang="ko-KR" sz="54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-</a:t>
            </a:r>
          </a:p>
          <a:p>
            <a:pPr algn="ctr"/>
            <a:r>
              <a:rPr lang="ko-KR" altLang="en-US" sz="4000" dirty="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야곱이 자다가 머리가 </a:t>
            </a:r>
            <a:r>
              <a:rPr lang="ko-KR" altLang="en-US" sz="4000" dirty="0" err="1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눌렸다나</a:t>
            </a:r>
            <a:r>
              <a:rPr lang="en-US" altLang="ko-KR" sz="4000" dirty="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~~</a:t>
            </a:r>
            <a:endParaRPr lang="ko-KR" altLang="en-US" sz="4000" dirty="0" smtClean="0">
              <a:solidFill>
                <a:srgbClr val="FFFF00"/>
              </a:solidFill>
              <a:latin typeface="HY견고딕" pitchFamily="18" charset="-127"/>
              <a:ea typeface="(한)볼펜체C" pitchFamily="18" charset="-127"/>
            </a:endParaRPr>
          </a:p>
        </p:txBody>
      </p:sp>
      <p:sp>
        <p:nvSpPr>
          <p:cNvPr id="5" name="타원형 설명선 4"/>
          <p:cNvSpPr/>
          <p:nvPr/>
        </p:nvSpPr>
        <p:spPr>
          <a:xfrm>
            <a:off x="395536" y="242511"/>
            <a:ext cx="1008112" cy="868715"/>
          </a:xfrm>
          <a:prstGeom prst="wedgeEllipseCallout">
            <a:avLst>
              <a:gd name="adj1" fmla="val 114050"/>
              <a:gd name="adj2" fmla="val 144911"/>
            </a:avLst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17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249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3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/>
          <p:nvPr/>
        </p:nvSpPr>
        <p:spPr>
          <a:xfrm>
            <a:off x="571472" y="1983822"/>
            <a:ext cx="7858180" cy="2027396"/>
          </a:xfrm>
          <a:prstGeom prst="downArrowCallou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잠잘 때 이것을 읽고</a:t>
            </a:r>
            <a:endParaRPr lang="en-US" altLang="ko-KR" sz="4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듣고 자는게 좋아요</a:t>
            </a:r>
            <a:r>
              <a:rPr lang="en-US" altLang="ko-KR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.</a:t>
            </a:r>
            <a:endParaRPr lang="ko-KR" altLang="en-US" sz="4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6" name="사각형 설명선 125"/>
          <p:cNvSpPr/>
          <p:nvPr/>
        </p:nvSpPr>
        <p:spPr>
          <a:xfrm>
            <a:off x="3286116" y="285728"/>
            <a:ext cx="5072098" cy="646331"/>
          </a:xfrm>
          <a:prstGeom prst="wedgeRectCallout">
            <a:avLst>
              <a:gd name="adj1" fmla="val -100656"/>
              <a:gd name="adj2" fmla="val 209871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ko-KR" alt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성경 넌센스 퀴즈</a:t>
            </a:r>
            <a:endParaRPr lang="ko-KR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472" y="4463015"/>
            <a:ext cx="7858180" cy="153888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ko-KR" altLang="en-US" sz="54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 잠언 </a:t>
            </a:r>
            <a:r>
              <a:rPr lang="en-US" altLang="ko-KR" sz="54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-</a:t>
            </a:r>
          </a:p>
          <a:p>
            <a:pPr algn="ctr"/>
            <a:r>
              <a:rPr lang="ko-KR" altLang="en-US" sz="4000" dirty="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지혜가 </a:t>
            </a:r>
            <a:r>
              <a:rPr lang="ko-KR" altLang="en-US" sz="4000" dirty="0" err="1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생긴다나</a:t>
            </a:r>
            <a:r>
              <a:rPr lang="en-US" altLang="ko-KR" sz="4000" dirty="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~</a:t>
            </a:r>
            <a:endParaRPr lang="ko-KR" altLang="en-US" sz="4000" dirty="0" smtClean="0">
              <a:solidFill>
                <a:srgbClr val="FFFF00"/>
              </a:solidFill>
              <a:latin typeface="HY견고딕" pitchFamily="18" charset="-127"/>
              <a:ea typeface="(한)볼펜체C" pitchFamily="18" charset="-127"/>
            </a:endParaRPr>
          </a:p>
        </p:txBody>
      </p:sp>
      <p:sp>
        <p:nvSpPr>
          <p:cNvPr id="5" name="타원형 설명선 4"/>
          <p:cNvSpPr/>
          <p:nvPr/>
        </p:nvSpPr>
        <p:spPr>
          <a:xfrm>
            <a:off x="395536" y="242511"/>
            <a:ext cx="1008112" cy="868715"/>
          </a:xfrm>
          <a:prstGeom prst="wedgeEllipseCallout">
            <a:avLst>
              <a:gd name="adj1" fmla="val 114050"/>
              <a:gd name="adj2" fmla="val 144911"/>
            </a:avLst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18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2976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/>
          <p:nvPr/>
        </p:nvSpPr>
        <p:spPr>
          <a:xfrm>
            <a:off x="571472" y="1983822"/>
            <a:ext cx="7858180" cy="2027396"/>
          </a:xfrm>
          <a:prstGeom prst="downArrowCallou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우리 영혼이 병들면 어떤</a:t>
            </a:r>
            <a:endParaRPr lang="en-US" altLang="ko-KR" sz="400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약을 먹어야 할까요</a:t>
            </a:r>
            <a:r>
              <a:rPr lang="en-US" altLang="ko-KR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400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6" name="사각형 설명선 125"/>
          <p:cNvSpPr/>
          <p:nvPr/>
        </p:nvSpPr>
        <p:spPr>
          <a:xfrm>
            <a:off x="3286116" y="285728"/>
            <a:ext cx="5072098" cy="646331"/>
          </a:xfrm>
          <a:prstGeom prst="wedgeRectCallout">
            <a:avLst>
              <a:gd name="adj1" fmla="val -100656"/>
              <a:gd name="adj2" fmla="val 209871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ko-KR" alt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성경 넌센스 퀴즈</a:t>
            </a:r>
            <a:endParaRPr lang="ko-KR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472" y="4463015"/>
            <a:ext cx="7858180" cy="153888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ko-KR" altLang="en-US" sz="54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 구약 신약 </a:t>
            </a:r>
            <a:r>
              <a:rPr lang="en-US" altLang="ko-KR" sz="54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-</a:t>
            </a:r>
          </a:p>
          <a:p>
            <a:pPr algn="ctr"/>
            <a:r>
              <a:rPr lang="ko-KR" altLang="en-US" sz="400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돈이 필요 없는 약이여유</a:t>
            </a:r>
            <a:r>
              <a:rPr lang="en-US" altLang="ko-KR" sz="40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~</a:t>
            </a:r>
            <a:endParaRPr lang="ko-KR" altLang="en-US" sz="4000">
              <a:solidFill>
                <a:srgbClr val="FFFF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타원형 설명선 4"/>
          <p:cNvSpPr/>
          <p:nvPr/>
        </p:nvSpPr>
        <p:spPr>
          <a:xfrm>
            <a:off x="395536" y="242511"/>
            <a:ext cx="1008112" cy="868715"/>
          </a:xfrm>
          <a:prstGeom prst="wedgeEllipseCallout">
            <a:avLst>
              <a:gd name="adj1" fmla="val 114050"/>
              <a:gd name="adj2" fmla="val 144911"/>
            </a:avLst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3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/>
          <p:nvPr/>
        </p:nvSpPr>
        <p:spPr>
          <a:xfrm>
            <a:off x="571472" y="1983822"/>
            <a:ext cx="7858180" cy="2027396"/>
          </a:xfrm>
          <a:prstGeom prst="downArrowCallou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가정 주부들이 가장 좋아하는 </a:t>
            </a:r>
            <a:endParaRPr lang="en-US" altLang="ko-KR" sz="400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성경 인물은 누구일까요</a:t>
            </a:r>
            <a:r>
              <a:rPr lang="en-US" altLang="ko-KR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400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6" name="사각형 설명선 125"/>
          <p:cNvSpPr/>
          <p:nvPr/>
        </p:nvSpPr>
        <p:spPr>
          <a:xfrm>
            <a:off x="3286116" y="285728"/>
            <a:ext cx="5072098" cy="646331"/>
          </a:xfrm>
          <a:prstGeom prst="wedgeRectCallout">
            <a:avLst>
              <a:gd name="adj1" fmla="val -100656"/>
              <a:gd name="adj2" fmla="val 209871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ko-KR" alt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성경 넌센스 퀴즈</a:t>
            </a:r>
            <a:endParaRPr lang="ko-KR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472" y="4463015"/>
            <a:ext cx="7858180" cy="153888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54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도마 </a:t>
            </a:r>
            <a:r>
              <a:rPr lang="en-US" altLang="ko-KR" sz="54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-</a:t>
            </a:r>
          </a:p>
          <a:p>
            <a:pPr algn="ctr"/>
            <a:r>
              <a:rPr lang="ko-KR" altLang="en-US" sz="400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주부들은 도마를 사랑해요</a:t>
            </a:r>
            <a:r>
              <a:rPr lang="en-US" altLang="ko-KR" sz="400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~</a:t>
            </a:r>
            <a:endParaRPr lang="ko-KR" altLang="en-US" sz="4000" smtClean="0">
              <a:solidFill>
                <a:srgbClr val="FFFF00"/>
              </a:solidFill>
              <a:latin typeface="HY견고딕" pitchFamily="18" charset="-127"/>
              <a:ea typeface="(한)볼펜체C" pitchFamily="18" charset="-127"/>
            </a:endParaRPr>
          </a:p>
        </p:txBody>
      </p:sp>
      <p:sp>
        <p:nvSpPr>
          <p:cNvPr id="5" name="타원형 설명선 4"/>
          <p:cNvSpPr/>
          <p:nvPr/>
        </p:nvSpPr>
        <p:spPr>
          <a:xfrm>
            <a:off x="395536" y="242511"/>
            <a:ext cx="1008112" cy="868715"/>
          </a:xfrm>
          <a:prstGeom prst="wedgeEllipseCallout">
            <a:avLst>
              <a:gd name="adj1" fmla="val 114050"/>
              <a:gd name="adj2" fmla="val 144911"/>
            </a:avLst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19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3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/>
          <p:nvPr/>
        </p:nvSpPr>
        <p:spPr>
          <a:xfrm>
            <a:off x="571472" y="1983822"/>
            <a:ext cx="7858180" cy="2027396"/>
          </a:xfrm>
          <a:prstGeom prst="downArrowCallou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보통 사람보다 손이 하나 더</a:t>
            </a:r>
            <a:endParaRPr lang="en-US" altLang="ko-KR" sz="400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있는 사람은 누구입니까</a:t>
            </a:r>
            <a:r>
              <a:rPr lang="en-US" altLang="ko-KR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400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6" name="사각형 설명선 125"/>
          <p:cNvSpPr/>
          <p:nvPr/>
        </p:nvSpPr>
        <p:spPr>
          <a:xfrm>
            <a:off x="3286116" y="285728"/>
            <a:ext cx="5072098" cy="646331"/>
          </a:xfrm>
          <a:prstGeom prst="wedgeRectCallout">
            <a:avLst>
              <a:gd name="adj1" fmla="val -100656"/>
              <a:gd name="adj2" fmla="val 209871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ko-KR" alt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성경 넌센스 퀴즈</a:t>
            </a:r>
            <a:endParaRPr lang="ko-KR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472" y="4463015"/>
            <a:ext cx="7858180" cy="153888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ko-KR" altLang="en-US" sz="54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 삼손 </a:t>
            </a:r>
            <a:r>
              <a:rPr lang="en-US" altLang="ko-KR" sz="54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-</a:t>
            </a:r>
          </a:p>
          <a:p>
            <a:pPr algn="ctr"/>
            <a:r>
              <a:rPr lang="ko-KR" altLang="en-US" sz="400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보통 사람은 손이 두개죠잉</a:t>
            </a:r>
            <a:r>
              <a:rPr lang="en-US" altLang="ko-KR" sz="400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~</a:t>
            </a:r>
            <a:endParaRPr lang="ko-KR" altLang="en-US" sz="4000" smtClean="0">
              <a:solidFill>
                <a:srgbClr val="FFFF00"/>
              </a:solidFill>
              <a:latin typeface="HY견고딕" pitchFamily="18" charset="-127"/>
              <a:ea typeface="(한)볼펜체C" pitchFamily="18" charset="-127"/>
            </a:endParaRPr>
          </a:p>
        </p:txBody>
      </p:sp>
      <p:sp>
        <p:nvSpPr>
          <p:cNvPr id="5" name="타원형 설명선 4"/>
          <p:cNvSpPr/>
          <p:nvPr/>
        </p:nvSpPr>
        <p:spPr>
          <a:xfrm>
            <a:off x="395536" y="242511"/>
            <a:ext cx="1008112" cy="868715"/>
          </a:xfrm>
          <a:prstGeom prst="wedgeEllipseCallout">
            <a:avLst>
              <a:gd name="adj1" fmla="val 114050"/>
              <a:gd name="adj2" fmla="val 144911"/>
            </a:avLst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20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3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/>
          <p:nvPr/>
        </p:nvSpPr>
        <p:spPr>
          <a:xfrm>
            <a:off x="571472" y="1983822"/>
            <a:ext cx="7858180" cy="2027396"/>
          </a:xfrm>
          <a:prstGeom prst="downArrowCallou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성경 인물중 장사를 제일</a:t>
            </a:r>
            <a:endParaRPr lang="en-US" altLang="ko-KR" sz="400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잘하는 사람은 누구일까요</a:t>
            </a:r>
            <a:r>
              <a:rPr lang="en-US" altLang="ko-KR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400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6" name="사각형 설명선 125"/>
          <p:cNvSpPr/>
          <p:nvPr/>
        </p:nvSpPr>
        <p:spPr>
          <a:xfrm>
            <a:off x="3286116" y="285728"/>
            <a:ext cx="5072098" cy="646331"/>
          </a:xfrm>
          <a:prstGeom prst="wedgeRectCallout">
            <a:avLst>
              <a:gd name="adj1" fmla="val -100656"/>
              <a:gd name="adj2" fmla="val 209871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ko-KR" alt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성경 넌센스 퀴즈</a:t>
            </a:r>
            <a:endParaRPr lang="ko-KR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472" y="4463015"/>
            <a:ext cx="7858180" cy="153888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ko-KR" altLang="en-US" sz="54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 사라 </a:t>
            </a:r>
            <a:r>
              <a:rPr lang="en-US" altLang="ko-KR" sz="54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-</a:t>
            </a:r>
          </a:p>
          <a:p>
            <a:pPr algn="ctr"/>
            <a:r>
              <a:rPr lang="ko-KR" altLang="en-US" sz="400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오메 싸다</a:t>
            </a:r>
            <a:r>
              <a:rPr lang="en-US" altLang="ko-KR" sz="400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, </a:t>
            </a:r>
            <a:r>
              <a:rPr lang="ko-KR" altLang="en-US" sz="400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빨리 사라니까</a:t>
            </a:r>
            <a:r>
              <a:rPr lang="en-US" altLang="ko-KR" sz="400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!</a:t>
            </a:r>
            <a:endParaRPr lang="ko-KR" altLang="en-US" sz="4000" smtClean="0">
              <a:solidFill>
                <a:srgbClr val="FFFF00"/>
              </a:solidFill>
              <a:latin typeface="HY견고딕" pitchFamily="18" charset="-127"/>
              <a:ea typeface="(한)볼펜체C" pitchFamily="18" charset="-127"/>
            </a:endParaRPr>
          </a:p>
        </p:txBody>
      </p:sp>
      <p:sp>
        <p:nvSpPr>
          <p:cNvPr id="5" name="타원형 설명선 4"/>
          <p:cNvSpPr/>
          <p:nvPr/>
        </p:nvSpPr>
        <p:spPr>
          <a:xfrm>
            <a:off x="395536" y="242511"/>
            <a:ext cx="1008112" cy="868715"/>
          </a:xfrm>
          <a:prstGeom prst="wedgeEllipseCallout">
            <a:avLst>
              <a:gd name="adj1" fmla="val 114050"/>
              <a:gd name="adj2" fmla="val 144911"/>
            </a:avLst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21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3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/>
          <p:nvPr/>
        </p:nvSpPr>
        <p:spPr>
          <a:xfrm>
            <a:off x="571472" y="1983822"/>
            <a:ext cx="7858180" cy="2027396"/>
          </a:xfrm>
          <a:prstGeom prst="downArrowCallou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성경은 모두 </a:t>
            </a:r>
            <a:r>
              <a:rPr lang="en-US" altLang="ko-KR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66</a:t>
            </a:r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권입니다</a:t>
            </a:r>
            <a:r>
              <a:rPr lang="en-US" altLang="ko-KR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성경은 모두 몇자일까요</a:t>
            </a:r>
            <a:r>
              <a:rPr lang="en-US" altLang="ko-KR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400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6" name="사각형 설명선 125"/>
          <p:cNvSpPr/>
          <p:nvPr/>
        </p:nvSpPr>
        <p:spPr>
          <a:xfrm>
            <a:off x="3286116" y="285728"/>
            <a:ext cx="5072098" cy="646331"/>
          </a:xfrm>
          <a:prstGeom prst="wedgeRectCallout">
            <a:avLst>
              <a:gd name="adj1" fmla="val -100656"/>
              <a:gd name="adj2" fmla="val 209871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ko-KR" alt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성경 넌센스 퀴즈</a:t>
            </a:r>
            <a:endParaRPr lang="ko-KR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472" y="4463015"/>
            <a:ext cx="7858180" cy="153888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en-US" altLang="ko-KR" sz="54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 2</a:t>
            </a:r>
            <a:r>
              <a:rPr lang="ko-KR" altLang="en-US" sz="54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자 </a:t>
            </a:r>
            <a:r>
              <a:rPr lang="en-US" altLang="ko-KR" sz="54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-</a:t>
            </a:r>
          </a:p>
          <a:p>
            <a:pPr algn="ctr"/>
            <a:r>
              <a:rPr lang="ko-KR" altLang="en-US" sz="400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성경은 두자밖에 안돼유</a:t>
            </a:r>
            <a:r>
              <a:rPr lang="en-US" altLang="ko-KR" sz="400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~</a:t>
            </a:r>
            <a:endParaRPr lang="ko-KR" altLang="en-US" sz="4000" smtClean="0">
              <a:solidFill>
                <a:srgbClr val="FFFF00"/>
              </a:solidFill>
              <a:latin typeface="HY견고딕" pitchFamily="18" charset="-127"/>
              <a:ea typeface="(한)볼펜체C" pitchFamily="18" charset="-127"/>
            </a:endParaRPr>
          </a:p>
        </p:txBody>
      </p:sp>
      <p:sp>
        <p:nvSpPr>
          <p:cNvPr id="5" name="타원형 설명선 4"/>
          <p:cNvSpPr/>
          <p:nvPr/>
        </p:nvSpPr>
        <p:spPr>
          <a:xfrm>
            <a:off x="395536" y="242511"/>
            <a:ext cx="1008112" cy="868715"/>
          </a:xfrm>
          <a:prstGeom prst="wedgeEllipseCallout">
            <a:avLst>
              <a:gd name="adj1" fmla="val 114050"/>
              <a:gd name="adj2" fmla="val 144911"/>
            </a:avLst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22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3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/>
          <p:nvPr/>
        </p:nvSpPr>
        <p:spPr>
          <a:xfrm>
            <a:off x="571472" y="1983822"/>
            <a:ext cx="7858180" cy="2027396"/>
          </a:xfrm>
          <a:prstGeom prst="downArrowCallou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교회에 절대로 없을 것 같은</a:t>
            </a:r>
            <a:endParaRPr lang="en-US" altLang="ko-KR" sz="4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벌레가 있어요</a:t>
            </a:r>
            <a:r>
              <a:rPr lang="en-US" altLang="ko-KR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무엇일까요</a:t>
            </a:r>
            <a:r>
              <a:rPr lang="en-US" altLang="ko-KR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4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6" name="사각형 설명선 125"/>
          <p:cNvSpPr/>
          <p:nvPr/>
        </p:nvSpPr>
        <p:spPr>
          <a:xfrm>
            <a:off x="3286116" y="285728"/>
            <a:ext cx="5072098" cy="646331"/>
          </a:xfrm>
          <a:prstGeom prst="wedgeRectCallout">
            <a:avLst>
              <a:gd name="adj1" fmla="val -100656"/>
              <a:gd name="adj2" fmla="val 209871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ko-KR" alt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성경 넌센스 퀴즈</a:t>
            </a:r>
            <a:endParaRPr lang="ko-KR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472" y="4463015"/>
            <a:ext cx="7858180" cy="153888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en-US" altLang="ko-KR" sz="54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54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무당벌레 </a:t>
            </a:r>
            <a:r>
              <a:rPr lang="en-US" altLang="ko-KR" sz="54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-</a:t>
            </a:r>
          </a:p>
          <a:p>
            <a:pPr algn="ctr"/>
            <a:r>
              <a:rPr lang="ko-KR" altLang="en-US" sz="4000" dirty="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무당이 교회에 있으면 안 되죠</a:t>
            </a:r>
          </a:p>
        </p:txBody>
      </p:sp>
      <p:sp>
        <p:nvSpPr>
          <p:cNvPr id="5" name="타원형 설명선 4"/>
          <p:cNvSpPr/>
          <p:nvPr/>
        </p:nvSpPr>
        <p:spPr>
          <a:xfrm>
            <a:off x="395536" y="242511"/>
            <a:ext cx="1008112" cy="868715"/>
          </a:xfrm>
          <a:prstGeom prst="wedgeEllipseCallout">
            <a:avLst>
              <a:gd name="adj1" fmla="val 114050"/>
              <a:gd name="adj2" fmla="val 144911"/>
            </a:avLst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23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4386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3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/>
          <p:nvPr/>
        </p:nvSpPr>
        <p:spPr>
          <a:xfrm>
            <a:off x="571472" y="1983822"/>
            <a:ext cx="7858180" cy="2027396"/>
          </a:xfrm>
          <a:prstGeom prst="downArrowCallou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여기서는 옷 장사를 할 수 없다</a:t>
            </a:r>
            <a:endParaRPr lang="en-US" altLang="ko-KR" sz="4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과연 어디일까</a:t>
            </a:r>
            <a:r>
              <a:rPr lang="en-US" altLang="ko-KR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4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6" name="사각형 설명선 125"/>
          <p:cNvSpPr/>
          <p:nvPr/>
        </p:nvSpPr>
        <p:spPr>
          <a:xfrm>
            <a:off x="3286116" y="285728"/>
            <a:ext cx="5072098" cy="646331"/>
          </a:xfrm>
          <a:prstGeom prst="wedgeRectCallout">
            <a:avLst>
              <a:gd name="adj1" fmla="val -100656"/>
              <a:gd name="adj2" fmla="val 209871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ko-KR" alt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성경 넌센스 퀴즈</a:t>
            </a:r>
            <a:endParaRPr lang="ko-KR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472" y="4463015"/>
            <a:ext cx="7858180" cy="153888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en-US" altLang="ko-KR" sz="54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54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에덴동산 </a:t>
            </a:r>
            <a:r>
              <a:rPr lang="en-US" altLang="ko-KR" sz="54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–</a:t>
            </a:r>
          </a:p>
          <a:p>
            <a:pPr algn="ctr"/>
            <a:r>
              <a:rPr lang="ko-KR" altLang="en-US" sz="4000" dirty="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옷을 안 입고 다녔으니까</a:t>
            </a:r>
            <a:r>
              <a:rPr lang="en-US" altLang="ko-KR" sz="4000" dirty="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…</a:t>
            </a:r>
            <a:endParaRPr lang="ko-KR" altLang="en-US" sz="4000" dirty="0" smtClean="0">
              <a:solidFill>
                <a:srgbClr val="FFFF00"/>
              </a:solidFill>
              <a:latin typeface="HY견고딕" pitchFamily="18" charset="-127"/>
              <a:ea typeface="(한)볼펜체C" pitchFamily="18" charset="-127"/>
            </a:endParaRPr>
          </a:p>
        </p:txBody>
      </p:sp>
      <p:sp>
        <p:nvSpPr>
          <p:cNvPr id="5" name="타원형 설명선 4"/>
          <p:cNvSpPr/>
          <p:nvPr/>
        </p:nvSpPr>
        <p:spPr>
          <a:xfrm>
            <a:off x="395536" y="242511"/>
            <a:ext cx="1008112" cy="868715"/>
          </a:xfrm>
          <a:prstGeom prst="wedgeEllipseCallout">
            <a:avLst>
              <a:gd name="adj1" fmla="val 114050"/>
              <a:gd name="adj2" fmla="val 144911"/>
            </a:avLst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24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7452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3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/>
          <p:nvPr/>
        </p:nvSpPr>
        <p:spPr>
          <a:xfrm>
            <a:off x="571472" y="1983822"/>
            <a:ext cx="7858180" cy="2027396"/>
          </a:xfrm>
          <a:prstGeom prst="downArrowCallou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가장 오랫동안 잠수 기록을</a:t>
            </a:r>
            <a:endParaRPr lang="en-US" altLang="ko-KR" sz="400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세웠던 사람은 누구입니까</a:t>
            </a:r>
            <a:r>
              <a:rPr lang="en-US" altLang="ko-KR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400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6" name="사각형 설명선 125"/>
          <p:cNvSpPr/>
          <p:nvPr/>
        </p:nvSpPr>
        <p:spPr>
          <a:xfrm>
            <a:off x="3286116" y="285728"/>
            <a:ext cx="5072098" cy="646331"/>
          </a:xfrm>
          <a:prstGeom prst="wedgeRectCallout">
            <a:avLst>
              <a:gd name="adj1" fmla="val -100656"/>
              <a:gd name="adj2" fmla="val 209871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ko-KR" alt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성경 넌센스 퀴즈</a:t>
            </a:r>
            <a:endParaRPr lang="ko-KR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472" y="4463015"/>
            <a:ext cx="7858180" cy="153888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en-US" altLang="ko-KR" sz="54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54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요나 </a:t>
            </a:r>
            <a:r>
              <a:rPr lang="en-US" altLang="ko-KR" sz="54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-</a:t>
            </a:r>
          </a:p>
          <a:p>
            <a:pPr algn="ctr"/>
            <a:r>
              <a:rPr lang="ko-KR" altLang="en-US" sz="400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삼일동안 물고시 뱃속에 있었슈</a:t>
            </a:r>
            <a:r>
              <a:rPr lang="en-US" altLang="ko-KR" sz="400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~</a:t>
            </a:r>
            <a:endParaRPr lang="ko-KR" altLang="en-US" sz="4000" smtClean="0">
              <a:solidFill>
                <a:srgbClr val="FFFF00"/>
              </a:solidFill>
              <a:latin typeface="HY견고딕" pitchFamily="18" charset="-127"/>
              <a:ea typeface="(한)볼펜체C" pitchFamily="18" charset="-127"/>
            </a:endParaRPr>
          </a:p>
        </p:txBody>
      </p:sp>
      <p:sp>
        <p:nvSpPr>
          <p:cNvPr id="5" name="타원형 설명선 4"/>
          <p:cNvSpPr/>
          <p:nvPr/>
        </p:nvSpPr>
        <p:spPr>
          <a:xfrm>
            <a:off x="395536" y="242511"/>
            <a:ext cx="1008112" cy="868715"/>
          </a:xfrm>
          <a:prstGeom prst="wedgeEllipseCallout">
            <a:avLst>
              <a:gd name="adj1" fmla="val 114050"/>
              <a:gd name="adj2" fmla="val 144911"/>
            </a:avLst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25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3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/>
          <p:nvPr/>
        </p:nvSpPr>
        <p:spPr>
          <a:xfrm>
            <a:off x="571472" y="1983822"/>
            <a:ext cx="7858180" cy="2027396"/>
          </a:xfrm>
          <a:prstGeom prst="downArrowCallou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돌아온 탕자를 싫어한 </a:t>
            </a:r>
            <a:endParaRPr lang="en-US" altLang="ko-KR" sz="400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동물은 무엇일까요</a:t>
            </a:r>
            <a:r>
              <a:rPr lang="en-US" altLang="ko-KR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400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6" name="사각형 설명선 125"/>
          <p:cNvSpPr/>
          <p:nvPr/>
        </p:nvSpPr>
        <p:spPr>
          <a:xfrm>
            <a:off x="3286116" y="285728"/>
            <a:ext cx="5072098" cy="646331"/>
          </a:xfrm>
          <a:prstGeom prst="wedgeRectCallout">
            <a:avLst>
              <a:gd name="adj1" fmla="val -100656"/>
              <a:gd name="adj2" fmla="val 209871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ko-KR" alt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성경 넌센스 퀴즈</a:t>
            </a:r>
            <a:endParaRPr lang="ko-KR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472" y="4463015"/>
            <a:ext cx="7858180" cy="153888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ko-KR" altLang="en-US" sz="54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 살찐 송아지 </a:t>
            </a:r>
            <a:r>
              <a:rPr lang="en-US" altLang="ko-KR" sz="54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-</a:t>
            </a:r>
          </a:p>
          <a:p>
            <a:pPr algn="ctr"/>
            <a:r>
              <a:rPr lang="ko-KR" altLang="en-US" sz="400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돌아온 탕자 때문에 죽었슈</a:t>
            </a:r>
            <a:r>
              <a:rPr lang="en-US" altLang="ko-KR" sz="400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~</a:t>
            </a:r>
            <a:endParaRPr lang="ko-KR" altLang="en-US" sz="4000" smtClean="0">
              <a:solidFill>
                <a:srgbClr val="FFFF00"/>
              </a:solidFill>
              <a:latin typeface="HY견고딕" pitchFamily="18" charset="-127"/>
              <a:ea typeface="(한)볼펜체C" pitchFamily="18" charset="-127"/>
            </a:endParaRPr>
          </a:p>
        </p:txBody>
      </p:sp>
      <p:sp>
        <p:nvSpPr>
          <p:cNvPr id="5" name="타원형 설명선 4"/>
          <p:cNvSpPr/>
          <p:nvPr/>
        </p:nvSpPr>
        <p:spPr>
          <a:xfrm>
            <a:off x="395536" y="242511"/>
            <a:ext cx="1008112" cy="868715"/>
          </a:xfrm>
          <a:prstGeom prst="wedgeEllipseCallout">
            <a:avLst>
              <a:gd name="adj1" fmla="val 114050"/>
              <a:gd name="adj2" fmla="val 144911"/>
            </a:avLst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26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3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/>
          <p:nvPr/>
        </p:nvSpPr>
        <p:spPr>
          <a:xfrm>
            <a:off x="571472" y="1983822"/>
            <a:ext cx="7858180" cy="2027396"/>
          </a:xfrm>
          <a:prstGeom prst="downArrowCallou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인류 최초의 쓰레기가</a:t>
            </a:r>
            <a:endParaRPr lang="en-US" altLang="ko-KR" sz="4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있는데 무엇이죠</a:t>
            </a:r>
            <a:r>
              <a:rPr lang="en-US" altLang="ko-KR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4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6" name="사각형 설명선 125"/>
          <p:cNvSpPr/>
          <p:nvPr/>
        </p:nvSpPr>
        <p:spPr>
          <a:xfrm>
            <a:off x="3286116" y="285728"/>
            <a:ext cx="5072098" cy="646331"/>
          </a:xfrm>
          <a:prstGeom prst="wedgeRectCallout">
            <a:avLst>
              <a:gd name="adj1" fmla="val -100656"/>
              <a:gd name="adj2" fmla="val 209871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ko-KR" alt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성경 넌센스 퀴즈</a:t>
            </a:r>
            <a:endParaRPr lang="ko-KR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472" y="4463015"/>
            <a:ext cx="7858180" cy="153888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ko-KR" altLang="en-US" sz="54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 선악과 쓰레기 </a:t>
            </a:r>
            <a:r>
              <a:rPr lang="en-US" altLang="ko-KR" sz="54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-</a:t>
            </a:r>
          </a:p>
          <a:p>
            <a:pPr algn="ctr"/>
            <a:r>
              <a:rPr lang="ko-KR" altLang="en-US" sz="4000" dirty="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아담과 하와가 먹다가 </a:t>
            </a:r>
            <a:r>
              <a:rPr lang="ko-KR" altLang="en-US" sz="4000" dirty="0" err="1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남긴거</a:t>
            </a:r>
            <a:r>
              <a:rPr lang="en-US" altLang="ko-KR" sz="4000" dirty="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~</a:t>
            </a:r>
            <a:endParaRPr lang="ko-KR" altLang="en-US" sz="4000" dirty="0" smtClean="0">
              <a:solidFill>
                <a:srgbClr val="FFFF00"/>
              </a:solidFill>
              <a:latin typeface="HY견고딕" pitchFamily="18" charset="-127"/>
              <a:ea typeface="(한)볼펜체C" pitchFamily="18" charset="-127"/>
            </a:endParaRPr>
          </a:p>
        </p:txBody>
      </p:sp>
      <p:sp>
        <p:nvSpPr>
          <p:cNvPr id="5" name="타원형 설명선 4"/>
          <p:cNvSpPr/>
          <p:nvPr/>
        </p:nvSpPr>
        <p:spPr>
          <a:xfrm>
            <a:off x="395536" y="242511"/>
            <a:ext cx="1008112" cy="868715"/>
          </a:xfrm>
          <a:prstGeom prst="wedgeEllipseCallout">
            <a:avLst>
              <a:gd name="adj1" fmla="val 114050"/>
              <a:gd name="adj2" fmla="val 144911"/>
            </a:avLst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27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246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3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/>
          <p:nvPr/>
        </p:nvSpPr>
        <p:spPr>
          <a:xfrm>
            <a:off x="571472" y="1983822"/>
            <a:ext cx="7858180" cy="2027396"/>
          </a:xfrm>
          <a:prstGeom prst="downArrowCallou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성경 인물중 항상 자신만을</a:t>
            </a:r>
            <a:endParaRPr lang="en-US" altLang="ko-KR" sz="400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바라봐 달라고 하는 사람은</a:t>
            </a:r>
            <a:r>
              <a:rPr lang="en-US" altLang="ko-KR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400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6" name="사각형 설명선 125"/>
          <p:cNvSpPr/>
          <p:nvPr/>
        </p:nvSpPr>
        <p:spPr>
          <a:xfrm>
            <a:off x="3286116" y="285728"/>
            <a:ext cx="5072098" cy="646331"/>
          </a:xfrm>
          <a:prstGeom prst="wedgeRectCallout">
            <a:avLst>
              <a:gd name="adj1" fmla="val -100656"/>
              <a:gd name="adj2" fmla="val 209871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ko-KR" alt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성경 넌센스 퀴즈</a:t>
            </a:r>
            <a:endParaRPr lang="ko-KR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472" y="4463015"/>
            <a:ext cx="7858180" cy="153888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ko-KR" altLang="en-US" sz="54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5400" dirty="0" err="1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바라바</a:t>
            </a:r>
            <a:r>
              <a:rPr lang="ko-KR" altLang="en-US" sz="54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54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-</a:t>
            </a:r>
          </a:p>
          <a:p>
            <a:pPr algn="ctr"/>
            <a:r>
              <a:rPr lang="ko-KR" altLang="en-US" sz="4000" dirty="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자신만 바라보라 </a:t>
            </a:r>
            <a:r>
              <a:rPr lang="ko-KR" altLang="en-US" sz="4000" dirty="0" err="1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하네유</a:t>
            </a:r>
            <a:r>
              <a:rPr lang="en-US" altLang="ko-KR" sz="4000" dirty="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~</a:t>
            </a:r>
            <a:endParaRPr lang="ko-KR" altLang="en-US" sz="4000" dirty="0" smtClean="0">
              <a:solidFill>
                <a:srgbClr val="FFFF00"/>
              </a:solidFill>
              <a:latin typeface="HY견고딕" pitchFamily="18" charset="-127"/>
              <a:ea typeface="(한)볼펜체C" pitchFamily="18" charset="-127"/>
            </a:endParaRPr>
          </a:p>
        </p:txBody>
      </p:sp>
      <p:sp>
        <p:nvSpPr>
          <p:cNvPr id="5" name="타원형 설명선 4"/>
          <p:cNvSpPr/>
          <p:nvPr/>
        </p:nvSpPr>
        <p:spPr>
          <a:xfrm>
            <a:off x="395536" y="242511"/>
            <a:ext cx="1008112" cy="868715"/>
          </a:xfrm>
          <a:prstGeom prst="wedgeEllipseCallout">
            <a:avLst>
              <a:gd name="adj1" fmla="val 114050"/>
              <a:gd name="adj2" fmla="val 144911"/>
            </a:avLst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28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/>
          <p:nvPr/>
        </p:nvSpPr>
        <p:spPr>
          <a:xfrm>
            <a:off x="571472" y="1983822"/>
            <a:ext cx="7858180" cy="2027396"/>
          </a:xfrm>
          <a:prstGeom prst="downArrowCallou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성경 인물 중에서 수학을</a:t>
            </a:r>
            <a:endParaRPr lang="en-US" altLang="ko-KR" sz="400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가장 못했던 사람은 누구인가요</a:t>
            </a:r>
            <a:r>
              <a:rPr lang="en-US" altLang="ko-KR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400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6" name="사각형 설명선 125"/>
          <p:cNvSpPr/>
          <p:nvPr/>
        </p:nvSpPr>
        <p:spPr>
          <a:xfrm>
            <a:off x="3286116" y="285728"/>
            <a:ext cx="5072098" cy="646331"/>
          </a:xfrm>
          <a:prstGeom prst="wedgeRectCallout">
            <a:avLst>
              <a:gd name="adj1" fmla="val -100656"/>
              <a:gd name="adj2" fmla="val 209871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ko-KR" alt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성경 넌센스 퀴즈</a:t>
            </a:r>
            <a:endParaRPr lang="ko-KR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472" y="4463015"/>
            <a:ext cx="7858180" cy="153888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54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모세 </a:t>
            </a:r>
            <a:r>
              <a:rPr lang="en-US" altLang="ko-KR" sz="54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-</a:t>
            </a:r>
          </a:p>
          <a:p>
            <a:pPr algn="ctr"/>
            <a:r>
              <a:rPr lang="ko-KR" altLang="en-US" sz="400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계산도 못하고 돈도 못세유</a:t>
            </a:r>
            <a:r>
              <a:rPr lang="en-US" altLang="ko-KR" sz="40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~</a:t>
            </a:r>
            <a:endParaRPr lang="ko-KR" altLang="en-US" sz="4000">
              <a:solidFill>
                <a:srgbClr val="FFFF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타원형 설명선 4"/>
          <p:cNvSpPr/>
          <p:nvPr/>
        </p:nvSpPr>
        <p:spPr>
          <a:xfrm>
            <a:off x="395536" y="242511"/>
            <a:ext cx="1008112" cy="868715"/>
          </a:xfrm>
          <a:prstGeom prst="wedgeEllipseCallout">
            <a:avLst>
              <a:gd name="adj1" fmla="val 114050"/>
              <a:gd name="adj2" fmla="val 144911"/>
            </a:avLst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3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/>
          <p:nvPr/>
        </p:nvSpPr>
        <p:spPr>
          <a:xfrm>
            <a:off x="571472" y="1983822"/>
            <a:ext cx="7858180" cy="2027396"/>
          </a:xfrm>
          <a:prstGeom prst="downArrowCallou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새 두 마리를 두 글자로</a:t>
            </a:r>
            <a:endParaRPr lang="en-US" altLang="ko-KR" sz="4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표현 해보세요</a:t>
            </a:r>
            <a:endParaRPr lang="ko-KR" altLang="en-US" sz="4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6" name="사각형 설명선 125"/>
          <p:cNvSpPr/>
          <p:nvPr/>
        </p:nvSpPr>
        <p:spPr>
          <a:xfrm>
            <a:off x="3286116" y="285728"/>
            <a:ext cx="5072098" cy="646331"/>
          </a:xfrm>
          <a:prstGeom prst="wedgeRectCallout">
            <a:avLst>
              <a:gd name="adj1" fmla="val -100656"/>
              <a:gd name="adj2" fmla="val 209871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ko-KR" alt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성경 넌센스 퀴즈</a:t>
            </a:r>
            <a:endParaRPr lang="ko-KR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472" y="4463015"/>
            <a:ext cx="7858180" cy="153888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ko-KR" altLang="en-US" sz="54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5400" dirty="0" err="1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이새</a:t>
            </a:r>
            <a:r>
              <a:rPr lang="ko-KR" altLang="en-US" sz="54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54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-</a:t>
            </a:r>
          </a:p>
          <a:p>
            <a:pPr algn="ctr"/>
            <a:r>
              <a:rPr lang="ko-KR" altLang="en-US" sz="4000" dirty="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다윗의 아버지가 </a:t>
            </a:r>
            <a:r>
              <a:rPr lang="ko-KR" altLang="en-US" sz="4000" dirty="0" err="1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이새입니당</a:t>
            </a:r>
            <a:r>
              <a:rPr lang="en-US" altLang="ko-KR" sz="4000" dirty="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~</a:t>
            </a:r>
            <a:endParaRPr lang="ko-KR" altLang="en-US" sz="4000" dirty="0" smtClean="0">
              <a:solidFill>
                <a:srgbClr val="FFFF00"/>
              </a:solidFill>
              <a:latin typeface="HY견고딕" pitchFamily="18" charset="-127"/>
              <a:ea typeface="(한)볼펜체C" pitchFamily="18" charset="-127"/>
            </a:endParaRPr>
          </a:p>
        </p:txBody>
      </p:sp>
      <p:sp>
        <p:nvSpPr>
          <p:cNvPr id="5" name="타원형 설명선 4"/>
          <p:cNvSpPr/>
          <p:nvPr/>
        </p:nvSpPr>
        <p:spPr>
          <a:xfrm>
            <a:off x="395536" y="242511"/>
            <a:ext cx="1008112" cy="868715"/>
          </a:xfrm>
          <a:prstGeom prst="wedgeEllipseCallout">
            <a:avLst>
              <a:gd name="adj1" fmla="val 114050"/>
              <a:gd name="adj2" fmla="val 144911"/>
            </a:avLst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29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429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3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/>
          <p:nvPr/>
        </p:nvSpPr>
        <p:spPr>
          <a:xfrm>
            <a:off x="571472" y="1983822"/>
            <a:ext cx="7858180" cy="2027396"/>
          </a:xfrm>
          <a:prstGeom prst="downArrowCallou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헤어지고 </a:t>
            </a:r>
            <a:r>
              <a:rPr lang="ko-KR" altLang="en-US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싶어하는 사람이</a:t>
            </a:r>
            <a:endParaRPr lang="en-US" altLang="ko-KR" sz="4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읽어야 하는 성경책은</a:t>
            </a:r>
            <a:r>
              <a:rPr lang="en-US" altLang="ko-KR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4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6" name="사각형 설명선 125"/>
          <p:cNvSpPr/>
          <p:nvPr/>
        </p:nvSpPr>
        <p:spPr>
          <a:xfrm>
            <a:off x="3286116" y="285728"/>
            <a:ext cx="5072098" cy="646331"/>
          </a:xfrm>
          <a:prstGeom prst="wedgeRectCallout">
            <a:avLst>
              <a:gd name="adj1" fmla="val -100656"/>
              <a:gd name="adj2" fmla="val 209871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ko-KR" alt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성경 넌센스 퀴즈</a:t>
            </a:r>
            <a:endParaRPr lang="ko-KR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472" y="4463015"/>
            <a:ext cx="7858180" cy="153888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ko-KR" altLang="en-US" sz="54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5400" dirty="0" err="1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갈라디아서</a:t>
            </a:r>
            <a:r>
              <a:rPr lang="ko-KR" altLang="en-US" sz="54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5400" dirty="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-</a:t>
            </a:r>
          </a:p>
          <a:p>
            <a:pPr algn="ctr"/>
            <a:r>
              <a:rPr lang="ko-KR" altLang="en-US" sz="4000" dirty="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이젠 </a:t>
            </a:r>
            <a:r>
              <a:rPr lang="ko-KR" altLang="en-US" sz="4000" dirty="0" err="1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갈라져야죠</a:t>
            </a:r>
            <a:r>
              <a:rPr lang="en-US" altLang="ko-KR" sz="4000" dirty="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~</a:t>
            </a:r>
            <a:endParaRPr lang="ko-KR" altLang="en-US" sz="4000" dirty="0" smtClean="0">
              <a:solidFill>
                <a:srgbClr val="FFFF00"/>
              </a:solidFill>
              <a:latin typeface="HY견고딕" pitchFamily="18" charset="-127"/>
              <a:ea typeface="(한)볼펜체C" pitchFamily="18" charset="-127"/>
            </a:endParaRPr>
          </a:p>
        </p:txBody>
      </p:sp>
      <p:sp>
        <p:nvSpPr>
          <p:cNvPr id="5" name="타원형 설명선 4"/>
          <p:cNvSpPr/>
          <p:nvPr/>
        </p:nvSpPr>
        <p:spPr>
          <a:xfrm>
            <a:off x="395536" y="242511"/>
            <a:ext cx="1008112" cy="868715"/>
          </a:xfrm>
          <a:prstGeom prst="wedgeEllipseCallout">
            <a:avLst>
              <a:gd name="adj1" fmla="val 114050"/>
              <a:gd name="adj2" fmla="val 144911"/>
            </a:avLst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30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8854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/>
          <p:nvPr/>
        </p:nvSpPr>
        <p:spPr>
          <a:xfrm>
            <a:off x="571472" y="1983822"/>
            <a:ext cx="7858180" cy="2027396"/>
          </a:xfrm>
          <a:prstGeom prst="downArrowCallou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성경에서 가장 작은</a:t>
            </a:r>
            <a:endParaRPr lang="en-US" altLang="ko-KR" sz="400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성은 무엇일까요</a:t>
            </a:r>
            <a:r>
              <a:rPr lang="en-US" altLang="ko-KR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400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6" name="사각형 설명선 125"/>
          <p:cNvSpPr/>
          <p:nvPr/>
        </p:nvSpPr>
        <p:spPr>
          <a:xfrm>
            <a:off x="3286116" y="285728"/>
            <a:ext cx="5072098" cy="646331"/>
          </a:xfrm>
          <a:prstGeom prst="wedgeRectCallout">
            <a:avLst>
              <a:gd name="adj1" fmla="val -100656"/>
              <a:gd name="adj2" fmla="val 209871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ko-KR" alt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성경 넌센스 퀴즈</a:t>
            </a:r>
            <a:endParaRPr lang="ko-KR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472" y="4463015"/>
            <a:ext cx="7858180" cy="153888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ko-KR" altLang="en-US" sz="54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 아이성 </a:t>
            </a:r>
            <a:r>
              <a:rPr lang="en-US" altLang="ko-KR" sz="54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-</a:t>
            </a:r>
          </a:p>
          <a:p>
            <a:pPr algn="ctr"/>
            <a:r>
              <a:rPr lang="ko-KR" altLang="en-US" sz="400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아이들만 사는 성인가</a:t>
            </a:r>
            <a:r>
              <a:rPr lang="en-US" altLang="ko-KR" sz="400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?</a:t>
            </a:r>
            <a:endParaRPr lang="ko-KR" altLang="en-US" sz="4000" smtClean="0">
              <a:solidFill>
                <a:srgbClr val="FFFF00"/>
              </a:solidFill>
              <a:latin typeface="HY견고딕" pitchFamily="18" charset="-127"/>
              <a:ea typeface="(한)볼펜체C" pitchFamily="18" charset="-127"/>
            </a:endParaRPr>
          </a:p>
        </p:txBody>
      </p:sp>
      <p:sp>
        <p:nvSpPr>
          <p:cNvPr id="5" name="타원형 설명선 4"/>
          <p:cNvSpPr/>
          <p:nvPr/>
        </p:nvSpPr>
        <p:spPr>
          <a:xfrm>
            <a:off x="395536" y="242511"/>
            <a:ext cx="1008112" cy="868715"/>
          </a:xfrm>
          <a:prstGeom prst="wedgeEllipseCallout">
            <a:avLst>
              <a:gd name="adj1" fmla="val 114050"/>
              <a:gd name="adj2" fmla="val 144911"/>
            </a:avLst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/>
          <p:nvPr/>
        </p:nvSpPr>
        <p:spPr>
          <a:xfrm>
            <a:off x="571472" y="1983822"/>
            <a:ext cx="7858180" cy="2027396"/>
          </a:xfrm>
          <a:prstGeom prst="downArrowCallou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성경에서</a:t>
            </a:r>
            <a:endParaRPr lang="en-US" altLang="ko-KR" sz="400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최고의 예언가는 누구입니까</a:t>
            </a:r>
            <a:r>
              <a:rPr lang="en-US" altLang="ko-KR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400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6" name="사각형 설명선 125"/>
          <p:cNvSpPr/>
          <p:nvPr/>
        </p:nvSpPr>
        <p:spPr>
          <a:xfrm>
            <a:off x="3286116" y="285728"/>
            <a:ext cx="5072098" cy="646331"/>
          </a:xfrm>
          <a:prstGeom prst="wedgeRectCallout">
            <a:avLst>
              <a:gd name="adj1" fmla="val -100656"/>
              <a:gd name="adj2" fmla="val 209871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ko-KR" alt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성경 넌센스 퀴즈</a:t>
            </a:r>
            <a:endParaRPr lang="ko-KR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472" y="4463015"/>
            <a:ext cx="7858180" cy="153888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ko-KR" altLang="en-US" sz="54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 미리암 </a:t>
            </a:r>
            <a:r>
              <a:rPr lang="en-US" altLang="ko-KR" sz="5400" smtClean="0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-</a:t>
            </a:r>
          </a:p>
          <a:p>
            <a:pPr algn="ctr"/>
            <a:r>
              <a:rPr lang="ko-KR" altLang="en-US" sz="400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모든 것을 미리 아니까</a:t>
            </a:r>
            <a:r>
              <a:rPr lang="en-US" altLang="ko-KR" sz="400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…</a:t>
            </a:r>
            <a:endParaRPr lang="ko-KR" altLang="en-US" sz="4000" smtClean="0">
              <a:solidFill>
                <a:srgbClr val="FFFF00"/>
              </a:solidFill>
              <a:latin typeface="HY견고딕" pitchFamily="18" charset="-127"/>
              <a:ea typeface="(한)볼펜체C" pitchFamily="18" charset="-127"/>
            </a:endParaRPr>
          </a:p>
        </p:txBody>
      </p:sp>
      <p:sp>
        <p:nvSpPr>
          <p:cNvPr id="5" name="타원형 설명선 4"/>
          <p:cNvSpPr/>
          <p:nvPr/>
        </p:nvSpPr>
        <p:spPr>
          <a:xfrm>
            <a:off x="395536" y="242511"/>
            <a:ext cx="1008112" cy="868715"/>
          </a:xfrm>
          <a:prstGeom prst="wedgeEllipseCallout">
            <a:avLst>
              <a:gd name="adj1" fmla="val 114050"/>
              <a:gd name="adj2" fmla="val 144911"/>
            </a:avLst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/>
          <p:nvPr/>
        </p:nvSpPr>
        <p:spPr>
          <a:xfrm>
            <a:off x="571472" y="1983822"/>
            <a:ext cx="7858180" cy="2027396"/>
          </a:xfrm>
          <a:prstGeom prst="downArrowCallou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성경에서 제일 빨리 </a:t>
            </a:r>
            <a:endParaRPr lang="en-US" altLang="ko-KR" sz="400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왕이 된 사람은 누구입니까</a:t>
            </a:r>
            <a:r>
              <a:rPr lang="en-US" altLang="ko-KR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400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6" name="사각형 설명선 125"/>
          <p:cNvSpPr/>
          <p:nvPr/>
        </p:nvSpPr>
        <p:spPr>
          <a:xfrm>
            <a:off x="3286116" y="285728"/>
            <a:ext cx="5072098" cy="646331"/>
          </a:xfrm>
          <a:prstGeom prst="wedgeRectCallout">
            <a:avLst>
              <a:gd name="adj1" fmla="val -100656"/>
              <a:gd name="adj2" fmla="val 209871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ko-KR" alt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성경 넌센스 퀴즈</a:t>
            </a:r>
            <a:endParaRPr lang="ko-KR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472" y="4463015"/>
            <a:ext cx="7858180" cy="153888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ko-KR" altLang="en-US" sz="54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 바로왕 </a:t>
            </a:r>
            <a:r>
              <a:rPr lang="en-US" altLang="ko-KR" sz="54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-</a:t>
            </a:r>
          </a:p>
          <a:p>
            <a:pPr algn="ctr"/>
            <a:r>
              <a:rPr lang="ko-KR" altLang="en-US" sz="400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바로 왕이 되었으니까</a:t>
            </a:r>
            <a:r>
              <a:rPr lang="en-US" altLang="ko-KR" sz="400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…</a:t>
            </a:r>
            <a:endParaRPr lang="ko-KR" altLang="en-US" sz="4000" smtClean="0">
              <a:solidFill>
                <a:srgbClr val="FFFF00"/>
              </a:solidFill>
              <a:latin typeface="HY견고딕" pitchFamily="18" charset="-127"/>
              <a:ea typeface="(한)볼펜체C" pitchFamily="18" charset="-127"/>
            </a:endParaRPr>
          </a:p>
        </p:txBody>
      </p:sp>
      <p:sp>
        <p:nvSpPr>
          <p:cNvPr id="5" name="타원형 설명선 4"/>
          <p:cNvSpPr/>
          <p:nvPr/>
        </p:nvSpPr>
        <p:spPr>
          <a:xfrm>
            <a:off x="395536" y="242511"/>
            <a:ext cx="1008112" cy="868715"/>
          </a:xfrm>
          <a:prstGeom prst="wedgeEllipseCallout">
            <a:avLst>
              <a:gd name="adj1" fmla="val 114050"/>
              <a:gd name="adj2" fmla="val 144911"/>
            </a:avLst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5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/>
          <p:nvPr/>
        </p:nvSpPr>
        <p:spPr>
          <a:xfrm>
            <a:off x="571472" y="1983822"/>
            <a:ext cx="7858180" cy="2027396"/>
          </a:xfrm>
          <a:prstGeom prst="downArrowCallou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천국과 지옥은 어떤</a:t>
            </a:r>
            <a:endParaRPr lang="en-US" altLang="ko-KR" sz="400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사람이 가는 곳인가요</a:t>
            </a:r>
            <a:r>
              <a:rPr lang="en-US" altLang="ko-KR" sz="40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400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6" name="사각형 설명선 125"/>
          <p:cNvSpPr/>
          <p:nvPr/>
        </p:nvSpPr>
        <p:spPr>
          <a:xfrm>
            <a:off x="3286116" y="285728"/>
            <a:ext cx="5072098" cy="646331"/>
          </a:xfrm>
          <a:prstGeom prst="wedgeRectCallout">
            <a:avLst>
              <a:gd name="adj1" fmla="val -100656"/>
              <a:gd name="adj2" fmla="val 209871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ko-KR" alt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성경 넌센스 퀴즈</a:t>
            </a:r>
            <a:endParaRPr lang="ko-KR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472" y="4463015"/>
            <a:ext cx="7858180" cy="153888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ko-KR" altLang="en-US" sz="54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 죽은 사람 </a:t>
            </a:r>
            <a:r>
              <a:rPr lang="en-US" altLang="ko-KR" sz="54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-</a:t>
            </a:r>
          </a:p>
          <a:p>
            <a:pPr algn="ctr"/>
            <a:r>
              <a:rPr lang="ko-KR" altLang="en-US" sz="400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죽어야 갈 수 있는 곳이구먼요</a:t>
            </a:r>
          </a:p>
        </p:txBody>
      </p:sp>
      <p:sp>
        <p:nvSpPr>
          <p:cNvPr id="5" name="타원형 설명선 4"/>
          <p:cNvSpPr/>
          <p:nvPr/>
        </p:nvSpPr>
        <p:spPr>
          <a:xfrm>
            <a:off x="395536" y="242511"/>
            <a:ext cx="1008112" cy="868715"/>
          </a:xfrm>
          <a:prstGeom prst="wedgeEllipseCallout">
            <a:avLst>
              <a:gd name="adj1" fmla="val 114050"/>
              <a:gd name="adj2" fmla="val 144911"/>
            </a:avLst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5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/>
          <p:nvPr/>
        </p:nvSpPr>
        <p:spPr>
          <a:xfrm>
            <a:off x="571472" y="1983822"/>
            <a:ext cx="7858180" cy="2027396"/>
          </a:xfrm>
          <a:prstGeom prst="downArrowCallou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아기를 낳고 싶은 사람이 </a:t>
            </a:r>
            <a:endParaRPr lang="en-US" altLang="ko-KR" sz="4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꼭 읽어야 하는 성경책은</a:t>
            </a:r>
            <a:r>
              <a:rPr lang="en-US" altLang="ko-KR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4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6" name="사각형 설명선 125"/>
          <p:cNvSpPr/>
          <p:nvPr/>
        </p:nvSpPr>
        <p:spPr>
          <a:xfrm>
            <a:off x="3286116" y="285728"/>
            <a:ext cx="5072098" cy="646331"/>
          </a:xfrm>
          <a:prstGeom prst="wedgeRectCallout">
            <a:avLst>
              <a:gd name="adj1" fmla="val -100656"/>
              <a:gd name="adj2" fmla="val 209871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ko-KR" alt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성경 넌센스 퀴즈</a:t>
            </a:r>
            <a:endParaRPr lang="ko-KR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472" y="4463015"/>
            <a:ext cx="7858180" cy="153888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ko-KR" altLang="en-US" sz="54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 에베소서 </a:t>
            </a:r>
            <a:r>
              <a:rPr lang="en-US" altLang="ko-KR" sz="540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-</a:t>
            </a:r>
          </a:p>
          <a:p>
            <a:pPr algn="ctr"/>
            <a:r>
              <a:rPr lang="ko-KR" altLang="en-US" sz="400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애를 배야 애를 낳지요</a:t>
            </a:r>
          </a:p>
        </p:txBody>
      </p:sp>
      <p:sp>
        <p:nvSpPr>
          <p:cNvPr id="5" name="타원형 설명선 4"/>
          <p:cNvSpPr/>
          <p:nvPr/>
        </p:nvSpPr>
        <p:spPr>
          <a:xfrm>
            <a:off x="395536" y="242511"/>
            <a:ext cx="1008112" cy="868715"/>
          </a:xfrm>
          <a:prstGeom prst="wedgeEllipseCallout">
            <a:avLst>
              <a:gd name="adj1" fmla="val 114050"/>
              <a:gd name="adj2" fmla="val 144911"/>
            </a:avLst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7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05"/>
          <p:cNvSpPr txBox="1"/>
          <p:nvPr/>
        </p:nvSpPr>
        <p:spPr>
          <a:xfrm>
            <a:off x="571472" y="1983822"/>
            <a:ext cx="7858180" cy="2027396"/>
          </a:xfrm>
          <a:prstGeom prst="downArrowCallou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옷이나 물것을 넣어 두는 </a:t>
            </a:r>
            <a:endParaRPr lang="en-US" altLang="ko-KR" sz="4000" dirty="0" smtClean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ko-KR" altLang="en-US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상자를 한 글자로 말하면</a:t>
            </a:r>
            <a:r>
              <a:rPr lang="en-US" altLang="ko-KR" sz="40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?</a:t>
            </a:r>
            <a:endParaRPr lang="ko-KR" altLang="en-US" sz="40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6" name="사각형 설명선 125"/>
          <p:cNvSpPr/>
          <p:nvPr/>
        </p:nvSpPr>
        <p:spPr>
          <a:xfrm>
            <a:off x="3286116" y="285728"/>
            <a:ext cx="5072098" cy="646331"/>
          </a:xfrm>
          <a:prstGeom prst="wedgeRectCallout">
            <a:avLst>
              <a:gd name="adj1" fmla="val -100656"/>
              <a:gd name="adj2" fmla="val 209871"/>
            </a:avLst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ko-KR" altLang="en-US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성경 넌센스 퀴즈</a:t>
            </a:r>
            <a:endParaRPr lang="ko-KR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71472" y="4463015"/>
            <a:ext cx="7858180" cy="1538883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35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ko-KR" altLang="en-US" sz="54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 함 </a:t>
            </a:r>
            <a:r>
              <a:rPr lang="en-US" altLang="ko-KR" sz="54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-</a:t>
            </a:r>
          </a:p>
          <a:p>
            <a:pPr algn="ctr"/>
            <a:r>
              <a:rPr lang="ko-KR" altLang="en-US" sz="4000" dirty="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노아의 아들 중 함이 있어요</a:t>
            </a:r>
            <a:r>
              <a:rPr lang="en-US" altLang="ko-KR" sz="4000" dirty="0" smtClean="0">
                <a:solidFill>
                  <a:srgbClr val="FFFF00"/>
                </a:solidFill>
                <a:latin typeface="HY견고딕" pitchFamily="18" charset="-127"/>
                <a:ea typeface="(한)볼펜체C" pitchFamily="18" charset="-127"/>
              </a:rPr>
              <a:t>.</a:t>
            </a:r>
            <a:endParaRPr lang="ko-KR" altLang="en-US" sz="4000" dirty="0" smtClean="0">
              <a:solidFill>
                <a:srgbClr val="FFFF00"/>
              </a:solidFill>
              <a:latin typeface="HY견고딕" pitchFamily="18" charset="-127"/>
              <a:ea typeface="(한)볼펜체C" pitchFamily="18" charset="-127"/>
            </a:endParaRPr>
          </a:p>
        </p:txBody>
      </p:sp>
      <p:sp>
        <p:nvSpPr>
          <p:cNvPr id="5" name="타원형 설명선 4"/>
          <p:cNvSpPr/>
          <p:nvPr/>
        </p:nvSpPr>
        <p:spPr>
          <a:xfrm>
            <a:off x="395536" y="242511"/>
            <a:ext cx="1008112" cy="868715"/>
          </a:xfrm>
          <a:prstGeom prst="wedgeEllipseCallout">
            <a:avLst>
              <a:gd name="adj1" fmla="val 114050"/>
              <a:gd name="adj2" fmla="val 144911"/>
            </a:avLst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8</a:t>
            </a:r>
            <a:endParaRPr lang="ko-KR" altLang="en-US" sz="32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8978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3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고구려 벽화">
  <a:themeElements>
    <a:clrScheme name="메트로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624</Words>
  <Application>Microsoft Office PowerPoint</Application>
  <PresentationFormat>화면 슬라이드 쇼(4:3)</PresentationFormat>
  <Paragraphs>192</Paragraphs>
  <Slides>31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31</vt:i4>
      </vt:variant>
    </vt:vector>
  </HeadingPairs>
  <TitlesOfParts>
    <vt:vector size="40" baseType="lpstr">
      <vt:lpstr>(한)볼펜체C</vt:lpstr>
      <vt:lpstr>HY견고딕</vt:lpstr>
      <vt:lpstr>HY견명조</vt:lpstr>
      <vt:lpstr>굴림</vt:lpstr>
      <vt:lpstr>맑은 고딕</vt:lpstr>
      <vt:lpstr>Arial</vt:lpstr>
      <vt:lpstr>Georgia</vt:lpstr>
      <vt:lpstr>Wingdings</vt:lpstr>
      <vt:lpstr>2_고구려 벽화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상계평강교회</dc:creator>
  <cp:lastModifiedBy>com</cp:lastModifiedBy>
  <cp:revision>26</cp:revision>
  <dcterms:created xsi:type="dcterms:W3CDTF">2011-03-02T06:14:00Z</dcterms:created>
  <dcterms:modified xsi:type="dcterms:W3CDTF">2018-07-12T23:30:33Z</dcterms:modified>
</cp:coreProperties>
</file>