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AFC9-EF2D-4848-8242-E0DEFB22F50E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B7CC5-FAE3-45C7-8DA9-ACAD641D3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11188" y="692150"/>
            <a:ext cx="7921625" cy="3744913"/>
            <a:chOff x="385" y="436"/>
            <a:chExt cx="4990" cy="2359"/>
          </a:xfrm>
        </p:grpSpPr>
        <p:sp>
          <p:nvSpPr>
            <p:cNvPr id="158722" name="AutoShape 2"/>
            <p:cNvSpPr>
              <a:spLocks noChangeArrowheads="1"/>
            </p:cNvSpPr>
            <p:nvPr/>
          </p:nvSpPr>
          <p:spPr bwMode="auto">
            <a:xfrm>
              <a:off x="839" y="1525"/>
              <a:ext cx="4536" cy="127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sz="4400">
                  <a:latin typeface="휴먼옛체" pitchFamily="18" charset="-127"/>
                  <a:ea typeface="휴먼옛체" pitchFamily="18" charset="-127"/>
                </a:rPr>
                <a:t>아브라함의 순종</a:t>
              </a:r>
            </a:p>
          </p:txBody>
        </p:sp>
        <p:pic>
          <p:nvPicPr>
            <p:cNvPr id="158726" name="Picture 6" descr="00bible_1"/>
            <p:cNvPicPr>
              <a:picLocks noChangeAspect="1" noChangeArrowheads="1"/>
            </p:cNvPicPr>
            <p:nvPr/>
          </p:nvPicPr>
          <p:blipFill>
            <a:blip r:embed="rId2"/>
            <a:srcRect l="36829" t="4312" r="35071" b="56375"/>
            <a:stretch>
              <a:fillRect/>
            </a:stretch>
          </p:blipFill>
          <p:spPr bwMode="auto">
            <a:xfrm>
              <a:off x="391" y="493"/>
              <a:ext cx="1471" cy="1410"/>
            </a:xfrm>
            <a:prstGeom prst="rect">
              <a:avLst/>
            </a:prstGeom>
            <a:noFill/>
          </p:spPr>
        </p:pic>
        <p:sp>
          <p:nvSpPr>
            <p:cNvPr id="158724" name="Oval 4"/>
            <p:cNvSpPr>
              <a:spLocks noChangeArrowheads="1"/>
            </p:cNvSpPr>
            <p:nvPr/>
          </p:nvSpPr>
          <p:spPr bwMode="auto">
            <a:xfrm>
              <a:off x="385" y="436"/>
              <a:ext cx="1497" cy="1497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8725" name="Text Box 5"/>
            <p:cNvSpPr txBox="1">
              <a:spLocks noChangeArrowheads="1"/>
            </p:cNvSpPr>
            <p:nvPr/>
          </p:nvSpPr>
          <p:spPr bwMode="auto">
            <a:xfrm>
              <a:off x="2018" y="981"/>
              <a:ext cx="303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3200">
                  <a:latin typeface="휴먼옛체" pitchFamily="18" charset="-127"/>
                  <a:ea typeface="휴먼옛체" pitchFamily="18" charset="-127"/>
                </a:rPr>
                <a:t>2.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</a:rPr>
                <a:t>족장시대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</a:t>
              </a:r>
              <a:r>
                <a:rPr lang="en-US" altLang="ko-KR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(1)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아브라함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5913" y="404813"/>
            <a:ext cx="8504237" cy="6048375"/>
            <a:chOff x="199" y="255"/>
            <a:chExt cx="5357" cy="3810"/>
          </a:xfrm>
        </p:grpSpPr>
        <p:pic>
          <p:nvPicPr>
            <p:cNvPr id="159750" name="Picture 6" descr="00bible_1"/>
            <p:cNvPicPr>
              <a:picLocks noChangeAspect="1" noChangeArrowheads="1"/>
            </p:cNvPicPr>
            <p:nvPr/>
          </p:nvPicPr>
          <p:blipFill>
            <a:blip r:embed="rId2"/>
            <a:srcRect l="36829" t="4312" r="35071" b="56375"/>
            <a:stretch>
              <a:fillRect/>
            </a:stretch>
          </p:blipFill>
          <p:spPr bwMode="auto">
            <a:xfrm>
              <a:off x="216" y="318"/>
              <a:ext cx="1455" cy="1395"/>
            </a:xfrm>
            <a:prstGeom prst="rect">
              <a:avLst/>
            </a:prstGeom>
            <a:noFill/>
          </p:spPr>
        </p:pic>
        <p:sp>
          <p:nvSpPr>
            <p:cNvPr id="159746" name="Text Box 2"/>
            <p:cNvSpPr txBox="1">
              <a:spLocks noChangeArrowheads="1"/>
            </p:cNvSpPr>
            <p:nvPr/>
          </p:nvSpPr>
          <p:spPr bwMode="auto">
            <a:xfrm>
              <a:off x="1247" y="2205"/>
              <a:ext cx="35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ko-KR" altLang="en-US" sz="2400"/>
            </a:p>
          </p:txBody>
        </p:sp>
        <p:sp>
          <p:nvSpPr>
            <p:cNvPr id="159748" name="AutoShape 4"/>
            <p:cNvSpPr>
              <a:spLocks noChangeArrowheads="1"/>
            </p:cNvSpPr>
            <p:nvPr/>
          </p:nvSpPr>
          <p:spPr bwMode="auto">
            <a:xfrm>
              <a:off x="204" y="255"/>
              <a:ext cx="5352" cy="3810"/>
            </a:xfrm>
            <a:prstGeom prst="roundRect">
              <a:avLst>
                <a:gd name="adj" fmla="val 16667"/>
              </a:avLst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tIns="82800" rIns="180000" bIns="82800" anchor="ctr"/>
            <a:lstStyle/>
            <a:p>
              <a:pPr marL="457200" indent="-457200" algn="r"/>
              <a:r>
                <a:rPr lang="ko-KR" altLang="en-US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창세기 </a:t>
              </a:r>
              <a:r>
                <a:rPr lang="en-US" altLang="ko-KR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22:14</a:t>
              </a:r>
              <a:endParaRPr lang="en-US" altLang="ko-KR" sz="3600">
                <a:latin typeface="휴먼매직체" pitchFamily="18" charset="-127"/>
                <a:ea typeface="휴먼매직체" pitchFamily="18" charset="-127"/>
              </a:endParaRPr>
            </a:p>
            <a:p>
              <a:pPr marL="457200" indent="-457200" algn="r"/>
              <a:endParaRPr lang="ko-KR" altLang="en-US" sz="3600">
                <a:latin typeface="휴먼매직체" pitchFamily="18" charset="-127"/>
                <a:ea typeface="휴먼매직체" pitchFamily="18" charset="-127"/>
              </a:endParaRPr>
            </a:p>
            <a:p>
              <a:pPr marL="457200" indent="-457200" algn="r"/>
              <a:endParaRPr lang="ko-KR" altLang="en-US" sz="3600">
                <a:latin typeface="휴먼매직체" pitchFamily="18" charset="-127"/>
                <a:ea typeface="휴먼매직체" pitchFamily="18" charset="-127"/>
              </a:endParaRP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네가 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네 하나님 여호와의 말씀을 순종하면 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이 모든 복이 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네게 임하며 </a:t>
              </a:r>
            </a:p>
            <a:p>
              <a:pPr marL="457200" indent="-457200" algn="r"/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네게 미치리니 </a:t>
              </a:r>
            </a:p>
            <a:p>
              <a:pPr marL="457200" indent="-457200" algn="r"/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(</a:t>
              </a: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신명기 </a:t>
              </a:r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28:2)</a:t>
              </a:r>
            </a:p>
          </p:txBody>
        </p:sp>
        <p:sp>
          <p:nvSpPr>
            <p:cNvPr id="159749" name="Oval 5"/>
            <p:cNvSpPr>
              <a:spLocks noChangeArrowheads="1"/>
            </p:cNvSpPr>
            <p:nvPr/>
          </p:nvSpPr>
          <p:spPr bwMode="auto">
            <a:xfrm rot="-275515">
              <a:off x="199" y="256"/>
              <a:ext cx="1499" cy="1495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아브라함의 인생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84438" y="96838"/>
            <a:ext cx="4103687" cy="6284912"/>
            <a:chOff x="1565" y="61"/>
            <a:chExt cx="2585" cy="3959"/>
          </a:xfrm>
        </p:grpSpPr>
        <p:pic>
          <p:nvPicPr>
            <p:cNvPr id="60420" name="Picture 4" descr="02head1_1"/>
            <p:cNvPicPr>
              <a:picLocks noChangeAspect="1" noChangeArrowheads="1"/>
            </p:cNvPicPr>
            <p:nvPr/>
          </p:nvPicPr>
          <p:blipFill>
            <a:blip r:embed="rId2"/>
            <a:srcRect l="3247" r="4497" b="3532"/>
            <a:stretch>
              <a:fillRect/>
            </a:stretch>
          </p:blipFill>
          <p:spPr bwMode="auto">
            <a:xfrm>
              <a:off x="1565" y="61"/>
              <a:ext cx="2585" cy="3959"/>
            </a:xfrm>
            <a:prstGeom prst="rect">
              <a:avLst/>
            </a:prstGeom>
            <a:noFill/>
          </p:spPr>
        </p:pic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60422" name="Picture 6" descr="02head1_1"/>
            <p:cNvPicPr>
              <a:picLocks noChangeAspect="1" noChangeArrowheads="1"/>
            </p:cNvPicPr>
            <p:nvPr/>
          </p:nvPicPr>
          <p:blipFill>
            <a:blip r:embed="rId2"/>
            <a:srcRect l="24268" t="1413" r="25519" b="94469"/>
            <a:stretch>
              <a:fillRect/>
            </a:stretch>
          </p:blipFill>
          <p:spPr bwMode="auto">
            <a:xfrm>
              <a:off x="2154" y="119"/>
              <a:ext cx="1407" cy="169"/>
            </a:xfrm>
            <a:prstGeom prst="rect">
              <a:avLst/>
            </a:prstGeom>
            <a:noFill/>
          </p:spPr>
        </p:pic>
        <p:sp>
          <p:nvSpPr>
            <p:cNvPr id="60423" name="Line 7"/>
            <p:cNvSpPr>
              <a:spLocks noChangeShapeType="1"/>
            </p:cNvSpPr>
            <p:nvPr/>
          </p:nvSpPr>
          <p:spPr bwMode="auto">
            <a:xfrm>
              <a:off x="2523" y="255"/>
              <a:ext cx="36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아브라함의 순종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39975" y="333375"/>
            <a:ext cx="4533900" cy="6267450"/>
            <a:chOff x="1474" y="210"/>
            <a:chExt cx="2856" cy="3948"/>
          </a:xfrm>
        </p:grpSpPr>
        <p:pic>
          <p:nvPicPr>
            <p:cNvPr id="61444" name="Picture 4" descr="02head1_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74" y="210"/>
              <a:ext cx="2856" cy="3948"/>
            </a:xfrm>
            <a:prstGeom prst="rect">
              <a:avLst/>
            </a:prstGeom>
            <a:noFill/>
          </p:spPr>
        </p:pic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아브라함을 축복하심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314575" y="266700"/>
            <a:ext cx="4514850" cy="6324600"/>
            <a:chOff x="1458" y="168"/>
            <a:chExt cx="2844" cy="3984"/>
          </a:xfrm>
        </p:grpSpPr>
        <p:pic>
          <p:nvPicPr>
            <p:cNvPr id="62468" name="Picture 4" descr="02head1_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58" y="168"/>
              <a:ext cx="2844" cy="3984"/>
            </a:xfrm>
            <a:prstGeom prst="rect">
              <a:avLst/>
            </a:prstGeom>
            <a:noFill/>
          </p:spPr>
        </p:pic>
        <p:sp>
          <p:nvSpPr>
            <p:cNvPr id="62469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충성이의 순종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84438" y="404813"/>
            <a:ext cx="4813300" cy="5976937"/>
            <a:chOff x="1565" y="255"/>
            <a:chExt cx="3032" cy="3765"/>
          </a:xfrm>
        </p:grpSpPr>
        <p:pic>
          <p:nvPicPr>
            <p:cNvPr id="63492" name="Picture 4" descr="02head1_4"/>
            <p:cNvPicPr>
              <a:picLocks noChangeAspect="1" noChangeArrowheads="1"/>
            </p:cNvPicPr>
            <p:nvPr/>
          </p:nvPicPr>
          <p:blipFill>
            <a:blip r:embed="rId2"/>
            <a:srcRect l="2068" t="1508" b="3847"/>
            <a:stretch>
              <a:fillRect/>
            </a:stretch>
          </p:blipFill>
          <p:spPr bwMode="auto">
            <a:xfrm>
              <a:off x="1565" y="255"/>
              <a:ext cx="3032" cy="3765"/>
            </a:xfrm>
            <a:prstGeom prst="rect">
              <a:avLst/>
            </a:prstGeom>
            <a:noFill/>
          </p:spPr>
        </p:pic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63494" name="Picture 6" descr="02head1_4"/>
            <p:cNvPicPr>
              <a:picLocks noChangeAspect="1" noChangeArrowheads="1"/>
            </p:cNvPicPr>
            <p:nvPr/>
          </p:nvPicPr>
          <p:blipFill>
            <a:blip r:embed="rId2"/>
            <a:srcRect l="84544" t="8551" b="57077"/>
            <a:stretch>
              <a:fillRect/>
            </a:stretch>
          </p:blipFill>
          <p:spPr bwMode="auto">
            <a:xfrm>
              <a:off x="4115" y="533"/>
              <a:ext cx="478" cy="136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02550" cy="1090613"/>
          </a:xfrm>
        </p:spPr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하나님 말씀에 순종해요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97113" y="404813"/>
            <a:ext cx="4648200" cy="5976937"/>
            <a:chOff x="1447" y="255"/>
            <a:chExt cx="2928" cy="3765"/>
          </a:xfrm>
        </p:grpSpPr>
        <p:pic>
          <p:nvPicPr>
            <p:cNvPr id="64516" name="Picture 4" descr="02head1_5"/>
            <p:cNvPicPr>
              <a:picLocks noChangeAspect="1" noChangeArrowheads="1"/>
            </p:cNvPicPr>
            <p:nvPr/>
          </p:nvPicPr>
          <p:blipFill>
            <a:blip r:embed="rId2"/>
            <a:srcRect t="3346" b="4034"/>
            <a:stretch>
              <a:fillRect/>
            </a:stretch>
          </p:blipFill>
          <p:spPr bwMode="auto">
            <a:xfrm>
              <a:off x="1447" y="255"/>
              <a:ext cx="2928" cy="3765"/>
            </a:xfrm>
            <a:prstGeom prst="rect">
              <a:avLst/>
            </a:prstGeom>
            <a:noFill/>
          </p:spPr>
        </p:pic>
        <p:sp>
          <p:nvSpPr>
            <p:cNvPr id="64517" name="Rectangle 5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64518" name="Picture 6" descr="02head1_5"/>
            <p:cNvPicPr>
              <a:picLocks noChangeAspect="1" noChangeArrowheads="1"/>
            </p:cNvPicPr>
            <p:nvPr/>
          </p:nvPicPr>
          <p:blipFill>
            <a:blip r:embed="rId2"/>
            <a:srcRect l="2458" t="15575" r="94434" b="73799"/>
            <a:stretch>
              <a:fillRect/>
            </a:stretch>
          </p:blipFill>
          <p:spPr bwMode="auto">
            <a:xfrm>
              <a:off x="1513" y="742"/>
              <a:ext cx="91" cy="432"/>
            </a:xfrm>
            <a:prstGeom prst="rect">
              <a:avLst/>
            </a:prstGeom>
            <a:noFill/>
          </p:spPr>
        </p:pic>
        <p:pic>
          <p:nvPicPr>
            <p:cNvPr id="64519" name="Picture 7" descr="02head1_5"/>
            <p:cNvPicPr>
              <a:picLocks noChangeAspect="1" noChangeArrowheads="1"/>
            </p:cNvPicPr>
            <p:nvPr/>
          </p:nvPicPr>
          <p:blipFill>
            <a:blip r:embed="rId2"/>
            <a:srcRect l="89207" t="10701" r="4576" b="78819"/>
            <a:stretch>
              <a:fillRect/>
            </a:stretch>
          </p:blipFill>
          <p:spPr bwMode="auto">
            <a:xfrm>
              <a:off x="4059" y="554"/>
              <a:ext cx="182" cy="42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화면 슬라이드 쇼(4:3)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아브라함의 인생</vt:lpstr>
      <vt:lpstr>아브라함의 순종</vt:lpstr>
      <vt:lpstr>아브라함을 축복하심</vt:lpstr>
      <vt:lpstr>충성이의 순종</vt:lpstr>
      <vt:lpstr>하나님 말씀에 순종해요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Very Infortant Person</dc:creator>
  <cp:lastModifiedBy>Very Infortant Person</cp:lastModifiedBy>
  <cp:revision>1</cp:revision>
  <dcterms:created xsi:type="dcterms:W3CDTF">2009-05-28T06:41:15Z</dcterms:created>
  <dcterms:modified xsi:type="dcterms:W3CDTF">2009-05-28T06:41:30Z</dcterms:modified>
</cp:coreProperties>
</file>