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FA20-3797-496B-B5EC-04D4058B051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DB577-A121-4DE5-93A8-BCA4CE4575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82F1-DF78-4067-8CB2-A26A62420C2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EA65-295A-4BC7-AAF4-6EA4BBBEF60A}" type="datetimeFigureOut">
              <a:rPr lang="ko-KR" altLang="en-US" smtClean="0"/>
              <a:t>2010-08-20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F8B0-95DB-44BD-B90E-5335E78B15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pic>
        <p:nvPicPr>
          <p:cNvPr id="22531" name="내용 개체 틀 3" descr="교회를 세우시고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525" y="0"/>
            <a:ext cx="9134475" cy="6858000"/>
          </a:xfrm>
        </p:spPr>
      </p:pic>
      <p:sp>
        <p:nvSpPr>
          <p:cNvPr id="4" name="TextBox 3"/>
          <p:cNvSpPr txBox="1"/>
          <p:nvPr/>
        </p:nvSpPr>
        <p:spPr>
          <a:xfrm>
            <a:off x="357158" y="214290"/>
            <a:ext cx="8215370" cy="45550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6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마태복음</a:t>
            </a:r>
            <a:r>
              <a:rPr lang="en-US" altLang="ko-KR" sz="6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</a:t>
            </a:r>
            <a:r>
              <a:rPr lang="ko-KR" altLang="en-US" sz="6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장 </a:t>
            </a:r>
            <a:r>
              <a:rPr lang="en-US" altLang="ko-KR" sz="6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42</a:t>
            </a:r>
            <a:r>
              <a:rPr lang="ko-KR" altLang="en-US" sz="6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절</a:t>
            </a:r>
            <a:endParaRPr lang="en-US" altLang="ko-KR" sz="4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endParaRPr lang="en-US" altLang="ko-KR" sz="1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ko-KR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그러므로 깨어 있어라 </a:t>
            </a:r>
            <a:endParaRPr lang="en-US" altLang="ko-KR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ko-KR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어느 날에 너희 주가 임할는지 너희가 알지 못함이니라</a:t>
            </a:r>
            <a:endParaRPr lang="ko-KR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pic>
        <p:nvPicPr>
          <p:cNvPr id="23555" name="내용 개체 틀 3" descr="교회를 세우시고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525" y="0"/>
            <a:ext cx="9134475" cy="6858000"/>
          </a:xfrm>
        </p:spPr>
      </p:pic>
      <p:sp>
        <p:nvSpPr>
          <p:cNvPr id="8" name="TextBox 7"/>
          <p:cNvSpPr txBox="1"/>
          <p:nvPr/>
        </p:nvSpPr>
        <p:spPr>
          <a:xfrm>
            <a:off x="642910" y="428604"/>
            <a:ext cx="7786742" cy="24006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9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altLang="ko-KR" sz="8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 </a:t>
            </a:r>
            <a:r>
              <a:rPr lang="ko-KR" altLang="en-US" sz="6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제  목 </a:t>
            </a:r>
            <a:r>
              <a:rPr lang="en-US" altLang="ko-KR" sz="8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&gt;</a:t>
            </a:r>
            <a:endParaRPr lang="en-US" altLang="ko-KR" sz="88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ko-KR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예수님이 다시 오세요</a:t>
            </a:r>
            <a:endParaRPr lang="en-US" altLang="ko-KR" sz="5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500306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시작이 있으면 끝이 있다</a:t>
            </a:r>
            <a:endParaRPr lang="ko-KR" alt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orea.kr/newsWeb/resources/attaches/2007.04/10/d82da04f9a6509af662022815394d1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4968000" cy="3539292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5500694" y="714355"/>
            <a:ext cx="338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세상 마지막이 되면 먼저 기후가 변하여 농사할 수 없을 만큼 기근이 들게 됩니다</a:t>
            </a:r>
            <a:r>
              <a:rPr lang="en-US" altLang="ko-KR" sz="32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32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양식을 찾으려고 해도 양식 구하기가 아주 어렵게 됩니다</a:t>
            </a:r>
            <a:r>
              <a:rPr lang="en-US" altLang="ko-KR" sz="32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.</a:t>
            </a:r>
            <a:endParaRPr lang="ko-KR" altLang="en-US" sz="3200" b="1" dirty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4303455"/>
            <a:ext cx="9144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우리나라도 사막 위험지역입니다</a:t>
            </a:r>
            <a:r>
              <a:rPr lang="en-US" altLang="ko-KR" sz="32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산의 나무도 다 죽고 강물도 흐르지 않게 됩니다</a:t>
            </a:r>
            <a:r>
              <a:rPr lang="en-US" altLang="ko-KR" sz="32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앞으로 물 부족사태에 대비해서 준비하지 않으면 안 되는 상황입니다</a:t>
            </a:r>
            <a:r>
              <a:rPr lang="en-US" altLang="ko-KR" sz="32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</a:p>
          <a:p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지금 몽골이나 전 세계에 사막화 현상이 심하게 나타나고 있습니다</a:t>
            </a:r>
            <a:r>
              <a:rPr lang="en-US" altLang="ko-KR" sz="32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643042" y="0"/>
            <a:ext cx="1980000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1. </a:t>
            </a:r>
            <a:r>
              <a:rPr lang="ko-KR" altLang="en-US" sz="48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기근</a:t>
            </a:r>
            <a:endParaRPr lang="ko-KR" altLang="en-US" sz="4800" dirty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224131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2. </a:t>
            </a:r>
            <a:r>
              <a:rPr lang="ko-KR" altLang="en-US" sz="48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재앙 </a:t>
            </a:r>
            <a:endParaRPr lang="ko-KR" altLang="en-US" sz="4800" dirty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pic>
        <p:nvPicPr>
          <p:cNvPr id="2050" name="Picture 2" descr="http://www.unicef.or.kr/newsletter/upload/enews053_02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000" y="642918"/>
            <a:ext cx="6912000" cy="4097840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0" y="857232"/>
            <a:ext cx="2268000" cy="3888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그런가 하면 반대로 온갖 태풍이나 해일이나 폭우나 상상할 수 없는 일들이 일어나게 됩니다</a:t>
            </a:r>
            <a:r>
              <a:rPr lang="en-US" altLang="ko-KR" sz="32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.</a:t>
            </a:r>
            <a:endParaRPr lang="ko-KR" altLang="en-US" sz="3200" b="1" dirty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4795896"/>
            <a:ext cx="9144000" cy="255454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endParaRPr lang="en-US" altLang="ko-KR" sz="3200" b="1" dirty="0" smtClean="0">
              <a:solidFill>
                <a:schemeClr val="bg1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3200" b="1" dirty="0" smtClean="0">
                <a:solidFill>
                  <a:schemeClr val="bg1"/>
                </a:solidFill>
                <a:latin typeface="휴먼매직체" pitchFamily="18" charset="-127"/>
                <a:ea typeface="휴먼매직체" pitchFamily="18" charset="-127"/>
              </a:rPr>
              <a:t>추위와 더위로 사람들이 많이 죽고 있어요</a:t>
            </a:r>
            <a:r>
              <a:rPr lang="en-US" altLang="ko-KR" sz="3200" b="1" dirty="0" smtClean="0">
                <a:solidFill>
                  <a:schemeClr val="bg1"/>
                </a:solidFill>
                <a:latin typeface="휴먼매직체" pitchFamily="18" charset="-127"/>
                <a:ea typeface="휴먼매직체" pitchFamily="18" charset="-127"/>
              </a:rPr>
              <a:t>.  </a:t>
            </a:r>
          </a:p>
          <a:p>
            <a:endParaRPr lang="en-US" altLang="ko-KR" sz="3200" b="1" dirty="0" smtClean="0">
              <a:solidFill>
                <a:schemeClr val="bg1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3200" b="1" dirty="0" smtClean="0">
                <a:solidFill>
                  <a:schemeClr val="bg1"/>
                </a:solidFill>
                <a:latin typeface="휴먼매직체" pitchFamily="18" charset="-127"/>
                <a:ea typeface="휴먼매직체" pitchFamily="18" charset="-127"/>
              </a:rPr>
              <a:t>앞으로는 더욱 심해 질거예요</a:t>
            </a:r>
            <a:r>
              <a:rPr lang="en-US" altLang="ko-KR" sz="3200" b="1" dirty="0" smtClean="0">
                <a:solidFill>
                  <a:schemeClr val="bg1"/>
                </a:solidFill>
                <a:latin typeface="휴먼매직체" pitchFamily="18" charset="-127"/>
                <a:ea typeface="휴먼매직체" pitchFamily="18" charset="-127"/>
              </a:rPr>
              <a:t>.</a:t>
            </a:r>
          </a:p>
          <a:p>
            <a:endParaRPr lang="ko-KR" altLang="en-US" sz="3200" b="1" dirty="0">
              <a:solidFill>
                <a:schemeClr val="bg1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282" y="0"/>
            <a:ext cx="1031051" cy="364715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ko-KR" sz="6600" b="1" dirty="0" smtClean="0">
                <a:solidFill>
                  <a:srgbClr val="FF0000"/>
                </a:solidFill>
              </a:rPr>
              <a:t>3.</a:t>
            </a:r>
          </a:p>
          <a:p>
            <a:pPr>
              <a:lnSpc>
                <a:spcPct val="150000"/>
              </a:lnSpc>
            </a:pPr>
            <a:r>
              <a:rPr lang="ko-KR" altLang="en-US" sz="6600" b="1" dirty="0" smtClean="0">
                <a:solidFill>
                  <a:srgbClr val="FF0000"/>
                </a:solidFill>
              </a:rPr>
              <a:t>지</a:t>
            </a:r>
            <a:endParaRPr lang="en-US" altLang="ko-KR" sz="6600" b="1" dirty="0" smtClean="0">
              <a:solidFill>
                <a:srgbClr val="FF0000"/>
              </a:solidFill>
            </a:endParaRPr>
          </a:p>
          <a:p>
            <a:r>
              <a:rPr lang="ko-KR" altLang="en-US" sz="6600" b="1" dirty="0" smtClean="0">
                <a:solidFill>
                  <a:srgbClr val="FF0000"/>
                </a:solidFill>
              </a:rPr>
              <a:t>진</a:t>
            </a:r>
            <a:endParaRPr lang="ko-KR" altLang="en-US" sz="66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pds49.cafe.daum.net/original/15/cafe/2008/06/29/08/30/4866c98a9a5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2000" y="0"/>
            <a:ext cx="7632000" cy="5235086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기후만 변화될까요</a:t>
            </a:r>
            <a:r>
              <a:rPr lang="en-US" altLang="ko-KR" sz="3200" b="1" dirty="0" smtClean="0">
                <a:latin typeface="휴먼매직체" pitchFamily="18" charset="-127"/>
                <a:ea typeface="휴먼매직체" pitchFamily="18" charset="-127"/>
              </a:rPr>
              <a:t>? </a:t>
            </a:r>
          </a:p>
          <a:p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지구의 지질도 변해서 여기저기서 지진이 일어나 건물은 </a:t>
            </a:r>
            <a:endParaRPr lang="en-US" altLang="ko-KR" sz="3200" b="1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파괴되고 수많은 사람들이 다치거나 죽게 됩니다</a:t>
            </a:r>
            <a:r>
              <a:rPr lang="en-US" altLang="ko-KR" sz="32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en-US" altLang="ko-KR" dirty="0" smtClean="0"/>
              <a:t> </a:t>
            </a:r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s.blick.ch/img/gen/X/R/HBXRtOGe_Pxgen_r_900x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000" y="2098202"/>
            <a:ext cx="7128000" cy="4759798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42844" y="3000372"/>
            <a:ext cx="172354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6000" b="1" dirty="0" smtClean="0">
                <a:solidFill>
                  <a:srgbClr val="FF0000"/>
                </a:solidFill>
              </a:rPr>
              <a:t>4. </a:t>
            </a:r>
          </a:p>
          <a:p>
            <a:r>
              <a:rPr lang="ko-KR" altLang="en-US" sz="6000" b="1" dirty="0" smtClean="0">
                <a:solidFill>
                  <a:srgbClr val="FF0000"/>
                </a:solidFill>
              </a:rPr>
              <a:t>질병</a:t>
            </a:r>
            <a:endParaRPr lang="ko-KR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785794"/>
            <a:ext cx="9144000" cy="115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3200" b="1" dirty="0" smtClean="0">
                <a:latin typeface="휴먼매직체" pitchFamily="18" charset="-127"/>
                <a:ea typeface="휴먼매직체" pitchFamily="18" charset="-127"/>
              </a:rPr>
              <a:t>그런가 하면 이름 모를  질병으로  온 세상 사람들이 아파서 이를 갈며  죽고자 해도  속히 죽지도 않습니다</a:t>
            </a:r>
            <a:r>
              <a:rPr lang="en-US" altLang="ko-KR" sz="3200" b="1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357166"/>
            <a:ext cx="439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60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5.</a:t>
            </a:r>
            <a:r>
              <a:rPr lang="ko-KR" altLang="en-US" sz="6000" b="1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거짓 선지자</a:t>
            </a:r>
            <a:endParaRPr lang="ko-KR" altLang="en-US" sz="6000" dirty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pic>
        <p:nvPicPr>
          <p:cNvPr id="4098" name="Picture 2" descr="http://cfs9.blog.daum.net/image/35/blog/2007/10/12/19/30/470f4cdbeb800&amp;filename=양의%20탈을%20쓴%20늑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4762500" cy="2895600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4788000" y="785794"/>
            <a:ext cx="435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800" b="1" spc="-150" dirty="0" smtClean="0">
                <a:latin typeface="휴먼매직체" pitchFamily="18" charset="-127"/>
                <a:ea typeface="휴먼매직체" pitchFamily="18" charset="-127"/>
              </a:rPr>
              <a:t>그리고 거짓선지자가 나타나 사람들을 미혹하여 </a:t>
            </a:r>
            <a:r>
              <a:rPr lang="ko-KR" altLang="en-US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내가 하나님이다</a:t>
            </a:r>
            <a:r>
              <a:rPr lang="en-US" altLang="ko-KR" sz="2800" b="1" spc="-15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내가 재림 예수다</a:t>
            </a:r>
            <a:r>
              <a:rPr lang="en-US" altLang="ko-KR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내가 </a:t>
            </a:r>
            <a:r>
              <a:rPr lang="ko-KR" altLang="en-US" sz="2800" b="1" spc="-150" dirty="0" err="1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보혜사</a:t>
            </a:r>
            <a:r>
              <a:rPr lang="ko-KR" altLang="en-US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 성령이다 예수님이 여기 왔다 저기 왔다 </a:t>
            </a:r>
            <a:r>
              <a:rPr lang="ko-KR" altLang="en-US" sz="2800" b="1" spc="-150" dirty="0" smtClean="0">
                <a:latin typeface="휴먼매직체" pitchFamily="18" charset="-127"/>
                <a:ea typeface="휴먼매직체" pitchFamily="18" charset="-127"/>
              </a:rPr>
              <a:t>하면서 헛것을 믿게 할 것입니다</a:t>
            </a:r>
            <a:r>
              <a:rPr lang="en-US" altLang="ko-KR" sz="2800" b="1" spc="-150" dirty="0" smtClean="0">
                <a:latin typeface="휴먼매직체" pitchFamily="18" charset="-127"/>
                <a:ea typeface="휴먼매직체" pitchFamily="18" charset="-127"/>
              </a:rPr>
              <a:t>. </a:t>
            </a:r>
            <a:r>
              <a:rPr lang="ko-KR" altLang="en-US" sz="2800" b="1" spc="-150" dirty="0" smtClean="0">
                <a:latin typeface="휴먼매직체" pitchFamily="18" charset="-127"/>
                <a:ea typeface="휴먼매직체" pitchFamily="18" charset="-127"/>
              </a:rPr>
              <a:t>여기 그림처럼 이리가 양의 탈을 쓴 것처럼 사람들을 속일 것입니다</a:t>
            </a:r>
            <a:r>
              <a:rPr lang="en-US" altLang="ko-KR" sz="2800" b="1" spc="-150" dirty="0" smtClean="0">
                <a:latin typeface="휴먼매직체" pitchFamily="18" charset="-127"/>
                <a:ea typeface="휴먼매직체" pitchFamily="18" charset="-127"/>
              </a:rPr>
              <a:t>.</a:t>
            </a:r>
            <a:endParaRPr lang="ko-KR" altLang="en-US" sz="2800" b="1" spc="-15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214818"/>
            <a:ext cx="9108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800" b="1" spc="-150" dirty="0" smtClean="0">
                <a:latin typeface="휴먼매직체" pitchFamily="18" charset="-127"/>
                <a:ea typeface="휴먼매직체" pitchFamily="18" charset="-127"/>
              </a:rPr>
              <a:t>그리고 이 땅에는 살인이나 강도나 도적들로 인해 살아갈 수가 없게 됩니다</a:t>
            </a:r>
            <a:r>
              <a:rPr lang="en-US" altLang="ko-KR" sz="2800" b="1" spc="-150" dirty="0" smtClean="0">
                <a:latin typeface="휴먼매직체" pitchFamily="18" charset="-127"/>
                <a:ea typeface="휴먼매직체" pitchFamily="18" charset="-127"/>
              </a:rPr>
              <a:t>. </a:t>
            </a:r>
            <a:r>
              <a:rPr lang="en-US" altLang="ko-KR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ko-KR" altLang="en-US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자기만 살겠다고 범죄하기 때문이지요</a:t>
            </a:r>
            <a:r>
              <a:rPr lang="en-US" altLang="ko-KR" sz="2800" b="1" spc="-15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. </a:t>
            </a:r>
          </a:p>
          <a:p>
            <a:endParaRPr lang="en-US" altLang="ko-KR" sz="2800" b="1" spc="-150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800" b="1" spc="-150" dirty="0" smtClean="0">
                <a:latin typeface="휴먼매직체" pitchFamily="18" charset="-127"/>
                <a:ea typeface="휴먼매직체" pitchFamily="18" charset="-127"/>
              </a:rPr>
              <a:t>재앙에 죽고  사람에게 죽고  이 마지막 때에 살아남을 사람은 별로 없을 만큼 흉악한 세상이 됩니다</a:t>
            </a:r>
            <a:r>
              <a:rPr lang="en-US" altLang="ko-KR" sz="2800" b="1" spc="-150" dirty="0" smtClean="0">
                <a:latin typeface="휴먼매직체" pitchFamily="18" charset="-127"/>
                <a:ea typeface="휴먼매직체" pitchFamily="18" charset="-127"/>
              </a:rPr>
              <a:t>. </a:t>
            </a:r>
          </a:p>
          <a:p>
            <a:r>
              <a:rPr lang="ko-KR" altLang="en-US" sz="2800" b="1" spc="-150" dirty="0" smtClean="0">
                <a:latin typeface="휴먼매직체" pitchFamily="18" charset="-127"/>
                <a:ea typeface="휴먼매직체" pitchFamily="18" charset="-127"/>
              </a:rPr>
              <a:t>죄악이 가득한 세상이 될 것입니다</a:t>
            </a:r>
            <a:r>
              <a:rPr lang="en-US" altLang="ko-KR" sz="2800" b="1" spc="-150" dirty="0" smtClean="0">
                <a:latin typeface="휴먼매직체" pitchFamily="18" charset="-127"/>
                <a:ea typeface="휴먼매직체" pitchFamily="18" charset="-127"/>
              </a:rPr>
              <a:t>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화면 슬라이드 쇼(4:3)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uk</dc:creator>
  <cp:lastModifiedBy>uk</cp:lastModifiedBy>
  <cp:revision>1</cp:revision>
  <dcterms:created xsi:type="dcterms:W3CDTF">2010-08-20T02:31:33Z</dcterms:created>
  <dcterms:modified xsi:type="dcterms:W3CDTF">2010-08-20T02:32:50Z</dcterms:modified>
</cp:coreProperties>
</file>