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432C5D79-E691-4B51-88CB-C0A16ECEC709}" type="datetimeFigureOut">
              <a:rPr lang="en-US" altLang="ko-KR" smtClean="0"/>
              <a:t>9/24/2016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FE037FB0-595B-40EF-A0BA-20862A72C3E0}" type="slidenum">
              <a:rPr lang="ko-KR" smtClean="0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2D550A96-7895-4775-80EE-AA77FEB2A3F9}" type="datetimeFigureOut">
              <a:t>2016-09-24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B94165F4-379C-44F2-8E89-DB43904FE854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1">
              <a:defRPr lang="ko-KR" sz="66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1">
              <a:buNone/>
              <a:defRPr lang="ko-KR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1">
              <a:defRPr lang="ko-KR" sz="48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1">
              <a:buNone/>
              <a:defRPr lang="ko-KR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1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자유형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9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2016-09-24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0" name="자유형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1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1">
              <a:spcBef>
                <a:spcPts val="0"/>
              </a:spcBef>
              <a:buNone/>
              <a:defRPr lang="ko-KR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2016-09-24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7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2016-09-24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속이 비어 있는 나뭇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자유형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9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1">
              <a:defRPr lang="ko-KR" sz="32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1">
              <a:defRPr lang="ko-KR" sz="2000"/>
            </a:lvl1pPr>
            <a:lvl2pPr latinLnBrk="1">
              <a:defRPr lang="ko-KR" sz="1800"/>
            </a:lvl2pPr>
            <a:lvl3pPr latinLnBrk="1">
              <a:defRPr lang="ko-KR" sz="1600"/>
            </a:lvl3pPr>
            <a:lvl4pPr latinLnBrk="1">
              <a:defRPr lang="ko-KR" sz="1400"/>
            </a:lvl4pPr>
            <a:lvl5pPr latinLnBrk="1">
              <a:defRPr lang="ko-KR" sz="14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1">
              <a:buNone/>
              <a:defRPr lang="ko-KR" sz="18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2016-09-24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자유형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1">
              <a:defRPr lang="ko-KR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 latinLnBrk="1"/>
            <a:r>
              <a:rPr lang="ko-KR" altLang="en-US"/>
              <a:t>마스터 텍스트 스타일 편집</a:t>
            </a:r>
          </a:p>
          <a:p>
            <a:pPr lvl="1" latinLnBrk="1"/>
            <a:r>
              <a:rPr lang="ko-KR" altLang="en-US"/>
              <a:t>둘째 수준</a:t>
            </a:r>
          </a:p>
          <a:p>
            <a:pPr lvl="2" latinLnBrk="1"/>
            <a:r>
              <a:rPr lang="ko-KR" altLang="en-US"/>
              <a:t>셋째 수준</a:t>
            </a:r>
          </a:p>
          <a:p>
            <a:pPr lvl="3" latinLnBrk="1"/>
            <a:r>
              <a:rPr lang="ko-KR" altLang="en-US"/>
              <a:t>넷째 수준</a:t>
            </a:r>
          </a:p>
          <a:p>
            <a:pPr lvl="4" latinLnBrk="1"/>
            <a:r>
              <a:rPr lang="ko-KR" altLang="en-US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그림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그룹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자유형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/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자유형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14" name="자유형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15" name="자유형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16" name="자유형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17" name="자유형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18" name="자유형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19" name="자유형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0" name="자유형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1" name="자유형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2" name="자유형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3" name="자유형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4" name="자유형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25" name="자유형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6" name="자유형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27" name="자유형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28" name="자유형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29" name="자유형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0" name="자유형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1" name="자유형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2" name="자유형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33" name="자유형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4" name="자유형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5" name="자유형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36" name="자유형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7" name="자유형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8" name="자유형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39" name="자유형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0" name="자유형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41" name="자유형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2" name="자유형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3" name="자유형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44" name="자유형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5" name="자유형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6" name="자유형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7" name="자유형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48" name="자유형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49" name="자유형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50" name="자유형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1" name="자유형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2" name="자유형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3" name="자유형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54" name="자유형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5" name="자유형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6" name="자유형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7" name="자유형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58" name="자유형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59" name="자유형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60" name="자유형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61" name="자유형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  <p:sp>
              <p:nvSpPr>
                <p:cNvPr id="62" name="자유형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 latinLnBrk="1"/>
                  <a:endParaRPr lang="ko-KR"/>
                </a:p>
              </p:txBody>
            </p:sp>
            <p:sp>
              <p:nvSpPr>
                <p:cNvPr id="63" name="자유형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/>
                </a:p>
              </p:txBody>
            </p:sp>
          </p:grpSp>
        </p:grpSp>
        <p:sp>
          <p:nvSpPr>
            <p:cNvPr id="10" name="자유형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1">
              <a:defRPr lang="ko-KR" sz="3600"/>
            </a:lvl1pPr>
          </a:lstStyle>
          <a:p>
            <a:r>
              <a:rPr lang="ko-KR" altLang="en-US"/>
              <a:t>마스터 제목 스타일 편집</a:t>
            </a:r>
            <a:endParaRPr lang="ko-KR"/>
          </a:p>
        </p:txBody>
      </p:sp>
      <p:sp>
        <p:nvSpPr>
          <p:cNvPr id="68" name="그림 개체 틀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1">
              <a:buNone/>
              <a:defRPr lang="ko-KR" sz="20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1">
              <a:buNone/>
              <a:defRPr lang="ko-KR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와이드 비율 그림(캡션 포함)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자유형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65" name="자유형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66" name="자유형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67" name="그림 개체 틀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1">
              <a:buNone/>
              <a:defRPr lang="ko-KR" sz="20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69" name="자유형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70" name="자유형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grpSp>
        <p:nvGrpSpPr>
          <p:cNvPr id="71" name="그룹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자유형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73" name="자유형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/>
            </a:p>
          </p:txBody>
        </p:sp>
        <p:sp>
          <p:nvSpPr>
            <p:cNvPr id="74" name="자유형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75" name="자유형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76" name="자유형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</p:grpSp>
      <p:grpSp>
        <p:nvGrpSpPr>
          <p:cNvPr id="77" name="그룹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자유형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79" name="자유형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/>
            </a:p>
          </p:txBody>
        </p:sp>
        <p:sp>
          <p:nvSpPr>
            <p:cNvPr id="80" name="자유형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81" name="자유형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  <p:sp>
          <p:nvSpPr>
            <p:cNvPr id="82" name="자유형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/>
            </a:p>
          </p:txBody>
        </p:sp>
      </p:grp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1">
              <a:buNone/>
              <a:defRPr lang="ko-KR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 latinLnBrk="1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1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  <p:sp>
        <p:nvSpPr>
          <p:cNvPr id="5" name="자유형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6" name="자유형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7" name="자유형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8" name="그림 개체 틀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2개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12" name="그림 개체 틀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13" name="자유형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4" name="자유형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5" name="자유형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16" name="그림 개체 틀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3개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  <p:sp>
        <p:nvSpPr>
          <p:cNvPr id="17" name="자유형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8" name="자유형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19" name="자유형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20" name="자유형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1" name="자유형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2" name="자유형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23" name="자유형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4" name="자유형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5" name="자유형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26" name="그림 개체 틀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1">
              <a:buNone/>
              <a:defRPr lang="ko-KR" sz="1800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27" name="그림 개체 틀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1">
              <a:buNone/>
              <a:defRPr lang="ko-KR" sz="1800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28" name="그림 개체 틀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1">
              <a:buNone/>
              <a:defRPr lang="ko-KR" sz="1800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 3개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5" name="자유형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6" name="자유형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8" name="자유형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9" name="자유형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0" name="자유형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1" name="자유형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2" name="자유형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3" name="자유형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4" name="자유형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5" name="자유형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6" name="그림 개체 틀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37" name="그림 개체 틀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38" name="그림 개체 틀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1">
              <a:buNone/>
              <a:defRPr lang="ko-KR" sz="160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 latinLnBrk="1"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4개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자유형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2016-09-24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ko-KR"/>
          </a:p>
        </p:txBody>
      </p:sp>
      <p:sp>
        <p:nvSpPr>
          <p:cNvPr id="29" name="자유형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0" name="자유형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1" name="자유형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32" name="자유형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3" name="자유형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4" name="자유형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35" name="자유형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6" name="자유형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7" name="자유형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38" name="자유형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39" name="자유형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40" name="그림 개체 틀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1" name="그림 개체 틀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2" name="그림 개체 틀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3" name="그림 개체 틀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각형 그림 3개(캡션 포함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2016-09-24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 latinLnBrk="1"/>
              <a:t>‹#›</a:t>
            </a:fld>
            <a:endParaRPr lang="ko-KR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39" name="자유형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0" name="자유형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1" name="자유형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42" name="자유형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3" name="자유형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4" name="자유형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45" name="자유형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6" name="자유형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/>
          </a:p>
        </p:txBody>
      </p:sp>
      <p:sp>
        <p:nvSpPr>
          <p:cNvPr id="47" name="자유형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latinLnBrk="1"/>
            <a:endParaRPr lang="ko-KR"/>
          </a:p>
        </p:txBody>
      </p:sp>
      <p:sp>
        <p:nvSpPr>
          <p:cNvPr id="48" name="그림 개체 틀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49" name="그림 개체 틀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50" name="그림 개체 틀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1">
              <a:buNone/>
              <a:defRPr lang="ko-KR"/>
            </a:lvl1pPr>
          </a:lstStyle>
          <a:p>
            <a:r>
              <a:rPr lang="ko-KR" altLang="en-US"/>
              <a:t>그림을 추가하려면 아이콘을 클릭하십시오</a:t>
            </a:r>
            <a:endParaRPr lang="ko-KR"/>
          </a:p>
        </p:txBody>
      </p:sp>
      <p:sp>
        <p:nvSpPr>
          <p:cNvPr id="51" name="사각형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1">
              <a:buNone/>
              <a:defRPr lang="ko-KR" sz="2000">
                <a:solidFill>
                  <a:schemeClr val="tx1"/>
                </a:solidFill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그룹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자유형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" name="자유형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" name="자유형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" name="자유형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1" name="자유형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2" name="자유형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3" name="자유형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4" name="자유형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5" name="자유형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6" name="자유형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7" name="자유형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8" name="자유형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9" name="자유형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0" name="자유형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1" name="자유형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2" name="자유형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3" name="자유형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4" name="자유형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5" name="자유형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6" name="자유형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7" name="자유형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8" name="자유형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29" name="자유형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0" name="자유형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1" name="자유형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2" name="자유형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3" name="자유형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4" name="자유형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5" name="자유형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6" name="자유형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7" name="자유형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8" name="자유형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39" name="자유형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0" name="자유형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1" name="자유형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2" name="자유형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3" name="자유형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4" name="자유형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5" name="자유형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6" name="자유형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7" name="자유형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8" name="자유형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49" name="자유형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0" name="자유형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1" name="자유형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2" name="자유형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3" name="자유형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4" name="자유형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5" name="자유형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6" name="자유형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7" name="자유형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8" name="자유형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59" name="자유형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0" name="자유형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1" name="자유형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2" name="자유형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3" name="자유형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4" name="자유형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5" name="자유형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6" name="자유형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7" name="자유형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8" name="자유형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69" name="자유형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0" name="자유형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1" name="자유형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2" name="자유형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3" name="자유형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4" name="자유형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5" name="자유형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6" name="자유형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7" name="자유형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8" name="자유형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>
                <a:latin typeface="+mj-ea"/>
                <a:ea typeface="+mj-ea"/>
              </a:endParaRPr>
            </a:p>
          </p:txBody>
        </p:sp>
        <p:sp>
          <p:nvSpPr>
            <p:cNvPr id="79" name="자유형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0" name="자유형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1" name="자유형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2" name="자유형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3" name="자유형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4" name="자유형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5" name="자유형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6" name="자유형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7" name="자유형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8" name="자유형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89" name="자유형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0" name="자유형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1" name="자유형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2" name="자유형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3" name="자유형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4" name="자유형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5" name="자유형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6" name="자유형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7" name="자유형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8" name="자유형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99" name="자유형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0" name="자유형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1" name="자유형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2" name="자유형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3" name="자유형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4" name="자유형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5" name="자유형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6" name="자유형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  <p:sp>
          <p:nvSpPr>
            <p:cNvPr id="107" name="자유형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>
                <a:latin typeface="+mj-ea"/>
                <a:ea typeface="+mj-ea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lang="ko-KR" sz="9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4CF2F181-94B8-48A3-BCAE-F0C842125A38}" type="datetime1">
              <a:rPr lang="en-US" altLang="ko-KR" smtClean="0"/>
              <a:pPr/>
              <a:t>9/24/2016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9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lang="ko-KR" sz="9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09C03C58-465B-42F2-8BA3-01664A6B69B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2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/>
          <p:cNvSpPr/>
          <p:nvPr/>
        </p:nvSpPr>
        <p:spPr>
          <a:xfrm>
            <a:off x="2556769" y="2361460"/>
            <a:ext cx="7253056" cy="16512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8000" dirty="0" err="1">
                <a:latin typeface="Navi흑백사진 B" panose="02020603020101020101" pitchFamily="18" charset="-127"/>
                <a:ea typeface="Navi흑백사진 B" panose="02020603020101020101" pitchFamily="18" charset="-127"/>
              </a:rPr>
              <a:t>틀린그림찾기</a:t>
            </a:r>
            <a:endParaRPr lang="ko-KR" altLang="en-US" sz="8000" dirty="0">
              <a:latin typeface="Navi흑백사진 B" panose="02020603020101020101" pitchFamily="18" charset="-127"/>
              <a:ea typeface="Navi흑백사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0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6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7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9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3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개체 틀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7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0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7B243-35DE-442A-B2B2-7A6A871D2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가족 사진 앨범(녹색 나뭇잎의 자연 디자인)</Template>
  <TotalTime>0</TotalTime>
  <Words>1</Words>
  <Application>Microsoft Office PowerPoint</Application>
  <PresentationFormat>와이드스크린</PresentationFormat>
  <Paragraphs>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Navi흑백사진 B</vt:lpstr>
      <vt:lpstr>맑은 고딕</vt:lpstr>
      <vt:lpstr>Arial</vt:lpstr>
      <vt:lpstr>Cambria</vt:lpstr>
      <vt:lpstr>LeavesAlbum_16x9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2016-09-10T05:59:29Z</dcterms:created>
  <dcterms:modified xsi:type="dcterms:W3CDTF">2016-09-24T04:45:53Z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