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8" r:id="rId42"/>
    <p:sldId id="299" r:id="rId43"/>
    <p:sldId id="297" r:id="rId4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3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EDA1F-1B46-48CB-B179-F6DE5564076C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90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24E43-77B6-4A6B-8356-C569CC543B6A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8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686804" y="609600"/>
            <a:ext cx="2590800" cy="54864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4" y="609600"/>
            <a:ext cx="7569200" cy="54864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A7E5E-8CEC-4964-8FC1-64C1BC38A1CF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849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8EEAD-6005-4627-8376-D64C24AFF38B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83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0F366-FF0C-408A-AD77-A2E50742C249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96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2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765BF-5A68-4048-89E7-BEC46D967DC8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0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4B048-BD11-485A-88C9-8679090B520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56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4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4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8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8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65462-FE11-4304-9B01-0EB9D5A37AED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4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4D926-18A3-4B38-916B-949D1A4EFAE8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11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7090-CE20-4C15-AA4E-776615E195BF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4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19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51" y="27306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19" y="143511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06A0-AA93-40CE-B87E-295AB7D9F1E7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22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B3734-DBA7-4F0E-945E-1CAD092D398D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84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D42938E-29CA-4520-A0AC-74AC371412B4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2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ㄴㅇㅊㅋㅇㅁ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173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5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하리보골드바렌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142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6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9185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ㅍㅋㅊㅇㄴㅇ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588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6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포카칩어니언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8343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7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7200" kern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ㄱㄴㅁㅇㄷㅊㅋㄹ</a:t>
            </a:r>
            <a:endParaRPr lang="ko-KR" altLang="en-US" sz="72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343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7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7200" kern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가나마일드초코릿</a:t>
            </a:r>
            <a:endParaRPr lang="ko-KR" altLang="en-US" sz="72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753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8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ㅊㄲㄹㅁㅋㅁ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679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8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참깨라면컵면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46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9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ㅇㅊㅍㄷㅋ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692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9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웰치포도캔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449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ㅋㄹㅋㅊㅋㄹ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990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남양초코에몽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537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크런키초코릿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893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11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ㅅㄹㅁㅋㅅㅂ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403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11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신라면큰사발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383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12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ㅈㅇㅇㅌㅎㄷㄱ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079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12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자이언트핫도그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873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13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ㅇㄸㄲㅋㅁ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117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13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왕뚜껑컵면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594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14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ㅍㅋㄹㅅㅇㅌㄷ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45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14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포카리스웨트대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659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15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ㅊㅋㅎㄹㅂ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748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72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ㅎㅅㅊㅋㄹㄷㄹㅋ</a:t>
            </a:r>
            <a:endParaRPr lang="ko-KR" altLang="en-US" sz="72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95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15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초코홈런볼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416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16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ㅊㅅㅅㅇㄷㅋ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977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16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칠성사이다캔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861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17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ㅎㅌㅇㅇㅅ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9692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17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해태오예스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694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18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ㅇㅁㄷㅃㅃㄹ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70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18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아몬드빼빼로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831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19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ㅊㅊ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337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19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칙촉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275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ㅅㅅㄲㅎㄸ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724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7200" kern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허쉬초코렛드링크</a:t>
            </a:r>
            <a:endParaRPr lang="ko-KR" altLang="en-US" sz="72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0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20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신선꿀호떡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076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휴먼모음T" pitchFamily="18" charset="-127"/>
                <a:ea typeface="휴먼모음T" pitchFamily="18" charset="-127"/>
              </a:rPr>
              <a:t>21</a:t>
            </a:r>
            <a:endParaRPr kumimoji="0" lang="ko-KR" altLang="en-US" sz="32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8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re초코쿠키 C" panose="02020603020101020101" pitchFamily="18" charset="-127"/>
                <a:ea typeface="Cre초코쿠키 C" panose="02020603020101020101" pitchFamily="18" charset="-127"/>
              </a:rPr>
              <a:t>ㅅㄷㄹ</a:t>
            </a:r>
            <a:endParaRPr kumimoji="0" lang="ko-KR" altLang="en-US" sz="8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774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휴먼모음T" pitchFamily="18" charset="-127"/>
                <a:ea typeface="휴먼모음T" pitchFamily="18" charset="-127"/>
              </a:rPr>
              <a:t>21</a:t>
            </a:r>
            <a:endParaRPr kumimoji="0" lang="ko-KR" altLang="en-US" sz="32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8800" b="0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re초코쿠키 C" panose="02020603020101020101" pitchFamily="18" charset="-127"/>
                <a:ea typeface="Cre초코쿠키 C" panose="02020603020101020101" pitchFamily="18" charset="-127"/>
              </a:rPr>
              <a:t>숏다리</a:t>
            </a:r>
            <a:endParaRPr kumimoji="0" lang="ko-KR" altLang="en-US" sz="88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93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끝</a:t>
            </a:r>
          </a:p>
        </p:txBody>
      </p:sp>
    </p:spTree>
    <p:extLst>
      <p:ext uri="{BB962C8B-B14F-4D97-AF65-F5344CB8AC3E}">
        <p14:creationId xmlns:p14="http://schemas.microsoft.com/office/powerpoint/2010/main" val="425494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3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ㄴㅅㅊㅍㅊㅅ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779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3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농심츄파춥스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228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4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ㄹㄷㅇㄷㅋ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687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4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롯데월드콘</a:t>
            </a:r>
          </a:p>
        </p:txBody>
      </p:sp>
    </p:spTree>
    <p:extLst>
      <p:ext uri="{BB962C8B-B14F-4D97-AF65-F5344CB8AC3E}">
        <p14:creationId xmlns:p14="http://schemas.microsoft.com/office/powerpoint/2010/main" val="366567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987381" y="335616"/>
            <a:ext cx="1303058" cy="960524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en-US" altLang="ko-KR" sz="3200" kern="0" dirty="0">
                <a:solidFill>
                  <a:srgbClr val="FFFF00"/>
                </a:solidFill>
                <a:latin typeface="휴먼모음T" pitchFamily="18" charset="-127"/>
                <a:ea typeface="휴먼모음T" pitchFamily="18" charset="-127"/>
              </a:rPr>
              <a:t>5</a:t>
            </a:r>
            <a:endParaRPr lang="ko-KR" altLang="en-US" sz="3200" kern="0" dirty="0">
              <a:solidFill>
                <a:srgbClr val="FFFF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494625" y="2194020"/>
            <a:ext cx="7670307" cy="218267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r>
              <a:rPr lang="ko-KR" altLang="en-US" sz="8800" kern="0" dirty="0" err="1">
                <a:solidFill>
                  <a:srgbClr val="FFFF00"/>
                </a:solidFill>
                <a:latin typeface="Cre초코쿠키 C" panose="02020603020101020101" pitchFamily="18" charset="-127"/>
                <a:ea typeface="Cre초코쿠키 C" panose="02020603020101020101" pitchFamily="18" charset="-127"/>
              </a:rPr>
              <a:t>ㅎㄹㅂㄱㄷㅂㄹ</a:t>
            </a:r>
            <a:endParaRPr lang="ko-KR" altLang="en-US" sz="8800" kern="0" dirty="0">
              <a:solidFill>
                <a:srgbClr val="FFFF00"/>
              </a:solidFill>
              <a:latin typeface="Cre초코쿠키 C" panose="02020603020101020101" pitchFamily="18" charset="-127"/>
              <a:ea typeface="Cre초코쿠키 C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547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3_기본 디자인">
  <a:themeElements>
    <a:clrScheme name="1_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85</Words>
  <Application>Microsoft Office PowerPoint</Application>
  <PresentationFormat>와이드스크린</PresentationFormat>
  <Paragraphs>85</Paragraphs>
  <Slides>43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43</vt:i4>
      </vt:variant>
    </vt:vector>
  </HeadingPairs>
  <TitlesOfParts>
    <vt:vector size="47" baseType="lpstr">
      <vt:lpstr>Cre초코쿠키 C</vt:lpstr>
      <vt:lpstr>굴림</vt:lpstr>
      <vt:lpstr>휴먼모음T</vt:lpstr>
      <vt:lpstr>3_기본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보아스보아스</dc:creator>
  <cp:lastModifiedBy>보아스보아스</cp:lastModifiedBy>
  <cp:revision>21</cp:revision>
  <dcterms:created xsi:type="dcterms:W3CDTF">2016-05-14T02:57:41Z</dcterms:created>
  <dcterms:modified xsi:type="dcterms:W3CDTF">2016-07-02T03:36:52Z</dcterms:modified>
</cp:coreProperties>
</file>