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0" r:id="rId3"/>
    <p:sldId id="311" r:id="rId4"/>
    <p:sldId id="256" r:id="rId5"/>
    <p:sldId id="285" r:id="rId6"/>
    <p:sldId id="270" r:id="rId7"/>
    <p:sldId id="271" r:id="rId8"/>
    <p:sldId id="290" r:id="rId9"/>
    <p:sldId id="272" r:id="rId10"/>
    <p:sldId id="273" r:id="rId11"/>
    <p:sldId id="286" r:id="rId12"/>
    <p:sldId id="300" r:id="rId13"/>
    <p:sldId id="301" r:id="rId14"/>
    <p:sldId id="291" r:id="rId15"/>
    <p:sldId id="287" r:id="rId16"/>
    <p:sldId id="288" r:id="rId17"/>
    <p:sldId id="292" r:id="rId18"/>
    <p:sldId id="297" r:id="rId19"/>
    <p:sldId id="298" r:id="rId20"/>
    <p:sldId id="303" r:id="rId21"/>
    <p:sldId id="304" r:id="rId22"/>
    <p:sldId id="305" r:id="rId23"/>
    <p:sldId id="309" r:id="rId24"/>
    <p:sldId id="306" r:id="rId25"/>
    <p:sldId id="307" r:id="rId26"/>
    <p:sldId id="308" r:id="rId27"/>
    <p:sldId id="302" r:id="rId28"/>
    <p:sldId id="312" r:id="rId29"/>
    <p:sldId id="267" r:id="rId3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4044-0A49-47C5-AC55-52348AD54642}" type="datetimeFigureOut">
              <a:rPr lang="ko-KR" altLang="en-US" smtClean="0"/>
              <a:pPr/>
              <a:t>2017-02-25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5166-AEA1-4257-B0E3-1DCF00DBC5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4044-0A49-47C5-AC55-52348AD54642}" type="datetimeFigureOut">
              <a:rPr lang="ko-KR" altLang="en-US" smtClean="0"/>
              <a:pPr/>
              <a:t>2017-02-25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5166-AEA1-4257-B0E3-1DCF00DBC5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4044-0A49-47C5-AC55-52348AD54642}" type="datetimeFigureOut">
              <a:rPr lang="ko-KR" altLang="en-US" smtClean="0"/>
              <a:pPr/>
              <a:t>2017-02-25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5166-AEA1-4257-B0E3-1DCF00DBC5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B31E-1767-435C-81C3-69338B879C5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ABE84-EA95-4CBA-80BF-20E106EF0D4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766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B31E-1767-435C-81C3-69338B879C5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ABE84-EA95-4CBA-80BF-20E106EF0D4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28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B31E-1767-435C-81C3-69338B879C5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ABE84-EA95-4CBA-80BF-20E106EF0D4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7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B31E-1767-435C-81C3-69338B879C5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ABE84-EA95-4CBA-80BF-20E106EF0D4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37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B31E-1767-435C-81C3-69338B879C5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ABE84-EA95-4CBA-80BF-20E106EF0D4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210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B31E-1767-435C-81C3-69338B879C5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ABE84-EA95-4CBA-80BF-20E106EF0D4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0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B31E-1767-435C-81C3-69338B879C5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ABE84-EA95-4CBA-80BF-20E106EF0D4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40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B31E-1767-435C-81C3-69338B879C5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ABE84-EA95-4CBA-80BF-20E106EF0D4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4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4044-0A49-47C5-AC55-52348AD54642}" type="datetimeFigureOut">
              <a:rPr lang="ko-KR" altLang="en-US" smtClean="0"/>
              <a:pPr/>
              <a:t>2017-02-25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5166-AEA1-4257-B0E3-1DCF00DBC5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B31E-1767-435C-81C3-69338B879C5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ABE84-EA95-4CBA-80BF-20E106EF0D4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77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B31E-1767-435C-81C3-69338B879C5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ABE84-EA95-4CBA-80BF-20E106EF0D4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03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B31E-1767-435C-81C3-69338B879C5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ABE84-EA95-4CBA-80BF-20E106EF0D4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34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4044-0A49-47C5-AC55-52348AD54642}" type="datetimeFigureOut">
              <a:rPr lang="ko-KR" altLang="en-US" smtClean="0"/>
              <a:pPr/>
              <a:t>2017-02-25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5166-AEA1-4257-B0E3-1DCF00DBC5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4044-0A49-47C5-AC55-52348AD54642}" type="datetimeFigureOut">
              <a:rPr lang="ko-KR" altLang="en-US" smtClean="0"/>
              <a:pPr/>
              <a:t>2017-02-25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5166-AEA1-4257-B0E3-1DCF00DBC5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4044-0A49-47C5-AC55-52348AD54642}" type="datetimeFigureOut">
              <a:rPr lang="ko-KR" altLang="en-US" smtClean="0"/>
              <a:pPr/>
              <a:t>2017-02-25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5166-AEA1-4257-B0E3-1DCF00DBC5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4044-0A49-47C5-AC55-52348AD54642}" type="datetimeFigureOut">
              <a:rPr lang="ko-KR" altLang="en-US" smtClean="0"/>
              <a:pPr/>
              <a:t>2017-02-25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5166-AEA1-4257-B0E3-1DCF00DBC5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4044-0A49-47C5-AC55-52348AD54642}" type="datetimeFigureOut">
              <a:rPr lang="ko-KR" altLang="en-US" smtClean="0"/>
              <a:pPr/>
              <a:t>2017-02-25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5166-AEA1-4257-B0E3-1DCF00DBC5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4044-0A49-47C5-AC55-52348AD54642}" type="datetimeFigureOut">
              <a:rPr lang="ko-KR" altLang="en-US" smtClean="0"/>
              <a:pPr/>
              <a:t>2017-02-25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5166-AEA1-4257-B0E3-1DCF00DBC5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4044-0A49-47C5-AC55-52348AD54642}" type="datetimeFigureOut">
              <a:rPr lang="ko-KR" altLang="en-US" smtClean="0"/>
              <a:pPr/>
              <a:t>2017-02-25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5166-AEA1-4257-B0E3-1DCF00DBC5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D4044-0A49-47C5-AC55-52348AD54642}" type="datetimeFigureOut">
              <a:rPr lang="ko-KR" altLang="en-US" smtClean="0"/>
              <a:pPr/>
              <a:t>2017-02-25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65166-AEA1-4257-B0E3-1DCF00DBC5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FB31E-1767-435C-81C3-69338B879C5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ABE84-EA95-4CBA-80BF-20E106EF0D4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6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oogle.co.kr/url?sa=i&amp;rct=j&amp;q=&amp;esrc=s&amp;source=images&amp;cd=&amp;cad=rja&amp;uact=8&amp;ved=0ahUKEwiPmfn69K_RAhXFHpQKHfBuA3AQjRwIBw&amp;url=http://m.blog.naver.com/ecckin5844/150189005424&amp;bvm=bv.142059868,d.dGo&amp;psig=AFQjCNFQC3Uq1HihSpEvZB7j66siReR9Ow&amp;ust=1483873965375439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oogle.co.kr/url?sa=i&amp;rct=j&amp;q=&amp;esrc=s&amp;source=images&amp;cd=&amp;cad=rja&amp;uact=8&amp;ved=0ahUKEwiPmfn69K_RAhXFHpQKHfBuA3AQjRwIBw&amp;url=http://m.blog.naver.com/ecckin5844/150189005424&amp;bvm=bv.142059868,d.dGo&amp;psig=AFQjCNFQC3Uq1HihSpEvZB7j66siReR9Ow&amp;ust=1483873965375439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source=imgres&amp;cd=&amp;cad=rja&amp;uact=8&amp;ved=0ahUKEwjuiuSRktPRAhWBX5QKHQ4UBuwQjRwIBw&amp;url=http://prayhome.or.kr/xe/data/1683&amp;psig=AFQjCNH_Ybkkwfnv6pDvAds4vWmVOaliWw&amp;ust=1485084775422116" TargetMode="Externa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hyperlink" Target="http://www.google.co.kr/url?sa=i&amp;rct=j&amp;q=&amp;esrc=s&amp;source=imgres&amp;cd=&amp;cad=rja&amp;uact=8&amp;ved=0ahUKEwjuiuSRktPRAhWBX5QKHQ4UBuwQjRwIBw&amp;url=http://prayhome.or.kr/xe/data/1683&amp;psig=AFQjCNH_Ybkkwfnv6pDvAds4vWmVOaliWw&amp;ust=1485084775422116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hyperlink" Target="http://www.google.co.kr/url?sa=i&amp;rct=j&amp;q=&amp;esrc=s&amp;source=imgres&amp;cd=&amp;cad=rja&amp;uact=8&amp;ved=0ahUKEwjuiuSRktPRAhWBX5QKHQ4UBuwQjRwIBw&amp;url=http://prayhome.or.kr/xe/data/1683&amp;psig=AFQjCNH_Ybkkwfnv6pDvAds4vWmVOaliWw&amp;ust=1485084775422116" TargetMode="Externa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hyperlink" Target="http://www.google.co.kr/url?sa=i&amp;rct=j&amp;q=&amp;esrc=s&amp;source=imgres&amp;cd=&amp;cad=rja&amp;uact=8&amp;ved=0ahUKEwjuiuSRktPRAhWBX5QKHQ4UBuwQjRwIBw&amp;url=http://prayhome.or.kr/xe/data/1683&amp;psig=AFQjCNH_Ybkkwfnv6pDvAds4vWmVOaliWw&amp;ust=1485084775422116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hyperlink" Target="http://www.google.co.kr/url?sa=i&amp;rct=j&amp;q=&amp;esrc=s&amp;source=imgres&amp;cd=&amp;cad=rja&amp;uact=8&amp;ved=0ahUKEwjuiuSRktPRAhWBX5QKHQ4UBuwQjRwIBw&amp;url=http://prayhome.or.kr/xe/data/1683&amp;psig=AFQjCNH_Ybkkwfnv6pDvAds4vWmVOaliWw&amp;ust=1485084775422116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hyperlink" Target="http://www.google.co.kr/url?sa=i&amp;rct=j&amp;q=&amp;esrc=s&amp;source=imgres&amp;cd=&amp;cad=rja&amp;uact=8&amp;ved=0ahUKEwjuiuSRktPRAhWBX5QKHQ4UBuwQjRwIBw&amp;url=http://prayhome.or.kr/xe/data/1683&amp;psig=AFQjCNH_Ybkkwfnv6pDvAds4vWmVOaliWw&amp;ust=1485084775422116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source=imgres&amp;cd=&amp;cad=rja&amp;uact=8&amp;ved=0ahUKEwjuiuSRktPRAhWBX5QKHQ4UBuwQjRwIBw&amp;url=http://prayhome.or.kr/xe/data/1683&amp;psig=AFQjCNH_Ybkkwfnv6pDvAds4vWmVOaliWw&amp;ust=1485084775422116" TargetMode="Externa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source=imgres&amp;cd=&amp;cad=rja&amp;uact=8&amp;ved=0ahUKEwig39ijktPRAhVJGJQKHaL7Cj8QjRwIBw&amp;url=http://prayhome.or.kr/xe/1728&amp;psig=AFQjCNH_Ybkkwfnv6pDvAds4vWmVOaliWw&amp;ust=1485084775422116" TargetMode="Externa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png"/><Relationship Id="rId4" Type="http://schemas.openxmlformats.org/officeDocument/2006/relationships/hyperlink" Target="http://www.google.co.kr/url?sa=i&amp;rct=j&amp;q=&amp;esrc=s&amp;source=images&amp;cd=&amp;cad=rja&amp;uact=8&amp;docid=U9tlRdAmLRzKpM&amp;tbnid=UqL-RlGA1XApFM:&amp;ved=0CAUQjRw&amp;url=http://www.marketpress.co.kr/make/free_design?page=6&amp;limit=30&amp;order=id&amp;design=IT012&amp;s_value=&amp;ei=3W6yU9-JIJXq8AWbxIH4Dw&amp;bvm=bv.69837884,bs.1,d.dGI&amp;psig=AFQjCNEf80deOdZw89GntxjTcWdy4sf8wA&amp;ust=1404289038653832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oogle.co.kr/url?sa=i&amp;rct=j&amp;q=&amp;esrc=s&amp;source=images&amp;cd=&amp;cad=rja&amp;uact=8&amp;ved=0ahUKEwiPmfn69K_RAhXFHpQKHfBuA3AQjRwIBw&amp;url=http://m.blog.naver.com/ecckin5844/150189005424&amp;bvm=bv.142059868,d.dGo&amp;psig=AFQjCNFQC3Uq1HihSpEvZB7j66siReR9Ow&amp;ust=1483873965375439" TargetMode="Externa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google.co.kr/url?sa=i&amp;rct=j&amp;q=&amp;esrc=s&amp;source=images&amp;cd=&amp;ved=0ahUKEwiTvofpqNLRAhVKFZQKHd2nB74QjRwIBw&amp;url=http://blog.naver.com/PostView.nhn?blogId=tovstory&amp;logNo=220700098208&amp;psig=AFQjCNGLnggp71mT1bH0Y0lwOl1kv2nZ9Q&amp;ust=1485055738235476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kr/url?sa=i&amp;rct=j&amp;q=&amp;esrc=s&amp;source=imgres&amp;cd=&amp;cad=rja&amp;uact=8&amp;ved=0ahUKEwiF7uvd-tLRAhXTQpQKHWQRA9QQjRwIBw&amp;url=http://blog.joins.com/media/index.asp?page=10&amp;uid=um9357&amp;folder=0&amp;page_size=3&amp;viewType=&amp;psig=AFQjCNHIMN2mm6QuCPRZZ-2wz8OiNcdNPQ&amp;ust=148507849940346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.kr/url?sa=i&amp;rct=j&amp;q=&amp;esrc=s&amp;source=imgres&amp;cd=&amp;cad=rja&amp;uact=8&amp;ved=0ahUKEwj9otHu-tLRAhUMlZQKHaLiB9kQjRwIBw&amp;url=http://radio1230.com/2013/09/13/%EC%82%AC%EC%A7%84-625%EC%A0%84%EC%9F%81%EB%82%99%EB%8F%99%EA%B0%95-%EC%B9%A0%EA%B3%A1%EC%A0%84%ED%88%AC-%EC%9E%AC%EC%97%B0%ED%96%89%EC%82%AC/&amp;psig=AFQjCNHIMN2mm6QuCPRZZ-2wz8OiNcdNPQ&amp;ust=148507849940346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oogle.co.kr/url?sa=i&amp;rct=j&amp;q=&amp;esrc=s&amp;source=images&amp;cd=&amp;cad=rja&amp;uact=8&amp;ved=0ahUKEwiPmfn69K_RAhXFHpQKHfBuA3AQjRwIBw&amp;url=http://m.blog.naver.com/ecckin5844/150189005424&amp;bvm=bv.142059868,d.dGo&amp;psig=AFQjCNFQC3Uq1HihSpEvZB7j66siReR9Ow&amp;ust=1483873965375439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kr/url?sa=i&amp;rct=j&amp;q=&amp;esrc=s&amp;source=imgres&amp;cd=&amp;cad=rja&amp;uact=8&amp;ved=0ahUKEwjC8enLw9LRAhWMF5QKHT59BvsQjRwIBw&amp;url=http://hanulso.tistory.com/266&amp;psig=AFQjCNFB2DfrhLbkcnqIJQaw0yDf6o2dZQ&amp;ust=148506367888118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o.kr/url?sa=i&amp;rct=j&amp;q=&amp;esrc=s&amp;source=imgres&amp;cd=&amp;cad=rja&amp;uact=8&amp;ved=0ahUKEwi067-uwdLRAhVHNJQKHbHTCsYQjRwIBw&amp;url=http://bada.wiki/%EB%B2%A0%ED%8A%B8%EB%82%A8_%EC%A0%84%EC%9F%81&amp;psig=AFQjCNH0FBC3qMNf2VaVZsCIGhDg3gNoKQ&amp;ust=148506310902218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.kr/url?sa=i&amp;rct=j&amp;q=&amp;esrc=s&amp;source=imgres&amp;cd=&amp;ved=0ahUKEwiEluz_iNPRAhVCmJQKHdFwBIgQjRwIBw&amp;url=http://blog.daum.net/_blog/BlogTypeView.do?blogid=0bD2O&amp;articleno=12953&amp;_bloghome_menu=recenttext&amp;psig=AFQjCNEfmrxumckul5_azbRrJULZDogKRw&amp;ust=1485082347514915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570548" y="2132856"/>
            <a:ext cx="3952814" cy="967903"/>
          </a:xfrm>
          <a:prstGeom prst="flowChartAlternateProcess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dirty="0">
                <a:solidFill>
                  <a:srgbClr val="0000CC"/>
                </a:solidFill>
                <a:latin typeface="HY수평선B" pitchFamily="18" charset="-127"/>
                <a:ea typeface="HY수평선B" pitchFamily="18" charset="-127"/>
              </a:rPr>
              <a:t>이 모든 일에</a:t>
            </a:r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1619672" y="5589240"/>
            <a:ext cx="5736700" cy="864096"/>
          </a:xfrm>
          <a:prstGeom prst="flowChartAlternateProcess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로마서 </a:t>
            </a:r>
            <a:r>
              <a:rPr kumimoji="0" lang="en-US" altLang="ko-KR" sz="2400" dirty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8</a:t>
            </a:r>
            <a:r>
              <a:rPr kumimoji="0" lang="ko-KR" altLang="en-US" sz="2400" dirty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장 </a:t>
            </a:r>
            <a:r>
              <a:rPr kumimoji="0" lang="en-US" altLang="ko-KR" sz="2400" dirty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37</a:t>
            </a:r>
            <a:r>
              <a:rPr kumimoji="0" lang="ko-KR" altLang="en-US" sz="2400" dirty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절 말씀 </a:t>
            </a:r>
            <a:r>
              <a:rPr kumimoji="0" lang="en-US" altLang="ko-KR" sz="2400" dirty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-</a:t>
            </a:r>
            <a:r>
              <a:rPr kumimoji="0" lang="ko-KR" altLang="en-US" sz="2400" dirty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아멘</a:t>
            </a:r>
            <a:r>
              <a:rPr kumimoji="0" lang="en-US" altLang="ko-KR" sz="2400" dirty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-</a:t>
            </a: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4651634" y="2132856"/>
            <a:ext cx="3952814" cy="967903"/>
          </a:xfrm>
          <a:prstGeom prst="flowChartAlternateProcess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dirty="0">
                <a:solidFill>
                  <a:srgbClr val="0000CC"/>
                </a:solidFill>
                <a:latin typeface="HY수평선B" pitchFamily="18" charset="-127"/>
                <a:ea typeface="HY수평선B" pitchFamily="18" charset="-127"/>
              </a:rPr>
              <a:t>우리를 사랑하시는</a:t>
            </a:r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573239" y="3253259"/>
            <a:ext cx="3952814" cy="967903"/>
          </a:xfrm>
          <a:prstGeom prst="flowChartAlternateProcess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dirty="0">
                <a:solidFill>
                  <a:srgbClr val="0000CC"/>
                </a:solidFill>
                <a:latin typeface="HY수평선B" pitchFamily="18" charset="-127"/>
                <a:ea typeface="HY수평선B" pitchFamily="18" charset="-127"/>
              </a:rPr>
              <a:t>  이로 말미암아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4654325" y="3253259"/>
            <a:ext cx="3952814" cy="967903"/>
          </a:xfrm>
          <a:prstGeom prst="flowChartAlternateProcess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dirty="0">
                <a:solidFill>
                  <a:srgbClr val="0000CC"/>
                </a:solidFill>
                <a:latin typeface="HY수평선B" pitchFamily="18" charset="-127"/>
                <a:ea typeface="HY수평선B" pitchFamily="18" charset="-127"/>
              </a:rPr>
              <a:t>우리가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2555776" y="4364369"/>
            <a:ext cx="3952814" cy="967903"/>
          </a:xfrm>
          <a:prstGeom prst="flowChartAlternateProcess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dirty="0">
                <a:solidFill>
                  <a:srgbClr val="0000CC"/>
                </a:solidFill>
                <a:latin typeface="HY수평선B" pitchFamily="18" charset="-127"/>
                <a:ea typeface="HY수평선B" pitchFamily="18" charset="-127"/>
              </a:rPr>
              <a:t>넉넉히 이기느니라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2682939" y="643335"/>
            <a:ext cx="373211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 spc="50" dirty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하나님의 말씀</a:t>
            </a:r>
            <a:endParaRPr kumimoji="0" lang="en-US" altLang="ko-KR" sz="4400" b="1" spc="50" dirty="0">
              <a:ln w="11430"/>
              <a:solidFill>
                <a:srgbClr val="FF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그런데 사탄을 이길 수 있는 방법이 있습니다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5" name="그룹 11"/>
          <p:cNvGrpSpPr>
            <a:grpSpLocks/>
          </p:cNvGrpSpPr>
          <p:nvPr/>
        </p:nvGrpSpPr>
        <p:grpSpPr bwMode="auto">
          <a:xfrm>
            <a:off x="1908175" y="4197350"/>
            <a:ext cx="5327650" cy="2016125"/>
            <a:chOff x="971600" y="1943732"/>
            <a:chExt cx="2304256" cy="1197236"/>
          </a:xfrm>
        </p:grpSpPr>
        <p:sp>
          <p:nvSpPr>
            <p:cNvPr id="6" name="AutoShape 19"/>
            <p:cNvSpPr>
              <a:spLocks noChangeArrowheads="1"/>
            </p:cNvSpPr>
            <p:nvPr/>
          </p:nvSpPr>
          <p:spPr bwMode="auto">
            <a:xfrm>
              <a:off x="971600" y="1943732"/>
              <a:ext cx="2304256" cy="1197236"/>
            </a:xfrm>
            <a:prstGeom prst="roundRect">
              <a:avLst>
                <a:gd name="adj" fmla="val 8190"/>
              </a:avLst>
            </a:prstGeom>
            <a:gradFill rotWithShape="1">
              <a:gsLst>
                <a:gs pos="0">
                  <a:srgbClr val="000000"/>
                </a:gs>
                <a:gs pos="50000">
                  <a:srgbClr val="9966FF"/>
                </a:gs>
                <a:gs pos="100000">
                  <a:srgbClr val="000000"/>
                </a:gs>
              </a:gsLst>
              <a:lin ang="5400000" scaled="1"/>
            </a:gra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" name="AutoShape 20"/>
            <p:cNvSpPr>
              <a:spLocks noChangeArrowheads="1"/>
            </p:cNvSpPr>
            <p:nvPr/>
          </p:nvSpPr>
          <p:spPr bwMode="auto">
            <a:xfrm>
              <a:off x="1192001" y="2118133"/>
              <a:ext cx="1863454" cy="848435"/>
            </a:xfrm>
            <a:prstGeom prst="roundRect">
              <a:avLst>
                <a:gd name="adj" fmla="val 8190"/>
              </a:avLst>
            </a:prstGeom>
            <a:gradFill rotWithShape="1">
              <a:gsLst>
                <a:gs pos="0">
                  <a:schemeClr val="tx1">
                    <a:alpha val="60001"/>
                  </a:schemeClr>
                </a:gs>
                <a:gs pos="50000">
                  <a:schemeClr val="tx1">
                    <a:gamma/>
                    <a:shade val="46275"/>
                    <a:invGamma/>
                    <a:alpha val="39999"/>
                  </a:schemeClr>
                </a:gs>
                <a:gs pos="100000">
                  <a:schemeClr val="tx1">
                    <a:alpha val="60001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8" name="AutoShape 21"/>
            <p:cNvSpPr>
              <a:spLocks noChangeArrowheads="1"/>
            </p:cNvSpPr>
            <p:nvPr/>
          </p:nvSpPr>
          <p:spPr bwMode="auto">
            <a:xfrm>
              <a:off x="1276220" y="2197229"/>
              <a:ext cx="1695016" cy="690243"/>
            </a:xfrm>
            <a:prstGeom prst="roundRect">
              <a:avLst>
                <a:gd name="adj" fmla="val 8190"/>
              </a:avLst>
            </a:prstGeom>
            <a:gradFill rotWithShape="1">
              <a:gsLst>
                <a:gs pos="0">
                  <a:srgbClr val="CBCBCB">
                    <a:alpha val="0"/>
                  </a:srgbClr>
                </a:gs>
                <a:gs pos="13000">
                  <a:srgbClr val="5F5F5F">
                    <a:alpha val="10400"/>
                  </a:srgbClr>
                </a:gs>
                <a:gs pos="21001">
                  <a:srgbClr val="5F5F5F">
                    <a:alpha val="16801"/>
                  </a:srgbClr>
                </a:gs>
                <a:gs pos="63000">
                  <a:srgbClr val="FFFFFF">
                    <a:alpha val="50400"/>
                  </a:srgbClr>
                </a:gs>
                <a:gs pos="67000">
                  <a:srgbClr val="B2B2B2">
                    <a:alpha val="53600"/>
                  </a:srgbClr>
                </a:gs>
                <a:gs pos="69000">
                  <a:srgbClr val="292929">
                    <a:alpha val="55200"/>
                  </a:srgbClr>
                </a:gs>
                <a:gs pos="82001">
                  <a:srgbClr val="777777">
                    <a:alpha val="65601"/>
                  </a:srgbClr>
                </a:gs>
                <a:gs pos="100000">
                  <a:srgbClr val="EAEAEA">
                    <a:alpha val="8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</p:grpSp>
      <p:grpSp>
        <p:nvGrpSpPr>
          <p:cNvPr id="9" name="그룹 15"/>
          <p:cNvGrpSpPr>
            <a:grpSpLocks/>
          </p:cNvGrpSpPr>
          <p:nvPr/>
        </p:nvGrpSpPr>
        <p:grpSpPr bwMode="auto">
          <a:xfrm>
            <a:off x="3001963" y="2205038"/>
            <a:ext cx="3117850" cy="3560762"/>
            <a:chOff x="3074564" y="2372601"/>
            <a:chExt cx="3117742" cy="3560198"/>
          </a:xfrm>
        </p:grpSpPr>
        <p:sp>
          <p:nvSpPr>
            <p:cNvPr id="10" name="직사각형 9"/>
            <p:cNvSpPr/>
            <p:nvPr/>
          </p:nvSpPr>
          <p:spPr bwMode="auto">
            <a:xfrm>
              <a:off x="3074564" y="2372601"/>
              <a:ext cx="3117742" cy="3560198"/>
            </a:xfrm>
            <a:prstGeom prst="rect">
              <a:avLst/>
            </a:prstGeom>
            <a:solidFill>
              <a:srgbClr val="00B05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3122589" y="3281092"/>
              <a:ext cx="3028289" cy="1323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0" lang="ko-KR" altLang="en-US" sz="4000" dirty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예수님과 함께하면</a:t>
              </a:r>
              <a:endParaRPr kumimoji="0" lang="en-US" altLang="ko-KR" sz="400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lang="ko-KR" altLang="en-US" sz="4000" dirty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이길 수 있습니다</a:t>
              </a:r>
              <a:endParaRPr kumimoji="0" lang="ko-KR" altLang="en-US" sz="400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43907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예수님은 강하시기 때문에 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사탄을 충분히 이기실 수 있습니다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6" name="Picture 10" descr="http://upload.cts.tv/upload/2014-07-15_1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0" t="2520" r="1721" b="9949"/>
          <a:stretch>
            <a:fillRect/>
          </a:stretch>
        </p:blipFill>
        <p:spPr bwMode="auto">
          <a:xfrm>
            <a:off x="6920" y="2276872"/>
            <a:ext cx="9137080" cy="4581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483768" y="52292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사탄</a:t>
            </a:r>
          </a:p>
        </p:txBody>
      </p:sp>
      <p:grpSp>
        <p:nvGrpSpPr>
          <p:cNvPr id="8" name="그룹 14"/>
          <p:cNvGrpSpPr>
            <a:grpSpLocks/>
          </p:cNvGrpSpPr>
          <p:nvPr/>
        </p:nvGrpSpPr>
        <p:grpSpPr bwMode="auto">
          <a:xfrm>
            <a:off x="2627784" y="1484784"/>
            <a:ext cx="3168650" cy="1512168"/>
            <a:chOff x="3275856" y="2492896"/>
            <a:chExt cx="2160588" cy="1871662"/>
          </a:xfrm>
        </p:grpSpPr>
        <p:sp>
          <p:nvSpPr>
            <p:cNvPr id="9" name="구름 모양 설명선 8"/>
            <p:cNvSpPr/>
            <p:nvPr/>
          </p:nvSpPr>
          <p:spPr bwMode="auto">
            <a:xfrm>
              <a:off x="3275856" y="2492896"/>
              <a:ext cx="2160588" cy="1871662"/>
            </a:xfrm>
            <a:prstGeom prst="cloudCallout">
              <a:avLst>
                <a:gd name="adj1" fmla="val 50632"/>
                <a:gd name="adj2" fmla="val 32559"/>
              </a:avLst>
            </a:prstGeom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10" name="TextBox 22"/>
            <p:cNvSpPr txBox="1">
              <a:spLocks noChangeArrowheads="1"/>
            </p:cNvSpPr>
            <p:nvPr/>
          </p:nvSpPr>
          <p:spPr bwMode="auto">
            <a:xfrm>
              <a:off x="3472255" y="3144095"/>
              <a:ext cx="1725007" cy="68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3000" kern="0" noProof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너는 내 상대가 안 돼</a:t>
              </a:r>
              <a:r>
                <a:rPr kumimoji="0" lang="en-US" altLang="ko-KR" sz="3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안상수2006굵은" pitchFamily="18" charset="-127"/>
                  <a:ea typeface="안상수2006굵은" pitchFamily="18" charset="-127"/>
                </a:rPr>
                <a:t>!</a:t>
              </a:r>
              <a:endParaRPr kumimoji="0" lang="ko-KR" altLang="en-US" sz="3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안상수2006굵은" pitchFamily="18" charset="-127"/>
                <a:ea typeface="안상수2006굵은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2531" name="Picture 2" descr="메모지에 대한 이미지 검색결과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045539" y="1628800"/>
              <a:ext cx="6955751" cy="341632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800" dirty="0">
                  <a:solidFill>
                    <a:srgbClr val="7030A0"/>
                  </a:solidFill>
                  <a:latin typeface="HY나무M" pitchFamily="18" charset="-127"/>
                  <a:ea typeface="HY나무M" pitchFamily="18" charset="-127"/>
                </a:rPr>
                <a:t>강하신</a:t>
              </a:r>
              <a:endParaRPr kumimoji="0" lang="en-US" altLang="ko-KR" sz="4800" dirty="0">
                <a:solidFill>
                  <a:srgbClr val="7030A0"/>
                </a:solidFill>
                <a:latin typeface="HY나무M" pitchFamily="18" charset="-127"/>
                <a:ea typeface="HY나무M" pitchFamily="18" charset="-127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4800" dirty="0">
                  <a:solidFill>
                    <a:srgbClr val="7030A0"/>
                  </a:solidFill>
                  <a:latin typeface="HY나무M" pitchFamily="18" charset="-127"/>
                  <a:ea typeface="HY나무M" pitchFamily="18" charset="-127"/>
                </a:rPr>
                <a:t>예수님과 함께 하면</a:t>
              </a:r>
              <a:endParaRPr lang="en-US" altLang="ko-KR" sz="4800" dirty="0">
                <a:solidFill>
                  <a:srgbClr val="7030A0"/>
                </a:solidFill>
                <a:latin typeface="HY나무M" pitchFamily="18" charset="-127"/>
                <a:ea typeface="HY나무M" pitchFamily="18" charset="-127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800" dirty="0">
                  <a:solidFill>
                    <a:srgbClr val="7030A0"/>
                  </a:solidFill>
                  <a:latin typeface="HY나무M" pitchFamily="18" charset="-127"/>
                  <a:ea typeface="HY나무M" pitchFamily="18" charset="-127"/>
                </a:rPr>
                <a:t>사탄을 이길 수 있습니다</a:t>
              </a:r>
              <a:endParaRPr kumimoji="0" lang="en-US" altLang="ko-KR" sz="4800" dirty="0">
                <a:solidFill>
                  <a:srgbClr val="7030A0"/>
                </a:solidFill>
                <a:latin typeface="HY나무M" pitchFamily="18" charset="-127"/>
                <a:ea typeface="HY나무M" pitchFamily="18" charset="-127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8"/>
          <p:cNvGrpSpPr>
            <a:grpSpLocks/>
          </p:cNvGrpSpPr>
          <p:nvPr/>
        </p:nvGrpSpPr>
        <p:grpSpPr bwMode="auto">
          <a:xfrm>
            <a:off x="827088" y="980728"/>
            <a:ext cx="7519987" cy="3168650"/>
            <a:chOff x="683568" y="476672"/>
            <a:chExt cx="7775575" cy="2808312"/>
          </a:xfrm>
        </p:grpSpPr>
        <p:pic>
          <p:nvPicPr>
            <p:cNvPr id="21512" name="Picture 2" descr="스크롤, 롤, 파피루스, 종이, 양피지, 쓰기, 자료, 작은, 설명서, 고 대, 오래 된, 찢어진"/>
            <p:cNvPicPr>
              <a:picLocks noChangeAspect="1" noChangeArrowheads="1"/>
            </p:cNvPicPr>
            <p:nvPr/>
          </p:nvPicPr>
          <p:blipFill>
            <a:blip r:embed="rId2" cstate="print"/>
            <a:srcRect t="10001" b="12000"/>
            <a:stretch>
              <a:fillRect/>
            </a:stretch>
          </p:blipFill>
          <p:spPr bwMode="auto">
            <a:xfrm>
              <a:off x="683568" y="476672"/>
              <a:ext cx="7775575" cy="28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3" name="직사각형 18"/>
            <p:cNvSpPr>
              <a:spLocks noChangeArrowheads="1"/>
            </p:cNvSpPr>
            <p:nvPr/>
          </p:nvSpPr>
          <p:spPr bwMode="auto">
            <a:xfrm>
              <a:off x="1503090" y="892718"/>
              <a:ext cx="6030887" cy="1882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8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우리를 사랑하시는 </a:t>
              </a:r>
              <a:r>
                <a:rPr lang="ko-KR" altLang="en-US" sz="280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이로 말미암아</a:t>
              </a:r>
              <a:endParaRPr lang="en-US" altLang="ko-KR" sz="28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kumimoji="0" lang="ko-KR" altLang="en-US" sz="28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우리가 넉넉히 이기느니라</a:t>
              </a:r>
              <a:endParaRPr kumimoji="0" lang="en-US" altLang="ko-KR" sz="28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로마서 </a:t>
              </a:r>
              <a:r>
                <a:rPr lang="en-US" altLang="ko-KR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8</a:t>
              </a:r>
              <a:r>
                <a:rPr lang="ko-KR" altLang="en-US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장 </a:t>
              </a:r>
              <a:r>
                <a:rPr lang="en-US" altLang="ko-KR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37</a:t>
              </a:r>
              <a:r>
                <a:rPr kumimoji="0" lang="ko-KR" altLang="en-US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절 말씀</a:t>
              </a:r>
            </a:p>
          </p:txBody>
        </p:sp>
      </p:grpSp>
      <p:sp>
        <p:nvSpPr>
          <p:cNvPr id="5" name="줄무늬가 있는 오른쪽 화살표 4"/>
          <p:cNvSpPr/>
          <p:nvPr/>
        </p:nvSpPr>
        <p:spPr>
          <a:xfrm rot="5400000">
            <a:off x="4247964" y="4257315"/>
            <a:ext cx="576064" cy="504056"/>
          </a:xfrm>
          <a:prstGeom prst="stripedRightArrow">
            <a:avLst/>
          </a:prstGeom>
          <a:solidFill>
            <a:srgbClr val="00FFFF"/>
          </a:solidFill>
          <a:ln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735112" y="4869383"/>
            <a:ext cx="5588048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spc="50" dirty="0">
                <a:ln w="11430"/>
                <a:solidFill>
                  <a:srgbClr val="CC3399"/>
                </a:solidFill>
                <a:latin typeface="HY얕은샘물M" pitchFamily="18" charset="-127"/>
                <a:ea typeface="HY얕은샘물M" pitchFamily="18" charset="-127"/>
              </a:rPr>
              <a:t>예수님 때문에</a:t>
            </a:r>
            <a:endParaRPr kumimoji="0" lang="en-US" altLang="ko-KR" sz="4400" spc="50" dirty="0">
              <a:ln w="11430"/>
              <a:solidFill>
                <a:srgbClr val="CC3399"/>
              </a:solidFill>
              <a:latin typeface="HY얕은샘물M" pitchFamily="18" charset="-127"/>
              <a:ea typeface="HY얕은샘물M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spc="50" dirty="0">
                <a:ln w="11430"/>
                <a:solidFill>
                  <a:srgbClr val="CC3399"/>
                </a:solidFill>
                <a:latin typeface="HY얕은샘물M" pitchFamily="18" charset="-127"/>
                <a:ea typeface="HY얕은샘물M" pitchFamily="18" charset="-127"/>
              </a:rPr>
              <a:t>사탄을 이길 </a:t>
            </a:r>
            <a:r>
              <a:rPr lang="ko-KR" altLang="en-US" sz="4400" spc="50" dirty="0">
                <a:ln w="11430"/>
                <a:solidFill>
                  <a:srgbClr val="CC3399"/>
                </a:solidFill>
                <a:latin typeface="HY얕은샘물M" pitchFamily="18" charset="-127"/>
                <a:ea typeface="HY얕은샘물M" pitchFamily="18" charset="-127"/>
              </a:rPr>
              <a:t>수 있다는 말입니다</a:t>
            </a:r>
            <a:endParaRPr kumimoji="0" lang="en-US" altLang="ko-KR" sz="4400" spc="50" dirty="0">
              <a:ln w="11430"/>
              <a:solidFill>
                <a:srgbClr val="CC3399"/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pic>
        <p:nvPicPr>
          <p:cNvPr id="7" name="Picture 2" descr="핸드, 연필, 펜, 편집, 지우개, 쓰다, 쓰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941391"/>
            <a:ext cx="119538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C 0.0033 -0.02523 0.01337 -0.04931 0.03438 -0.04931 C 0.05799 -0.04931 0.06702 -0.02523 0.07379 2.22222E-6 C 0.08524 0.02801 0.09323 0.05602 0.11945 0.05602 C 0.14358 0.05602 0.15052 0.02801 0.16146 2.22222E-6 C 0.1658 -0.02523 0.17761 -0.04931 0.20087 -0.04931 C 0.22118 -0.04931 0.23229 -0.02523 0.24097 2.22222E-6 C 0.24861 0.02801 0.25851 0.05602 0.28212 0.05602 C 0.30625 0.05602 0.32552 2.22222E-6 0.32552 0.00023 C 0.33281 -0.02523 0.3408 -0.04931 0.36354 -0.04931 C 0.3882 -0.04931 0.39514 -0.02523 0.40382 2.22222E-6 C 0.41476 0.02801 0.42205 0.05602 0.44879 0.05602 C 0.4717 0.05602 0.47986 0.02801 0.4882 2.22222E-6 C 0.49861 -0.02523 0.50747 -0.04931 0.53108 -0.04931 C 0.55191 -0.04931 0.5625 -0.02523 0.57049 2.22222E-6 C 0.57847 0.02801 0.58941 0.05602 0.61198 0.05602 C 0.63577 0.05602 0.64392 0.02801 0.6592 2.22222E-6 " pathEditMode="relative" rAng="0" ptsTypes="fffffffffffffffff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0" y="3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43907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예수님과 함께하면 사탄을 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힘들게 이기는 것이 아니라 넉넉히 이깁니다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5" name="그룹 8"/>
          <p:cNvGrpSpPr>
            <a:grpSpLocks/>
          </p:cNvGrpSpPr>
          <p:nvPr/>
        </p:nvGrpSpPr>
        <p:grpSpPr bwMode="auto">
          <a:xfrm>
            <a:off x="827088" y="2420590"/>
            <a:ext cx="7519987" cy="3168650"/>
            <a:chOff x="683568" y="476672"/>
            <a:chExt cx="7775575" cy="2808312"/>
          </a:xfrm>
        </p:grpSpPr>
        <p:pic>
          <p:nvPicPr>
            <p:cNvPr id="6" name="Picture 2" descr="스크롤, 롤, 파피루스, 종이, 양피지, 쓰기, 자료, 작은, 설명서, 고 대, 오래 된, 찢어진"/>
            <p:cNvPicPr>
              <a:picLocks noChangeAspect="1" noChangeArrowheads="1"/>
            </p:cNvPicPr>
            <p:nvPr/>
          </p:nvPicPr>
          <p:blipFill>
            <a:blip r:embed="rId2" cstate="print"/>
            <a:srcRect t="10001" b="12000"/>
            <a:stretch>
              <a:fillRect/>
            </a:stretch>
          </p:blipFill>
          <p:spPr bwMode="auto">
            <a:xfrm>
              <a:off x="683568" y="476672"/>
              <a:ext cx="7775575" cy="28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직사각형 18"/>
            <p:cNvSpPr>
              <a:spLocks noChangeArrowheads="1"/>
            </p:cNvSpPr>
            <p:nvPr/>
          </p:nvSpPr>
          <p:spPr bwMode="auto">
            <a:xfrm>
              <a:off x="1503090" y="892718"/>
              <a:ext cx="6030887" cy="1882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8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우리를 사랑하시는 이로 말미암아</a:t>
              </a:r>
              <a:endParaRPr lang="en-US" altLang="ko-KR" sz="28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kumimoji="0" lang="ko-KR" altLang="en-US" sz="28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우리가 넉넉히 이기느니라</a:t>
              </a:r>
              <a:endParaRPr kumimoji="0" lang="en-US" altLang="ko-KR" sz="28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로마서 </a:t>
              </a:r>
              <a:r>
                <a:rPr lang="en-US" altLang="ko-KR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8</a:t>
              </a:r>
              <a:r>
                <a:rPr lang="ko-KR" altLang="en-US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장 </a:t>
              </a:r>
              <a:r>
                <a:rPr lang="en-US" altLang="ko-KR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37</a:t>
              </a:r>
              <a:r>
                <a:rPr kumimoji="0" lang="ko-KR" altLang="en-US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절 말씀</a:t>
              </a:r>
            </a:p>
          </p:txBody>
        </p:sp>
      </p:grpSp>
      <p:sp>
        <p:nvSpPr>
          <p:cNvPr id="10" name="타원 9"/>
          <p:cNvSpPr/>
          <p:nvPr/>
        </p:nvSpPr>
        <p:spPr>
          <a:xfrm>
            <a:off x="3491880" y="3284984"/>
            <a:ext cx="3312368" cy="12241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넉넉히 이긴다는 말은 무슨 뜻일까요</a:t>
              </a:r>
              <a:r>
                <a:rPr kumimoji="0"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?</a:t>
              </a:r>
            </a:p>
          </p:txBody>
        </p:sp>
      </p:grpSp>
      <p:grpSp>
        <p:nvGrpSpPr>
          <p:cNvPr id="18" name="그룹 11"/>
          <p:cNvGrpSpPr>
            <a:grpSpLocks/>
          </p:cNvGrpSpPr>
          <p:nvPr/>
        </p:nvGrpSpPr>
        <p:grpSpPr bwMode="auto">
          <a:xfrm>
            <a:off x="1908175" y="4197350"/>
            <a:ext cx="5327650" cy="2016125"/>
            <a:chOff x="971600" y="1943732"/>
            <a:chExt cx="2304256" cy="1197236"/>
          </a:xfrm>
        </p:grpSpPr>
        <p:sp>
          <p:nvSpPr>
            <p:cNvPr id="19" name="AutoShape 19"/>
            <p:cNvSpPr>
              <a:spLocks noChangeArrowheads="1"/>
            </p:cNvSpPr>
            <p:nvPr/>
          </p:nvSpPr>
          <p:spPr bwMode="auto">
            <a:xfrm>
              <a:off x="971600" y="1943732"/>
              <a:ext cx="2304256" cy="1197236"/>
            </a:xfrm>
            <a:prstGeom prst="roundRect">
              <a:avLst>
                <a:gd name="adj" fmla="val 8190"/>
              </a:avLst>
            </a:prstGeom>
            <a:gradFill rotWithShape="1">
              <a:gsLst>
                <a:gs pos="0">
                  <a:srgbClr val="000000"/>
                </a:gs>
                <a:gs pos="50000">
                  <a:srgbClr val="9966FF"/>
                </a:gs>
                <a:gs pos="100000">
                  <a:srgbClr val="000000"/>
                </a:gs>
              </a:gsLst>
              <a:lin ang="5400000" scaled="1"/>
            </a:gra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1192001" y="2118133"/>
              <a:ext cx="1863454" cy="848435"/>
            </a:xfrm>
            <a:prstGeom prst="roundRect">
              <a:avLst>
                <a:gd name="adj" fmla="val 8190"/>
              </a:avLst>
            </a:prstGeom>
            <a:gradFill rotWithShape="1">
              <a:gsLst>
                <a:gs pos="0">
                  <a:schemeClr val="tx1">
                    <a:alpha val="60001"/>
                  </a:schemeClr>
                </a:gs>
                <a:gs pos="50000">
                  <a:schemeClr val="tx1">
                    <a:gamma/>
                    <a:shade val="46275"/>
                    <a:invGamma/>
                    <a:alpha val="39999"/>
                  </a:schemeClr>
                </a:gs>
                <a:gs pos="100000">
                  <a:schemeClr val="tx1">
                    <a:alpha val="60001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auto">
            <a:xfrm>
              <a:off x="1276220" y="2197229"/>
              <a:ext cx="1695016" cy="690243"/>
            </a:xfrm>
            <a:prstGeom prst="roundRect">
              <a:avLst>
                <a:gd name="adj" fmla="val 8190"/>
              </a:avLst>
            </a:prstGeom>
            <a:gradFill rotWithShape="1">
              <a:gsLst>
                <a:gs pos="0">
                  <a:srgbClr val="CBCBCB">
                    <a:alpha val="0"/>
                  </a:srgbClr>
                </a:gs>
                <a:gs pos="13000">
                  <a:srgbClr val="5F5F5F">
                    <a:alpha val="10400"/>
                  </a:srgbClr>
                </a:gs>
                <a:gs pos="21001">
                  <a:srgbClr val="5F5F5F">
                    <a:alpha val="16801"/>
                  </a:srgbClr>
                </a:gs>
                <a:gs pos="63000">
                  <a:srgbClr val="FFFFFF">
                    <a:alpha val="50400"/>
                  </a:srgbClr>
                </a:gs>
                <a:gs pos="67000">
                  <a:srgbClr val="B2B2B2">
                    <a:alpha val="53600"/>
                  </a:srgbClr>
                </a:gs>
                <a:gs pos="69000">
                  <a:srgbClr val="292929">
                    <a:alpha val="55200"/>
                  </a:srgbClr>
                </a:gs>
                <a:gs pos="82001">
                  <a:srgbClr val="777777">
                    <a:alpha val="65601"/>
                  </a:srgbClr>
                </a:gs>
                <a:gs pos="100000">
                  <a:srgbClr val="EAEAEA">
                    <a:alpha val="8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</p:grpSp>
      <p:grpSp>
        <p:nvGrpSpPr>
          <p:cNvPr id="22" name="그룹 15"/>
          <p:cNvGrpSpPr>
            <a:grpSpLocks/>
          </p:cNvGrpSpPr>
          <p:nvPr/>
        </p:nvGrpSpPr>
        <p:grpSpPr bwMode="auto">
          <a:xfrm>
            <a:off x="3001963" y="2205038"/>
            <a:ext cx="3117850" cy="3560762"/>
            <a:chOff x="3074564" y="2372601"/>
            <a:chExt cx="3117742" cy="3560198"/>
          </a:xfrm>
        </p:grpSpPr>
        <p:sp>
          <p:nvSpPr>
            <p:cNvPr id="23" name="직사각형 22"/>
            <p:cNvSpPr/>
            <p:nvPr/>
          </p:nvSpPr>
          <p:spPr bwMode="auto">
            <a:xfrm>
              <a:off x="3074564" y="2372601"/>
              <a:ext cx="3117742" cy="3560198"/>
            </a:xfrm>
            <a:prstGeom prst="rect">
              <a:avLst/>
            </a:prstGeom>
            <a:solidFill>
              <a:srgbClr val="00B05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3230790" y="3281092"/>
              <a:ext cx="2811891" cy="1323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0" lang="ko-KR" altLang="en-US" sz="4000" dirty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여유 있게</a:t>
              </a:r>
              <a:endParaRPr kumimoji="0" lang="en-US" altLang="ko-KR" sz="400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lang="ko-KR" altLang="en-US" sz="4000" dirty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이긴다는 말입니다</a:t>
              </a:r>
              <a:endParaRPr kumimoji="0" lang="ko-KR" altLang="en-US" sz="400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8"/>
          <p:cNvGrpSpPr>
            <a:grpSpLocks/>
          </p:cNvGrpSpPr>
          <p:nvPr/>
        </p:nvGrpSpPr>
        <p:grpSpPr bwMode="auto">
          <a:xfrm>
            <a:off x="827088" y="620688"/>
            <a:ext cx="7519987" cy="3168650"/>
            <a:chOff x="683568" y="476672"/>
            <a:chExt cx="7775575" cy="2808312"/>
          </a:xfrm>
        </p:grpSpPr>
        <p:pic>
          <p:nvPicPr>
            <p:cNvPr id="3" name="Picture 2" descr="스크롤, 롤, 파피루스, 종이, 양피지, 쓰기, 자료, 작은, 설명서, 고 대, 오래 된, 찢어진"/>
            <p:cNvPicPr>
              <a:picLocks noChangeAspect="1" noChangeArrowheads="1"/>
            </p:cNvPicPr>
            <p:nvPr/>
          </p:nvPicPr>
          <p:blipFill>
            <a:blip r:embed="rId2" cstate="print"/>
            <a:srcRect t="10001" b="12000"/>
            <a:stretch>
              <a:fillRect/>
            </a:stretch>
          </p:blipFill>
          <p:spPr bwMode="auto">
            <a:xfrm>
              <a:off x="683568" y="476672"/>
              <a:ext cx="7775575" cy="28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직사각형 18"/>
            <p:cNvSpPr>
              <a:spLocks noChangeArrowheads="1"/>
            </p:cNvSpPr>
            <p:nvPr/>
          </p:nvSpPr>
          <p:spPr bwMode="auto">
            <a:xfrm>
              <a:off x="1503090" y="892718"/>
              <a:ext cx="6030887" cy="1882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8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우리를 사랑하시는 이로 말미암아</a:t>
              </a:r>
              <a:endParaRPr lang="en-US" altLang="ko-KR" sz="28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kumimoji="0" lang="ko-KR" altLang="en-US" sz="28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우리가 넉넉히 이기느니라</a:t>
              </a:r>
              <a:endParaRPr kumimoji="0" lang="en-US" altLang="ko-KR" sz="28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로마서 </a:t>
              </a:r>
              <a:r>
                <a:rPr lang="en-US" altLang="ko-KR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8</a:t>
              </a:r>
              <a:r>
                <a:rPr lang="ko-KR" altLang="en-US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장 </a:t>
              </a:r>
              <a:r>
                <a:rPr lang="en-US" altLang="ko-KR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37</a:t>
              </a:r>
              <a:r>
                <a:rPr kumimoji="0" lang="ko-KR" altLang="en-US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절 말씀</a:t>
              </a:r>
            </a:p>
          </p:txBody>
        </p:sp>
      </p:grpSp>
      <p:sp>
        <p:nvSpPr>
          <p:cNvPr id="5" name="직사각형 18"/>
          <p:cNvSpPr>
            <a:spLocks noChangeArrowheads="1"/>
          </p:cNvSpPr>
          <p:nvPr/>
        </p:nvSpPr>
        <p:spPr bwMode="auto">
          <a:xfrm>
            <a:off x="3543696" y="1725879"/>
            <a:ext cx="31599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ko-KR" altLang="en-US" sz="28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rPr>
              <a:t>넉넉히 이기느니라</a:t>
            </a:r>
            <a:endParaRPr kumimoji="0" lang="en-US" altLang="ko-KR" sz="2800" dirty="0">
              <a:solidFill>
                <a:srgbClr val="0000CC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4293096"/>
            <a:ext cx="3816424" cy="8640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7" name="오른쪽으로 구부러진 화살표 6"/>
          <p:cNvSpPr/>
          <p:nvPr/>
        </p:nvSpPr>
        <p:spPr>
          <a:xfrm rot="21182192">
            <a:off x="2701722" y="4969334"/>
            <a:ext cx="504056" cy="648072"/>
          </a:xfrm>
          <a:prstGeom prst="curv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40360" y="5410671"/>
            <a:ext cx="5076056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900" dirty="0">
                <a:solidFill>
                  <a:srgbClr val="00B050"/>
                </a:solidFill>
                <a:latin typeface="HY목각파임B" pitchFamily="18" charset="-127"/>
                <a:ea typeface="HY목각파임B" pitchFamily="18" charset="-127"/>
              </a:rPr>
              <a:t>여유 있게 이긴다는 말입</a:t>
            </a:r>
            <a:r>
              <a:rPr kumimoji="0" lang="ko-KR" altLang="en-US" sz="2900" dirty="0">
                <a:solidFill>
                  <a:srgbClr val="00B050"/>
                </a:solidFill>
                <a:latin typeface="HY목각파임B" pitchFamily="18" charset="-127"/>
                <a:ea typeface="HY목각파임B" pitchFamily="18" charset="-127"/>
              </a:rPr>
              <a:t>니다</a:t>
            </a:r>
            <a:endParaRPr kumimoji="0" lang="en-US" altLang="ko-KR" sz="2900" dirty="0">
              <a:solidFill>
                <a:srgbClr val="00B050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grpSp>
        <p:nvGrpSpPr>
          <p:cNvPr id="9" name="Group 156"/>
          <p:cNvGrpSpPr>
            <a:grpSpLocks/>
          </p:cNvGrpSpPr>
          <p:nvPr/>
        </p:nvGrpSpPr>
        <p:grpSpPr bwMode="auto">
          <a:xfrm>
            <a:off x="3312368" y="4869160"/>
            <a:ext cx="1327150" cy="927100"/>
            <a:chOff x="369" y="3202"/>
            <a:chExt cx="836" cy="584"/>
          </a:xfrm>
        </p:grpSpPr>
        <p:sp>
          <p:nvSpPr>
            <p:cNvPr id="10" name="AutoShape 108"/>
            <p:cNvSpPr>
              <a:spLocks noChangeArrowheads="1"/>
            </p:cNvSpPr>
            <p:nvPr/>
          </p:nvSpPr>
          <p:spPr bwMode="auto">
            <a:xfrm rot="14400000">
              <a:off x="438" y="3463"/>
              <a:ext cx="253" cy="370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AutoShape 109"/>
            <p:cNvSpPr>
              <a:spLocks noChangeArrowheads="1"/>
            </p:cNvSpPr>
            <p:nvPr/>
          </p:nvSpPr>
          <p:spPr bwMode="auto">
            <a:xfrm rot="14400000">
              <a:off x="1002" y="3237"/>
              <a:ext cx="257" cy="162"/>
            </a:xfrm>
            <a:prstGeom prst="hexagon">
              <a:avLst>
                <a:gd name="adj" fmla="val 39660"/>
                <a:gd name="vf" fmla="val 115470"/>
              </a:avLst>
            </a:prstGeom>
            <a:gradFill rotWithShape="1">
              <a:gsLst>
                <a:gs pos="0">
                  <a:srgbClr val="FFFFCC">
                    <a:gamma/>
                    <a:shade val="84706"/>
                    <a:invGamma/>
                  </a:srgbClr>
                </a:gs>
                <a:gs pos="100000">
                  <a:srgbClr val="FFFFCC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AutoShape 110"/>
            <p:cNvSpPr>
              <a:spLocks noChangeArrowheads="1"/>
            </p:cNvSpPr>
            <p:nvPr/>
          </p:nvSpPr>
          <p:spPr bwMode="auto">
            <a:xfrm rot="14400000">
              <a:off x="478" y="3468"/>
              <a:ext cx="160" cy="37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CC">
                    <a:gamma/>
                    <a:shade val="75686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75686"/>
                    <a:invGamma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Rectangle 111"/>
            <p:cNvSpPr>
              <a:spLocks noChangeArrowheads="1"/>
            </p:cNvSpPr>
            <p:nvPr/>
          </p:nvSpPr>
          <p:spPr bwMode="auto">
            <a:xfrm rot="-1800000">
              <a:off x="610" y="3427"/>
              <a:ext cx="470" cy="127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75686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AutoShape 112"/>
            <p:cNvSpPr>
              <a:spLocks noChangeArrowheads="1"/>
            </p:cNvSpPr>
            <p:nvPr/>
          </p:nvSpPr>
          <p:spPr bwMode="auto">
            <a:xfrm rot="19800000" flipH="1">
              <a:off x="653" y="3520"/>
              <a:ext cx="552" cy="64"/>
            </a:xfrm>
            <a:prstGeom prst="parallelogram">
              <a:avLst>
                <a:gd name="adj" fmla="val 125342"/>
              </a:avLst>
            </a:prstGeom>
            <a:gradFill rotWithShape="1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AutoShape 113"/>
            <p:cNvSpPr>
              <a:spLocks noChangeArrowheads="1"/>
            </p:cNvSpPr>
            <p:nvPr/>
          </p:nvSpPr>
          <p:spPr bwMode="auto">
            <a:xfrm rot="-1800000" flipH="1" flipV="1">
              <a:off x="557" y="3357"/>
              <a:ext cx="552" cy="64"/>
            </a:xfrm>
            <a:prstGeom prst="parallelogram">
              <a:avLst>
                <a:gd name="adj" fmla="val 125342"/>
              </a:avLst>
            </a:prstGeom>
            <a:gradFill rotWithShape="1">
              <a:gsLst>
                <a:gs pos="0">
                  <a:srgbClr val="FF3300">
                    <a:gamma/>
                    <a:shade val="66667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AutoShape 114"/>
            <p:cNvSpPr>
              <a:spLocks noChangeArrowheads="1"/>
            </p:cNvSpPr>
            <p:nvPr/>
          </p:nvSpPr>
          <p:spPr bwMode="auto">
            <a:xfrm rot="14400000">
              <a:off x="410" y="3687"/>
              <a:ext cx="49" cy="7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Oval 115"/>
            <p:cNvSpPr>
              <a:spLocks noChangeArrowheads="1"/>
            </p:cNvSpPr>
            <p:nvPr/>
          </p:nvSpPr>
          <p:spPr bwMode="auto">
            <a:xfrm rot="-1800000">
              <a:off x="1098" y="3277"/>
              <a:ext cx="59" cy="99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-0.28854 0.3835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0" y="19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C 0.00746 -0.00695 0.01319 -0.01343 0.02222 -0.01945 C 0.02795 -0.02361 0.03211 -0.02917 0.03941 -0.03079 C 0.04461 -0.03357 0.04878 -0.03542 0.05382 -0.03727 C 0.06198 -0.03426 0.05121 -0.03912 0.06198 -0.02824 C 0.06927 -0.0213 0.06979 -0.02593 0.07552 -0.01945 C 0.07899 -0.01482 0.08177 -0.00996 0.08454 -0.0051 C 0.08715 0.00694 0.08923 0.01527 0.10121 0.01805 C 0.10503 0.01597 0.10989 0.01481 0.11319 0.01157 C 0.1243 0.00069 0.13229 -0.00695 0.14774 -0.01042 C 0.16944 -0.0088 0.19305 -0.00741 0.20954 0.01018 C 0.20972 0.01527 0.20868 0.02106 0.21024 0.02569 C 0.21163 0.02754 0.21423 0.02523 0.21527 0.02453 C 0.21909 0.02291 0.22204 0.01967 0.22534 0.01666 C 0.22847 0.01296 0.23142 0.0081 0.23524 0.00532 C 0.23732 0.00393 0.23958 0.00301 0.24184 0.00139 C 0.24409 -0.00116 0.24861 -0.00649 0.24861 -0.00625 C 0.25295 -0.01598 0.25902 -0.02547 0.26527 -0.03357 C 0.26701 -0.03519 0.26823 -0.03727 0.27031 -0.03866 C 0.27239 -0.04074 0.27708 -0.04375 0.27708 -0.04352 C 0.28437 -0.04283 0.29184 -0.04213 0.29861 -0.04121 C 0.30173 -0.04074 0.30902 -0.03218 0.31354 -0.02963 C 0.3184 -0.02199 0.3184 -0.01482 0.321 -0.00649 C 0.32795 -0.0088 0.32621 -0.01042 0.32951 -0.01551 C 0.33003 -0.0169 0.33194 -0.01783 0.33281 -0.01945 C 0.33941 -0.0294 0.34114 -0.0419 0.35191 -0.04746 C 0.3552 -0.04723 0.3585 -0.04723 0.36128 -0.0463 C 0.36336 -0.04561 0.36493 -0.04352 0.36632 -0.04236 C 0.37326 -0.0375 0.37951 -0.03195 0.38663 -0.02709 C 0.38941 -0.02246 0.38941 -0.01899 0.39097 -0.01412 C 0.39479 -0.0044 0.40104 0.00185 0.41024 0.00532 C 0.41059 0.00532 0.44149 0.00532 0.45173 0.00254 C 0.4618 -0.00024 0.47048 -0.00602 0.48038 -0.00903 C 0.48125 -0.01042 0.48246 -0.01181 0.48402 -0.01297 C 0.48489 -0.01366 0.48645 -0.0132 0.48732 -0.01412 C 0.50399 -0.02732 0.4842 -0.01436 0.49809 -0.02593 C 0.49948 -0.02709 0.50138 -0.02824 0.50277 -0.02963 C 0.50382 -0.03033 0.50607 -0.03218 0.50607 -0.03195 " pathEditMode="relative" rAng="0" ptsTypes="fffffffffffffffffffffffffffffffffffff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00" y="-10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2531" name="Picture 2" descr="메모지에 대한 이미지 검색결과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763686" y="1628800"/>
              <a:ext cx="5519460" cy="341632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800" dirty="0">
                  <a:solidFill>
                    <a:srgbClr val="7030A0"/>
                  </a:solidFill>
                  <a:latin typeface="HY나무M" pitchFamily="18" charset="-127"/>
                  <a:ea typeface="HY나무M" pitchFamily="18" charset="-127"/>
                </a:rPr>
                <a:t>예수님과 함께 하면</a:t>
              </a:r>
              <a:endParaRPr kumimoji="0" lang="en-US" altLang="ko-KR" sz="4800" dirty="0">
                <a:solidFill>
                  <a:srgbClr val="7030A0"/>
                </a:solidFill>
                <a:latin typeface="HY나무M" pitchFamily="18" charset="-127"/>
                <a:ea typeface="HY나무M" pitchFamily="18" charset="-127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4800" dirty="0">
                  <a:solidFill>
                    <a:srgbClr val="7030A0"/>
                  </a:solidFill>
                  <a:latin typeface="HY나무M" pitchFamily="18" charset="-127"/>
                  <a:ea typeface="HY나무M" pitchFamily="18" charset="-127"/>
                </a:rPr>
                <a:t>사탄을 넉넉히</a:t>
              </a:r>
              <a:endParaRPr lang="en-US" altLang="ko-KR" sz="4800" dirty="0">
                <a:solidFill>
                  <a:srgbClr val="7030A0"/>
                </a:solidFill>
                <a:latin typeface="HY나무M" pitchFamily="18" charset="-127"/>
                <a:ea typeface="HY나무M" pitchFamily="18" charset="-127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800" dirty="0">
                  <a:solidFill>
                    <a:srgbClr val="7030A0"/>
                  </a:solidFill>
                  <a:latin typeface="HY나무M" pitchFamily="18" charset="-127"/>
                  <a:ea typeface="HY나무M" pitchFamily="18" charset="-127"/>
                </a:rPr>
                <a:t>이길 수 있습니다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92" y="529516"/>
            <a:ext cx="3209533" cy="584775"/>
          </a:xfrm>
          <a:prstGeom prst="rect">
            <a:avLst/>
          </a:prstGeom>
          <a:solidFill>
            <a:srgbClr val="FF33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kern="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골리앗을 넉넉히 이긴 다윗</a:t>
            </a:r>
          </a:p>
        </p:txBody>
      </p:sp>
      <p:grpSp>
        <p:nvGrpSpPr>
          <p:cNvPr id="5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6" name="직사각형 5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TextBox 2"/>
            <p:cNvSpPr txBox="1">
              <a:spLocks noChangeArrowheads="1"/>
            </p:cNvSpPr>
            <p:nvPr/>
          </p:nvSpPr>
          <p:spPr bwMode="auto">
            <a:xfrm>
              <a:off x="35496" y="73081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000" dirty="0" err="1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블레셋</a:t>
              </a:r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 나라의 골리앗 거인이 </a:t>
              </a:r>
              <a:endParaRPr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하나님과 이스라엘을 모욕했습니다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8" name="Picture 2" descr="관련 이미지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2705" b="6685"/>
          <a:stretch>
            <a:fillRect/>
          </a:stretch>
        </p:blipFill>
        <p:spPr bwMode="auto">
          <a:xfrm>
            <a:off x="5422154" y="1124744"/>
            <a:ext cx="3398318" cy="5688632"/>
          </a:xfrm>
          <a:prstGeom prst="rect">
            <a:avLst/>
          </a:prstGeom>
          <a:noFill/>
        </p:spPr>
      </p:pic>
      <p:pic>
        <p:nvPicPr>
          <p:cNvPr id="10" name="Picture 6" descr="5_05_군사들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492896"/>
            <a:ext cx="3024188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그룹 14"/>
          <p:cNvGrpSpPr>
            <a:grpSpLocks/>
          </p:cNvGrpSpPr>
          <p:nvPr/>
        </p:nvGrpSpPr>
        <p:grpSpPr bwMode="auto">
          <a:xfrm>
            <a:off x="3203848" y="1700808"/>
            <a:ext cx="3168650" cy="1512168"/>
            <a:chOff x="3275856" y="2492896"/>
            <a:chExt cx="2160588" cy="1871662"/>
          </a:xfrm>
        </p:grpSpPr>
        <p:sp>
          <p:nvSpPr>
            <p:cNvPr id="12" name="구름 모양 설명선 11"/>
            <p:cNvSpPr/>
            <p:nvPr/>
          </p:nvSpPr>
          <p:spPr bwMode="auto">
            <a:xfrm>
              <a:off x="3275856" y="2492896"/>
              <a:ext cx="2160588" cy="1871662"/>
            </a:xfrm>
            <a:prstGeom prst="cloudCallout">
              <a:avLst>
                <a:gd name="adj1" fmla="val 50632"/>
                <a:gd name="adj2" fmla="val 32559"/>
              </a:avLst>
            </a:prstGeom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13" name="TextBox 22"/>
            <p:cNvSpPr txBox="1">
              <a:spLocks noChangeArrowheads="1"/>
            </p:cNvSpPr>
            <p:nvPr/>
          </p:nvSpPr>
          <p:spPr bwMode="auto">
            <a:xfrm>
              <a:off x="3563935" y="2760276"/>
              <a:ext cx="1725007" cy="1257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3000" kern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이 </a:t>
              </a:r>
              <a:r>
                <a:rPr lang="ko-KR" altLang="en-US" sz="3000" kern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약해 빠진 </a:t>
              </a:r>
              <a:r>
                <a:rPr lang="ko-KR" altLang="en-US" sz="3000" kern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놈들아</a:t>
              </a:r>
              <a:endParaRPr lang="en-US" altLang="ko-KR" sz="3000" kern="0" dirty="0">
                <a:solidFill>
                  <a:sysClr val="window" lastClr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안상수2006중간" pitchFamily="18" charset="-127"/>
                  <a:ea typeface="안상수2006중간" pitchFamily="18" charset="-127"/>
                </a:rPr>
                <a:t>나와 싸우자</a:t>
              </a:r>
              <a:r>
                <a:rPr kumimoji="0" lang="en-US" altLang="ko-KR" sz="3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안상수2006굵은" pitchFamily="18" charset="-127"/>
                  <a:ea typeface="안상수2006굵은" pitchFamily="18" charset="-127"/>
                </a:rPr>
                <a:t>!</a:t>
              </a:r>
              <a:endParaRPr kumimoji="0" lang="ko-KR" altLang="en-US" sz="3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안상수2006굵은" pitchFamily="18" charset="-127"/>
                <a:ea typeface="안상수2006굵은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749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73081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그런데 이스라엘 백성들은 골리앗이 무서워 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싸우지를 못 했습니다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6" name="Picture 6" descr="5_05_군사들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92896"/>
            <a:ext cx="3024188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관련 이미지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2705" b="6685"/>
          <a:stretch>
            <a:fillRect/>
          </a:stretch>
        </p:blipFill>
        <p:spPr bwMode="auto">
          <a:xfrm>
            <a:off x="5422154" y="1124744"/>
            <a:ext cx="3398318" cy="5688632"/>
          </a:xfrm>
          <a:prstGeom prst="rect">
            <a:avLst/>
          </a:prstGeom>
          <a:noFill/>
        </p:spPr>
      </p:pic>
      <p:grpSp>
        <p:nvGrpSpPr>
          <p:cNvPr id="10" name="그룹 14"/>
          <p:cNvGrpSpPr>
            <a:grpSpLocks/>
          </p:cNvGrpSpPr>
          <p:nvPr/>
        </p:nvGrpSpPr>
        <p:grpSpPr bwMode="auto">
          <a:xfrm>
            <a:off x="2771800" y="1484784"/>
            <a:ext cx="3168650" cy="1512168"/>
            <a:chOff x="3275856" y="2492896"/>
            <a:chExt cx="2160588" cy="1871662"/>
          </a:xfrm>
        </p:grpSpPr>
        <p:sp>
          <p:nvSpPr>
            <p:cNvPr id="11" name="구름 모양 설명선 10"/>
            <p:cNvSpPr/>
            <p:nvPr/>
          </p:nvSpPr>
          <p:spPr bwMode="auto">
            <a:xfrm>
              <a:off x="3275856" y="2492896"/>
              <a:ext cx="2160588" cy="1871662"/>
            </a:xfrm>
            <a:prstGeom prst="cloudCallout">
              <a:avLst>
                <a:gd name="adj1" fmla="val -47665"/>
                <a:gd name="adj2" fmla="val 46732"/>
              </a:avLst>
            </a:prstGeom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12" name="TextBox 22"/>
            <p:cNvSpPr txBox="1">
              <a:spLocks noChangeArrowheads="1"/>
            </p:cNvSpPr>
            <p:nvPr/>
          </p:nvSpPr>
          <p:spPr bwMode="auto">
            <a:xfrm>
              <a:off x="3423155" y="2760276"/>
              <a:ext cx="1725007" cy="1257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3000" kern="0" noProof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골리앗이 너무 크고</a:t>
              </a:r>
              <a:endParaRPr lang="en-US" altLang="ko-KR" sz="3000" kern="0" noProof="0" dirty="0">
                <a:solidFill>
                  <a:sysClr val="window" lastClr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3000" kern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힘이 강해서 </a:t>
              </a:r>
              <a:r>
                <a:rPr kumimoji="0" lang="ko-KR" altLang="en-US" sz="3000" b="0" i="0" u="none" strike="noStrike" kern="0" cap="none" spc="0" normalizeH="0" baseline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안상수2006중간" pitchFamily="18" charset="-127"/>
                  <a:ea typeface="안상수2006중간" pitchFamily="18" charset="-127"/>
                </a:rPr>
                <a:t>무서워</a:t>
              </a:r>
              <a:r>
                <a:rPr kumimoji="0" lang="en-US" altLang="ko-KR" sz="3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안상수2006굵은" pitchFamily="18" charset="-127"/>
                  <a:ea typeface="안상수2006굵은" pitchFamily="18" charset="-127"/>
                </a:rPr>
                <a:t>!</a:t>
              </a:r>
              <a:endParaRPr kumimoji="0" lang="ko-KR" altLang="en-US" sz="3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안상수2006굵은" pitchFamily="18" charset="-127"/>
                <a:ea typeface="안상수2006굵은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749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icok.co.kr/data/contents/admin/c13262717534170/2_132627638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>
          <a:xfrm>
            <a:off x="1641009" y="2670011"/>
            <a:ext cx="3526928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800" spc="50" dirty="0">
                <a:ln w="11430"/>
                <a:solidFill>
                  <a:srgbClr val="0000CC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휴먼매직체" pitchFamily="18" charset="-127"/>
                <a:ea typeface="휴먼매직체" pitchFamily="18" charset="-127"/>
              </a:rPr>
              <a:t>넉넉히 이겨</a:t>
            </a:r>
            <a:r>
              <a:rPr kumimoji="0" lang="ko-KR" altLang="en-US" sz="4800" spc="50" dirty="0">
                <a:ln w="11430"/>
                <a:solidFill>
                  <a:srgbClr val="0000CC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휴먼매직체" pitchFamily="18" charset="-127"/>
                <a:ea typeface="휴먼매직체" pitchFamily="18" charset="-127"/>
              </a:rPr>
              <a:t>요</a:t>
            </a:r>
            <a:r>
              <a:rPr kumimoji="0" lang="en-US" altLang="ko-KR" sz="4800" spc="50" dirty="0">
                <a:ln w="11430"/>
                <a:solidFill>
                  <a:srgbClr val="00B0F0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휴먼매직체" pitchFamily="18" charset="-127"/>
                <a:ea typeface="휴먼매직체" pitchFamily="18" charset="-127"/>
              </a:rPr>
              <a:t>!</a:t>
            </a:r>
          </a:p>
        </p:txBody>
      </p:sp>
      <p:pic>
        <p:nvPicPr>
          <p:cNvPr id="4" name="그림 3" descr="푸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157788"/>
            <a:ext cx="87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 descr="먹물효과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5373688"/>
            <a:ext cx="7302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5" descr="푸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4221163"/>
            <a:ext cx="71913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6" descr="분9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476250"/>
            <a:ext cx="935037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 descr="분9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260350"/>
            <a:ext cx="7429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 descr="주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620713"/>
            <a:ext cx="1009650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 descr="주4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908050"/>
            <a:ext cx="8667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내용 개체 틀 10" descr="주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4221163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hyunbin\Documents\설교\자료-그림\소품\불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2808312" cy="4464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4" name="직사각형 3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다윗이 그 모습을 보고 화가 났</a:t>
              </a:r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습니다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2" name="Picture 10" descr="005-14"/>
          <p:cNvPicPr>
            <a:picLocks noChangeAspect="1" noChangeArrowheads="1"/>
          </p:cNvPicPr>
          <p:nvPr/>
        </p:nvPicPr>
        <p:blipFill>
          <a:blip r:embed="rId4" cstate="print"/>
          <a:srcRect l="6062" r="6067" b="3276"/>
          <a:stretch>
            <a:fillRect/>
          </a:stretch>
        </p:blipFill>
        <p:spPr bwMode="auto">
          <a:xfrm>
            <a:off x="395536" y="3595363"/>
            <a:ext cx="1944216" cy="32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관련 이미지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2705" b="6685"/>
          <a:stretch>
            <a:fillRect/>
          </a:stretch>
        </p:blipFill>
        <p:spPr bwMode="auto">
          <a:xfrm>
            <a:off x="5422154" y="1124744"/>
            <a:ext cx="3398318" cy="5688632"/>
          </a:xfrm>
          <a:prstGeom prst="rect">
            <a:avLst/>
          </a:prstGeom>
          <a:noFill/>
        </p:spPr>
      </p:pic>
      <p:grpSp>
        <p:nvGrpSpPr>
          <p:cNvPr id="12" name="그룹 14"/>
          <p:cNvGrpSpPr>
            <a:grpSpLocks/>
          </p:cNvGrpSpPr>
          <p:nvPr/>
        </p:nvGrpSpPr>
        <p:grpSpPr bwMode="auto">
          <a:xfrm>
            <a:off x="2123728" y="2636912"/>
            <a:ext cx="2448272" cy="1512168"/>
            <a:chOff x="3275856" y="2492896"/>
            <a:chExt cx="2160588" cy="1871662"/>
          </a:xfrm>
        </p:grpSpPr>
        <p:sp>
          <p:nvSpPr>
            <p:cNvPr id="13" name="구름 모양 설명선 12"/>
            <p:cNvSpPr/>
            <p:nvPr/>
          </p:nvSpPr>
          <p:spPr bwMode="auto">
            <a:xfrm>
              <a:off x="3275856" y="2492896"/>
              <a:ext cx="2160588" cy="1871662"/>
            </a:xfrm>
            <a:prstGeom prst="cloudCallout">
              <a:avLst>
                <a:gd name="adj1" fmla="val -47665"/>
                <a:gd name="adj2" fmla="val 46732"/>
              </a:avLst>
            </a:prstGeom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14" name="TextBox 22"/>
            <p:cNvSpPr txBox="1">
              <a:spLocks noChangeArrowheads="1"/>
            </p:cNvSpPr>
            <p:nvPr/>
          </p:nvSpPr>
          <p:spPr bwMode="auto">
            <a:xfrm>
              <a:off x="3520797" y="2760276"/>
              <a:ext cx="1725007" cy="1257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3000" kern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감히 하나님을</a:t>
              </a:r>
              <a:endParaRPr lang="en-US" altLang="ko-KR" sz="3000" kern="0" dirty="0">
                <a:solidFill>
                  <a:sysClr val="window" lastClr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안상수2006중간" pitchFamily="18" charset="-127"/>
                  <a:ea typeface="안상수2006중간" pitchFamily="18" charset="-127"/>
                </a:rPr>
                <a:t>욕하다니</a:t>
              </a:r>
              <a:r>
                <a:rPr kumimoji="0" lang="en-US" altLang="ko-KR" sz="3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안상수2006굵은" pitchFamily="18" charset="-127"/>
                  <a:ea typeface="안상수2006굵은" pitchFamily="18" charset="-127"/>
                </a:rPr>
                <a:t>!</a:t>
              </a:r>
              <a:endParaRPr kumimoji="0" lang="ko-KR" altLang="en-US" sz="3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안상수2006굵은" pitchFamily="18" charset="-127"/>
                <a:ea typeface="안상수2006굵은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749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43907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다윗은 하나님을 의지하고 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골리앗과 싸우기로 결심했습니다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6" name="Picture 10" descr="005-14"/>
          <p:cNvPicPr>
            <a:picLocks noChangeAspect="1" noChangeArrowheads="1"/>
          </p:cNvPicPr>
          <p:nvPr/>
        </p:nvPicPr>
        <p:blipFill>
          <a:blip r:embed="rId3" cstate="print"/>
          <a:srcRect l="6062" r="6067" b="3276"/>
          <a:stretch>
            <a:fillRect/>
          </a:stretch>
        </p:blipFill>
        <p:spPr bwMode="auto">
          <a:xfrm>
            <a:off x="395536" y="3595363"/>
            <a:ext cx="1944216" cy="32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관련 이미지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2705" b="6685"/>
          <a:stretch>
            <a:fillRect/>
          </a:stretch>
        </p:blipFill>
        <p:spPr bwMode="auto">
          <a:xfrm>
            <a:off x="5422154" y="1124744"/>
            <a:ext cx="3398318" cy="5688632"/>
          </a:xfrm>
          <a:prstGeom prst="rect">
            <a:avLst/>
          </a:prstGeom>
          <a:noFill/>
        </p:spPr>
      </p:pic>
      <p:grpSp>
        <p:nvGrpSpPr>
          <p:cNvPr id="8" name="그룹 14"/>
          <p:cNvGrpSpPr>
            <a:grpSpLocks/>
          </p:cNvGrpSpPr>
          <p:nvPr/>
        </p:nvGrpSpPr>
        <p:grpSpPr bwMode="auto">
          <a:xfrm>
            <a:off x="2123728" y="2636912"/>
            <a:ext cx="2880320" cy="1512168"/>
            <a:chOff x="3275856" y="2492896"/>
            <a:chExt cx="2160588" cy="1871662"/>
          </a:xfrm>
        </p:grpSpPr>
        <p:sp>
          <p:nvSpPr>
            <p:cNvPr id="9" name="구름 모양 설명선 8"/>
            <p:cNvSpPr/>
            <p:nvPr/>
          </p:nvSpPr>
          <p:spPr bwMode="auto">
            <a:xfrm>
              <a:off x="3275856" y="2492896"/>
              <a:ext cx="2160588" cy="1871662"/>
            </a:xfrm>
            <a:prstGeom prst="cloudCallout">
              <a:avLst>
                <a:gd name="adj1" fmla="val -47665"/>
                <a:gd name="adj2" fmla="val 46732"/>
              </a:avLst>
            </a:prstGeom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10" name="TextBox 22"/>
            <p:cNvSpPr txBox="1">
              <a:spLocks noChangeArrowheads="1"/>
            </p:cNvSpPr>
            <p:nvPr/>
          </p:nvSpPr>
          <p:spPr bwMode="auto">
            <a:xfrm>
              <a:off x="3459736" y="2760275"/>
              <a:ext cx="1725007" cy="1257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안상수2006중간" pitchFamily="18" charset="-127"/>
                  <a:ea typeface="안상수2006중간" pitchFamily="18" charset="-127"/>
                </a:rPr>
                <a:t>이놈</a:t>
              </a:r>
              <a:r>
                <a:rPr kumimoji="0" lang="en-US" altLang="ko-KR" sz="3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안상수2006중간" pitchFamily="18" charset="-127"/>
                  <a:ea typeface="안상수2006중간" pitchFamily="18" charset="-127"/>
                </a:rPr>
                <a:t>, </a:t>
              </a:r>
              <a:r>
                <a:rPr kumimoji="0" lang="ko-KR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안상수2006중간" pitchFamily="18" charset="-127"/>
                  <a:ea typeface="안상수2006중간" pitchFamily="18" charset="-127"/>
                </a:rPr>
                <a:t>골리앗아</a:t>
              </a:r>
              <a:r>
                <a:rPr lang="en-US" altLang="ko-KR" sz="3000" kern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endParaRPr kumimoji="0" lang="en-US" altLang="ko-KR" sz="3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안상수2006중간" pitchFamily="18" charset="-127"/>
                <a:ea typeface="안상수2006중간" pitchFamily="18" charset="-127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3000" kern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나와 싸우자</a:t>
              </a:r>
              <a:r>
                <a:rPr kumimoji="0" lang="en-US" altLang="ko-KR" sz="3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안상수2006중간" pitchFamily="18" charset="-127"/>
                  <a:ea typeface="안상수2006중간" pitchFamily="18" charset="-127"/>
                </a:rPr>
                <a:t>!</a:t>
              </a:r>
              <a:endParaRPr kumimoji="0" lang="ko-KR" altLang="en-US" sz="3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749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골리앗은 다윗을 가소롭게 여겼습니다</a:t>
              </a:r>
              <a:endParaRPr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6" name="Picture 10" descr="005-14"/>
          <p:cNvPicPr>
            <a:picLocks noChangeAspect="1" noChangeArrowheads="1"/>
          </p:cNvPicPr>
          <p:nvPr/>
        </p:nvPicPr>
        <p:blipFill>
          <a:blip r:embed="rId3" cstate="print"/>
          <a:srcRect l="6062" r="6067" b="3276"/>
          <a:stretch>
            <a:fillRect/>
          </a:stretch>
        </p:blipFill>
        <p:spPr bwMode="auto">
          <a:xfrm>
            <a:off x="395536" y="3595363"/>
            <a:ext cx="1944216" cy="32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관련 이미지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2705" b="6685"/>
          <a:stretch>
            <a:fillRect/>
          </a:stretch>
        </p:blipFill>
        <p:spPr bwMode="auto">
          <a:xfrm>
            <a:off x="5422154" y="1124744"/>
            <a:ext cx="3398318" cy="5688632"/>
          </a:xfrm>
          <a:prstGeom prst="rect">
            <a:avLst/>
          </a:prstGeom>
          <a:noFill/>
        </p:spPr>
      </p:pic>
      <p:grpSp>
        <p:nvGrpSpPr>
          <p:cNvPr id="5" name="그룹 14"/>
          <p:cNvGrpSpPr>
            <a:grpSpLocks/>
          </p:cNvGrpSpPr>
          <p:nvPr/>
        </p:nvGrpSpPr>
        <p:grpSpPr bwMode="auto">
          <a:xfrm>
            <a:off x="2051720" y="1268760"/>
            <a:ext cx="3672408" cy="1769382"/>
            <a:chOff x="3329871" y="2492896"/>
            <a:chExt cx="2160588" cy="1871662"/>
          </a:xfrm>
        </p:grpSpPr>
        <p:sp>
          <p:nvSpPr>
            <p:cNvPr id="9" name="구름 모양 설명선 8"/>
            <p:cNvSpPr/>
            <p:nvPr/>
          </p:nvSpPr>
          <p:spPr bwMode="auto">
            <a:xfrm>
              <a:off x="3329871" y="2492896"/>
              <a:ext cx="2160588" cy="1871662"/>
            </a:xfrm>
            <a:prstGeom prst="cloudCallout">
              <a:avLst>
                <a:gd name="adj1" fmla="val 51047"/>
                <a:gd name="adj2" fmla="val 24056"/>
              </a:avLst>
            </a:prstGeom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0" name="TextBox 22"/>
            <p:cNvSpPr txBox="1">
              <a:spLocks noChangeArrowheads="1"/>
            </p:cNvSpPr>
            <p:nvPr/>
          </p:nvSpPr>
          <p:spPr bwMode="auto">
            <a:xfrm>
              <a:off x="3553629" y="2721407"/>
              <a:ext cx="1725007" cy="1562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latinLnBrk="0"/>
              <a:r>
                <a:rPr lang="ko-KR" altLang="en-US" sz="3000" kern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쥐 방울 만한 게</a:t>
              </a:r>
              <a:endParaRPr lang="en-US" altLang="ko-KR" sz="3000" kern="0" dirty="0">
                <a:solidFill>
                  <a:sysClr val="window" lastClr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latinLnBrk="0"/>
              <a:r>
                <a:rPr lang="ko-KR" altLang="en-US" sz="3000" kern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감히 나에게 덤비다니</a:t>
              </a:r>
              <a:endParaRPr lang="en-US" altLang="ko-KR" sz="3000" kern="0" dirty="0">
                <a:solidFill>
                  <a:sysClr val="window" lastClr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latinLnBrk="0"/>
              <a:r>
                <a:rPr lang="ko-KR" altLang="en-US" sz="3000" kern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가소롭다</a:t>
              </a:r>
              <a:r>
                <a:rPr lang="en-US" altLang="ko-KR" sz="3000" kern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endParaRPr lang="ko-KR" altLang="en-US" sz="3000" kern="0" dirty="0">
                <a:solidFill>
                  <a:sysClr val="window" lastClr="FFFFFF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749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다윗에게는 돌멩이가 </a:t>
              </a:r>
              <a:r>
                <a:rPr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5</a:t>
              </a:r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개 있었습니다</a:t>
              </a:r>
              <a:endParaRPr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5" name="Picture 10" descr="005-14"/>
          <p:cNvPicPr>
            <a:picLocks noChangeAspect="1" noChangeArrowheads="1"/>
          </p:cNvPicPr>
          <p:nvPr/>
        </p:nvPicPr>
        <p:blipFill>
          <a:blip r:embed="rId3" cstate="print"/>
          <a:srcRect l="6062" r="6067" b="3276"/>
          <a:stretch>
            <a:fillRect/>
          </a:stretch>
        </p:blipFill>
        <p:spPr bwMode="auto">
          <a:xfrm>
            <a:off x="395536" y="3595363"/>
            <a:ext cx="1944216" cy="32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관련 이미지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2705" b="6685"/>
          <a:stretch>
            <a:fillRect/>
          </a:stretch>
        </p:blipFill>
        <p:spPr bwMode="auto">
          <a:xfrm>
            <a:off x="5422154" y="1124744"/>
            <a:ext cx="3398318" cy="5688632"/>
          </a:xfrm>
          <a:prstGeom prst="rect">
            <a:avLst/>
          </a:prstGeom>
          <a:noFill/>
        </p:spPr>
      </p:pic>
      <p:grpSp>
        <p:nvGrpSpPr>
          <p:cNvPr id="15" name="그룹 14"/>
          <p:cNvGrpSpPr/>
          <p:nvPr/>
        </p:nvGrpSpPr>
        <p:grpSpPr>
          <a:xfrm>
            <a:off x="1475656" y="1988840"/>
            <a:ext cx="2048429" cy="1296144"/>
            <a:chOff x="539552" y="1484784"/>
            <a:chExt cx="2048429" cy="1296144"/>
          </a:xfrm>
        </p:grpSpPr>
        <p:pic>
          <p:nvPicPr>
            <p:cNvPr id="10" name="Picture 6" descr="5_돌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1484784"/>
              <a:ext cx="608269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 descr="5_돌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59632" y="1556792"/>
              <a:ext cx="608269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5_돌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79712" y="1556792"/>
              <a:ext cx="608269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 descr="5_돌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7584" y="2060848"/>
              <a:ext cx="608269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" descr="5_돌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47664" y="2132856"/>
              <a:ext cx="608269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타원 15"/>
          <p:cNvSpPr/>
          <p:nvPr/>
        </p:nvSpPr>
        <p:spPr>
          <a:xfrm>
            <a:off x="1043608" y="1700808"/>
            <a:ext cx="2952328" cy="17281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749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관련 이미지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2705" b="6685"/>
          <a:stretch>
            <a:fillRect/>
          </a:stretch>
        </p:blipFill>
        <p:spPr bwMode="auto">
          <a:xfrm>
            <a:off x="5422154" y="1124744"/>
            <a:ext cx="3398318" cy="5688632"/>
          </a:xfrm>
          <a:prstGeom prst="rect">
            <a:avLst/>
          </a:prstGeom>
          <a:noFill/>
        </p:spPr>
      </p:pic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돌멩이 </a:t>
              </a:r>
              <a:r>
                <a:rPr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5</a:t>
              </a:r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개 중에서 한 개를 골리앗에게 던졌습니다</a:t>
              </a:r>
              <a:endParaRPr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5" name="Picture 6" descr="5_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13" y="4249860"/>
            <a:ext cx="9477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5_다윗뒷모습"/>
          <p:cNvPicPr>
            <a:picLocks noChangeAspect="1" noChangeArrowheads="1"/>
          </p:cNvPicPr>
          <p:nvPr/>
        </p:nvPicPr>
        <p:blipFill>
          <a:blip r:embed="rId6" cstate="print"/>
          <a:srcRect r="23425" b="6312"/>
          <a:stretch>
            <a:fillRect/>
          </a:stretch>
        </p:blipFill>
        <p:spPr bwMode="auto">
          <a:xfrm>
            <a:off x="539750" y="3641848"/>
            <a:ext cx="3060700" cy="320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749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C 0.00503 -0.01945 0.01389 -0.03172 0.01805 -0.05186 C 0.03073 -0.11482 0.05972 -0.17454 0.08264 -0.21274 C 0.08628 -0.21922 0.09097 -0.24838 0.09635 -0.25255 C 0.11562 -0.26922 0.16962 -0.27477 0.19045 -0.2757 C 0.27465 -0.27894 0.35885 -0.2794 0.44288 -0.28125 C 0.46458 -0.2875 0.48542 -0.29815 0.50746 -0.29815 " pathEditMode="relative" rAng="0" ptsTypes="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0" y="-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골리앗은 돌멩이를 맞고 쓰러졌습니다</a:t>
              </a:r>
              <a:endParaRPr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15" name="Picture 4" descr="관련 이미지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4332" t="7200" r="2523" b="8201"/>
          <a:stretch>
            <a:fillRect/>
          </a:stretch>
        </p:blipFill>
        <p:spPr bwMode="auto">
          <a:xfrm>
            <a:off x="5580112" y="1484784"/>
            <a:ext cx="3384376" cy="5373216"/>
          </a:xfrm>
          <a:prstGeom prst="rect">
            <a:avLst/>
          </a:prstGeom>
          <a:noFill/>
        </p:spPr>
      </p:pic>
      <p:grpSp>
        <p:nvGrpSpPr>
          <p:cNvPr id="7" name="그룹 14"/>
          <p:cNvGrpSpPr>
            <a:grpSpLocks/>
          </p:cNvGrpSpPr>
          <p:nvPr/>
        </p:nvGrpSpPr>
        <p:grpSpPr bwMode="auto">
          <a:xfrm>
            <a:off x="3203848" y="1700808"/>
            <a:ext cx="3168650" cy="1512168"/>
            <a:chOff x="3275856" y="2492896"/>
            <a:chExt cx="2160588" cy="1871662"/>
          </a:xfrm>
        </p:grpSpPr>
        <p:sp>
          <p:nvSpPr>
            <p:cNvPr id="8" name="구름 모양 설명선 7"/>
            <p:cNvSpPr/>
            <p:nvPr/>
          </p:nvSpPr>
          <p:spPr bwMode="auto">
            <a:xfrm>
              <a:off x="3275856" y="2492896"/>
              <a:ext cx="2160588" cy="1871662"/>
            </a:xfrm>
            <a:prstGeom prst="cloudCallout">
              <a:avLst>
                <a:gd name="adj1" fmla="val 50632"/>
                <a:gd name="adj2" fmla="val 32559"/>
              </a:avLst>
            </a:prstGeom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9" name="TextBox 22"/>
            <p:cNvSpPr txBox="1">
              <a:spLocks noChangeArrowheads="1"/>
            </p:cNvSpPr>
            <p:nvPr/>
          </p:nvSpPr>
          <p:spPr bwMode="auto">
            <a:xfrm>
              <a:off x="3472255" y="3054968"/>
              <a:ext cx="1725007" cy="68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3000" kern="0" noProof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아이구</a:t>
              </a:r>
              <a:r>
                <a:rPr lang="en-US" altLang="ko-KR" sz="3000" kern="0" noProof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, </a:t>
              </a:r>
              <a:r>
                <a:rPr lang="ko-KR" altLang="en-US" sz="3000" kern="0" noProof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아파라</a:t>
              </a:r>
              <a:r>
                <a:rPr kumimoji="0" lang="en-US" altLang="ko-KR" sz="3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안상수2006굵은" pitchFamily="18" charset="-127"/>
                  <a:ea typeface="안상수2006굵은" pitchFamily="18" charset="-127"/>
                </a:rPr>
                <a:t>!</a:t>
              </a:r>
              <a:endParaRPr kumimoji="0" lang="ko-KR" altLang="en-US" sz="3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안상수2006굵은" pitchFamily="18" charset="-127"/>
                <a:ea typeface="안상수2006굵은" pitchFamily="18" charset="-127"/>
              </a:endParaRPr>
            </a:p>
          </p:txBody>
        </p:sp>
      </p:grpSp>
      <p:pic>
        <p:nvPicPr>
          <p:cNvPr id="16" name="Picture 6" descr="5_다윗뒷모습"/>
          <p:cNvPicPr>
            <a:picLocks noChangeAspect="1" noChangeArrowheads="1"/>
          </p:cNvPicPr>
          <p:nvPr/>
        </p:nvPicPr>
        <p:blipFill>
          <a:blip r:embed="rId5" cstate="print"/>
          <a:srcRect r="23425" b="6312"/>
          <a:stretch>
            <a:fillRect/>
          </a:stretch>
        </p:blipFill>
        <p:spPr bwMode="auto">
          <a:xfrm>
            <a:off x="539750" y="3641848"/>
            <a:ext cx="3060700" cy="320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5_13-_다윗"/>
          <p:cNvPicPr>
            <a:picLocks noChangeAspect="1" noChangeArrowheads="1"/>
          </p:cNvPicPr>
          <p:nvPr/>
        </p:nvPicPr>
        <p:blipFill>
          <a:blip r:embed="rId6" cstate="print"/>
          <a:srcRect l="4255" r="6388" b="5573"/>
          <a:stretch>
            <a:fillRect/>
          </a:stretch>
        </p:blipFill>
        <p:spPr bwMode="auto">
          <a:xfrm>
            <a:off x="35496" y="2449464"/>
            <a:ext cx="302433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그룹 14"/>
          <p:cNvGrpSpPr>
            <a:grpSpLocks/>
          </p:cNvGrpSpPr>
          <p:nvPr/>
        </p:nvGrpSpPr>
        <p:grpSpPr bwMode="auto">
          <a:xfrm>
            <a:off x="2123728" y="2636912"/>
            <a:ext cx="2880320" cy="1512168"/>
            <a:chOff x="3275856" y="2492896"/>
            <a:chExt cx="2160588" cy="1871662"/>
          </a:xfrm>
        </p:grpSpPr>
        <p:sp>
          <p:nvSpPr>
            <p:cNvPr id="19" name="구름 모양 설명선 18"/>
            <p:cNvSpPr/>
            <p:nvPr/>
          </p:nvSpPr>
          <p:spPr bwMode="auto">
            <a:xfrm>
              <a:off x="3275856" y="2492896"/>
              <a:ext cx="2160588" cy="1871662"/>
            </a:xfrm>
            <a:prstGeom prst="cloudCallout">
              <a:avLst>
                <a:gd name="adj1" fmla="val -47665"/>
                <a:gd name="adj2" fmla="val 46732"/>
              </a:avLst>
            </a:prstGeom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20" name="TextBox 22"/>
            <p:cNvSpPr txBox="1">
              <a:spLocks noChangeArrowheads="1"/>
            </p:cNvSpPr>
            <p:nvPr/>
          </p:nvSpPr>
          <p:spPr bwMode="auto">
            <a:xfrm>
              <a:off x="3459736" y="3054968"/>
              <a:ext cx="1725007" cy="68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3000" kern="0" noProof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골리앗을 물리쳤다</a:t>
              </a:r>
              <a:r>
                <a:rPr kumimoji="0" lang="en-US" altLang="ko-KR" sz="3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안상수2006중간" pitchFamily="18" charset="-127"/>
                  <a:ea typeface="안상수2006중간" pitchFamily="18" charset="-127"/>
                </a:rPr>
                <a:t>!</a:t>
              </a:r>
              <a:endParaRPr kumimoji="0" lang="ko-KR" altLang="en-US" sz="3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749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14" name="직사각형 13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다윗에게는 아직도 돌멩이가 </a:t>
              </a:r>
              <a:r>
                <a:rPr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4</a:t>
              </a:r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개나 남았습니다</a:t>
              </a:r>
              <a:endParaRPr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55576" y="2924944"/>
            <a:ext cx="2768509" cy="720080"/>
            <a:chOff x="539552" y="1484784"/>
            <a:chExt cx="2768509" cy="720080"/>
          </a:xfrm>
        </p:grpSpPr>
        <p:pic>
          <p:nvPicPr>
            <p:cNvPr id="17" name="Picture 6" descr="5_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1484784"/>
              <a:ext cx="608269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6" descr="5_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9632" y="1556792"/>
              <a:ext cx="608269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 descr="5_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9712" y="1556792"/>
              <a:ext cx="608269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6" descr="5_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9792" y="1556792"/>
              <a:ext cx="608269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타원 21"/>
          <p:cNvSpPr/>
          <p:nvPr/>
        </p:nvSpPr>
        <p:spPr>
          <a:xfrm>
            <a:off x="179512" y="2420888"/>
            <a:ext cx="3960440" cy="17281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1"/>
          <p:cNvGrpSpPr>
            <a:grpSpLocks/>
          </p:cNvGrpSpPr>
          <p:nvPr/>
        </p:nvGrpSpPr>
        <p:grpSpPr bwMode="auto">
          <a:xfrm>
            <a:off x="4427984" y="1268760"/>
            <a:ext cx="4392488" cy="5256584"/>
            <a:chOff x="4211960" y="2348880"/>
            <a:chExt cx="4392488" cy="4032448"/>
          </a:xfrm>
        </p:grpSpPr>
        <p:pic>
          <p:nvPicPr>
            <p:cNvPr id="24" name="Picture 4" descr="https://www.marketpress.co.kr/up/design/153801212_7_thumbnail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11960" y="2348880"/>
              <a:ext cx="4392488" cy="403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5293711" y="3208199"/>
              <a:ext cx="2553905" cy="2620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742950" algn="ctr"/>
              <a:r>
                <a:rPr lang="ko-KR" altLang="en-US" sz="3600" dirty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돌멩이가 </a:t>
              </a:r>
              <a:endParaRPr lang="en-US" altLang="ko-KR" sz="3600" dirty="0"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marL="742950" indent="-742950" algn="ctr"/>
              <a:r>
                <a:rPr lang="en-US" altLang="ko-KR" sz="3600" dirty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4</a:t>
              </a:r>
              <a:r>
                <a:rPr lang="ko-KR" altLang="en-US" sz="3600" dirty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개 남았다는 것은</a:t>
              </a:r>
              <a:endParaRPr lang="en-US" altLang="ko-KR" sz="3600" dirty="0"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marL="742950" indent="-742950" algn="ctr"/>
              <a:r>
                <a:rPr lang="ko-KR" altLang="en-US" sz="3600" dirty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다윗이 골리앗을</a:t>
              </a:r>
              <a:endParaRPr lang="en-US" altLang="ko-KR" sz="3600" dirty="0"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marL="742950" indent="-742950" algn="ctr"/>
              <a:r>
                <a:rPr kumimoji="0" lang="ko-KR" altLang="en-US" sz="3600" dirty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넉넉히</a:t>
              </a:r>
              <a:endParaRPr kumimoji="0" lang="en-US" altLang="ko-KR" sz="3600" dirty="0"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marL="742950" indent="-742950" algn="ctr"/>
              <a:r>
                <a:rPr lang="ko-KR" altLang="en-US" sz="3600" dirty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이겼다는 것을 </a:t>
              </a:r>
              <a:endParaRPr lang="en-US" altLang="ko-KR" sz="3600" dirty="0"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marL="742950" indent="-742950" algn="ctr"/>
              <a:r>
                <a:rPr kumimoji="0" lang="ko-KR" altLang="en-US" sz="3600" dirty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말합니다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749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2531" name="Picture 2" descr="메모지에 대한 이미지 검색결과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764213" y="778634"/>
              <a:ext cx="7518404" cy="517064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400" dirty="0">
                  <a:solidFill>
                    <a:srgbClr val="7030A0"/>
                  </a:solidFill>
                  <a:latin typeface="HY나무M" pitchFamily="18" charset="-127"/>
                  <a:ea typeface="HY나무M" pitchFamily="18" charset="-127"/>
                </a:rPr>
                <a:t>우리도 </a:t>
              </a:r>
              <a:endParaRPr kumimoji="0" lang="en-US" altLang="ko-KR" sz="4400" dirty="0">
                <a:solidFill>
                  <a:srgbClr val="7030A0"/>
                </a:solidFill>
                <a:latin typeface="HY나무M" pitchFamily="18" charset="-127"/>
                <a:ea typeface="HY나무M" pitchFamily="18" charset="-127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4400" dirty="0">
                  <a:solidFill>
                    <a:srgbClr val="7030A0"/>
                  </a:solidFill>
                  <a:latin typeface="HY나무M" pitchFamily="18" charset="-127"/>
                  <a:ea typeface="HY나무M" pitchFamily="18" charset="-127"/>
                </a:rPr>
                <a:t>예수님과 함께 하면</a:t>
              </a:r>
              <a:endParaRPr lang="en-US" altLang="ko-KR" sz="4400" dirty="0">
                <a:solidFill>
                  <a:srgbClr val="7030A0"/>
                </a:solidFill>
                <a:latin typeface="HY나무M" pitchFamily="18" charset="-127"/>
                <a:ea typeface="HY나무M" pitchFamily="18" charset="-127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400" dirty="0">
                  <a:solidFill>
                    <a:srgbClr val="7030A0"/>
                  </a:solidFill>
                  <a:latin typeface="HY나무M" pitchFamily="18" charset="-127"/>
                  <a:ea typeface="HY나무M" pitchFamily="18" charset="-127"/>
                </a:rPr>
                <a:t>다윗이 골리앗을 이긴 것처럼</a:t>
              </a:r>
              <a:endParaRPr kumimoji="0" lang="en-US" altLang="ko-KR" sz="4400" dirty="0">
                <a:solidFill>
                  <a:srgbClr val="7030A0"/>
                </a:solidFill>
                <a:latin typeface="HY나무M" pitchFamily="18" charset="-127"/>
                <a:ea typeface="HY나무M" pitchFamily="18" charset="-127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4400" dirty="0">
                  <a:solidFill>
                    <a:srgbClr val="7030A0"/>
                  </a:solidFill>
                  <a:latin typeface="HY나무M" pitchFamily="18" charset="-127"/>
                  <a:ea typeface="HY나무M" pitchFamily="18" charset="-127"/>
                </a:rPr>
                <a:t>사탄을 넉넉히</a:t>
              </a:r>
              <a:endParaRPr lang="en-US" altLang="ko-KR" sz="4400" dirty="0">
                <a:solidFill>
                  <a:srgbClr val="7030A0"/>
                </a:solidFill>
                <a:latin typeface="HY나무M" pitchFamily="18" charset="-127"/>
                <a:ea typeface="HY나무M" pitchFamily="18" charset="-127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400" dirty="0">
                  <a:solidFill>
                    <a:srgbClr val="7030A0"/>
                  </a:solidFill>
                  <a:latin typeface="HY나무M" pitchFamily="18" charset="-127"/>
                  <a:ea typeface="HY나무M" pitchFamily="18" charset="-127"/>
                </a:rPr>
                <a:t>이실 수 있습니다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다윗과 골리앗ppt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988840"/>
            <a:ext cx="4464496" cy="4824536"/>
          </a:xfrm>
          <a:prstGeom prst="rect">
            <a:avLst/>
          </a:prstGeom>
          <a:noFill/>
        </p:spPr>
      </p:pic>
      <p:grpSp>
        <p:nvGrpSpPr>
          <p:cNvPr id="3" name="그룹 5"/>
          <p:cNvGrpSpPr>
            <a:grpSpLocks/>
          </p:cNvGrpSpPr>
          <p:nvPr/>
        </p:nvGrpSpPr>
        <p:grpSpPr bwMode="auto">
          <a:xfrm>
            <a:off x="3348038" y="476250"/>
            <a:ext cx="5103812" cy="3024188"/>
            <a:chOff x="3779838" y="620713"/>
            <a:chExt cx="4968875" cy="3024187"/>
          </a:xfrm>
        </p:grpSpPr>
        <p:sp>
          <p:nvSpPr>
            <p:cNvPr id="4" name="구름 모양 설명선 3"/>
            <p:cNvSpPr/>
            <p:nvPr/>
          </p:nvSpPr>
          <p:spPr bwMode="auto">
            <a:xfrm>
              <a:off x="3779838" y="620713"/>
              <a:ext cx="4968875" cy="3024187"/>
            </a:xfrm>
            <a:prstGeom prst="cloudCallout">
              <a:avLst>
                <a:gd name="adj1" fmla="val -36130"/>
                <a:gd name="adj2" fmla="val 47186"/>
              </a:avLst>
            </a:prstGeom>
            <a:solidFill>
              <a:srgbClr val="0000CC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rgbClr val="FFFFFF"/>
                </a:solidFill>
                <a:latin typeface="굴림"/>
                <a:ea typeface="굴림"/>
              </a:endParaRPr>
            </a:p>
          </p:txBody>
        </p:sp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553221" y="1427739"/>
              <a:ext cx="3516393" cy="1569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예수님과 </a:t>
              </a:r>
              <a:r>
                <a:rPr lang="ko-KR" altLang="en-US" sz="3200" kern="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함께해서</a:t>
              </a:r>
              <a:endParaRPr lang="en-US" altLang="ko-KR" sz="3200" kern="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넉넉히 이기는</a:t>
              </a:r>
              <a:endParaRPr kumimoji="0" lang="en-US" altLang="ko-KR" sz="3200" kern="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친구들이 되어요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5" name="직사각형 4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세상은 항상 전쟁을 하고 있습니다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8" name="Picture 2" descr="관련 이미지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0984">
            <a:off x="309529" y="1780542"/>
            <a:ext cx="4635611" cy="2964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4" descr="관련 이미지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68771">
            <a:off x="4163426" y="2790953"/>
            <a:ext cx="4320480" cy="32956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2531" name="Picture 2" descr="메모지에 대한 이미지 검색결과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763688" y="1628800"/>
              <a:ext cx="5519460" cy="324390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4800" dirty="0">
                  <a:solidFill>
                    <a:srgbClr val="7030A0"/>
                  </a:solidFill>
                  <a:latin typeface="HY나무M" pitchFamily="18" charset="-127"/>
                  <a:ea typeface="HY나무M" pitchFamily="18" charset="-127"/>
                </a:rPr>
                <a:t>전쟁에서는</a:t>
              </a:r>
              <a:endParaRPr lang="en-US" altLang="ko-KR" sz="4800" dirty="0">
                <a:solidFill>
                  <a:srgbClr val="7030A0"/>
                </a:solidFill>
                <a:latin typeface="HY나무M" pitchFamily="18" charset="-127"/>
                <a:ea typeface="HY나무M" pitchFamily="18" charset="-127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4800" dirty="0">
                  <a:solidFill>
                    <a:srgbClr val="7030A0"/>
                  </a:solidFill>
                  <a:latin typeface="HY나무M" pitchFamily="18" charset="-127"/>
                  <a:ea typeface="HY나무M" pitchFamily="18" charset="-127"/>
                </a:rPr>
                <a:t>반드시</a:t>
              </a:r>
              <a:endParaRPr lang="en-US" altLang="ko-KR" sz="4800" dirty="0">
                <a:solidFill>
                  <a:srgbClr val="7030A0"/>
                </a:solidFill>
                <a:latin typeface="HY나무M" pitchFamily="18" charset="-127"/>
                <a:ea typeface="HY나무M" pitchFamily="18" charset="-127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4800" dirty="0">
                  <a:solidFill>
                    <a:srgbClr val="7030A0"/>
                  </a:solidFill>
                  <a:latin typeface="HY나무M" pitchFamily="18" charset="-127"/>
                  <a:ea typeface="HY나무M" pitchFamily="18" charset="-127"/>
                </a:rPr>
                <a:t>승리를 해야 합니다</a:t>
              </a:r>
              <a:endParaRPr kumimoji="0" lang="ko-KR" altLang="en-US" sz="4800" dirty="0">
                <a:solidFill>
                  <a:srgbClr val="7030A0"/>
                </a:solidFill>
                <a:latin typeface="HY나무M" pitchFamily="18" charset="-127"/>
                <a:ea typeface="HY나무M" pitchFamily="18" charset="-127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전쟁에서 승리하지 않으면 어려움을 당하게 됩니다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5" name="Picture 14" descr="관련 이미지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749" t="5937" r="16154" b="5007"/>
          <a:stretch>
            <a:fillRect/>
          </a:stretch>
        </p:blipFill>
        <p:spPr bwMode="auto">
          <a:xfrm rot="794488">
            <a:off x="506019" y="1688905"/>
            <a:ext cx="4665865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10" descr="관련 이미지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36787">
            <a:off x="4224089" y="3075644"/>
            <a:ext cx="4392488" cy="31935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44475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우리나라도 </a:t>
              </a:r>
              <a:r>
                <a:rPr kumimoji="0"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1960</a:t>
              </a:r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년 </a:t>
              </a:r>
              <a:r>
                <a:rPr kumimoji="0"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6</a:t>
              </a:r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월</a:t>
              </a:r>
              <a:r>
                <a:rPr kumimoji="0"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25</a:t>
              </a:r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일에 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북한이 침략해서</a:t>
              </a:r>
              <a:r>
                <a:rPr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어려움을 당했습니다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1" y="1153320"/>
            <a:ext cx="9144000" cy="5688955"/>
            <a:chOff x="1" y="1153320"/>
            <a:chExt cx="9144000" cy="5688955"/>
          </a:xfrm>
        </p:grpSpPr>
        <p:pic>
          <p:nvPicPr>
            <p:cNvPr id="7" name="Picture 2" descr="http://www.uniedu.go.kr/uniedu/app/file/view/5377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1153320"/>
              <a:ext cx="9144000" cy="5688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7308304" y="2204864"/>
              <a:ext cx="738188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ko-KR" altLang="en-US" sz="4000" dirty="0">
                  <a:solidFill>
                    <a:srgbClr val="0000CC"/>
                  </a:solidFill>
                  <a:latin typeface="안상수2006중간" pitchFamily="18" charset="-127"/>
                  <a:ea typeface="안상수2006중간" pitchFamily="18" charset="-127"/>
                </a:rPr>
                <a:t>북한</a:t>
              </a:r>
            </a:p>
          </p:txBody>
        </p:sp>
        <p:sp>
          <p:nvSpPr>
            <p:cNvPr id="9" name="TextBox 7"/>
            <p:cNvSpPr txBox="1">
              <a:spLocks noChangeArrowheads="1"/>
            </p:cNvSpPr>
            <p:nvPr/>
          </p:nvSpPr>
          <p:spPr bwMode="auto">
            <a:xfrm>
              <a:off x="683568" y="4941168"/>
              <a:ext cx="139974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ko-KR" altLang="en-US" sz="4000">
                  <a:solidFill>
                    <a:srgbClr val="0000CC"/>
                  </a:solidFill>
                  <a:latin typeface="안상수2006중간" pitchFamily="18" charset="-127"/>
                  <a:ea typeface="안상수2006중간" pitchFamily="18" charset="-127"/>
                </a:rPr>
                <a:t>대한민국</a:t>
              </a:r>
              <a:endParaRPr kumimoji="0" lang="ko-KR" altLang="en-US" sz="4000" dirty="0">
                <a:solidFill>
                  <a:srgbClr val="0000CC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16" name="그룹 14"/>
          <p:cNvGrpSpPr>
            <a:grpSpLocks/>
          </p:cNvGrpSpPr>
          <p:nvPr/>
        </p:nvGrpSpPr>
        <p:grpSpPr bwMode="auto">
          <a:xfrm>
            <a:off x="4067175" y="1484313"/>
            <a:ext cx="3168650" cy="1224607"/>
            <a:chOff x="3275856" y="2492896"/>
            <a:chExt cx="2160588" cy="1871662"/>
          </a:xfrm>
        </p:grpSpPr>
        <p:sp>
          <p:nvSpPr>
            <p:cNvPr id="17" name="구름 모양 설명선 16"/>
            <p:cNvSpPr/>
            <p:nvPr/>
          </p:nvSpPr>
          <p:spPr bwMode="auto">
            <a:xfrm>
              <a:off x="3275856" y="2492896"/>
              <a:ext cx="2160588" cy="1871662"/>
            </a:xfrm>
            <a:prstGeom prst="cloudCallout">
              <a:avLst>
                <a:gd name="adj1" fmla="val -52624"/>
                <a:gd name="adj2" fmla="val 35558"/>
              </a:avLst>
            </a:prstGeom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18" name="TextBox 22"/>
            <p:cNvSpPr txBox="1">
              <a:spLocks noChangeArrowheads="1"/>
            </p:cNvSpPr>
            <p:nvPr/>
          </p:nvSpPr>
          <p:spPr bwMode="auto">
            <a:xfrm>
              <a:off x="3563935" y="2967563"/>
              <a:ext cx="1584430" cy="846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안상수2006중간" pitchFamily="18" charset="-127"/>
                  <a:ea typeface="안상수2006중간" pitchFamily="18" charset="-127"/>
                </a:rPr>
                <a:t>남한을</a:t>
              </a:r>
              <a:r>
                <a:rPr kumimoji="0" lang="en-US" altLang="ko-KR" sz="3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안상수2006굵은" pitchFamily="18" charset="-127"/>
                  <a:ea typeface="안상수2006굵은" pitchFamily="18" charset="-127"/>
                </a:rPr>
                <a:t> </a:t>
              </a:r>
              <a:r>
                <a:rPr kumimoji="0" lang="ko-KR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안상수2006굵은" pitchFamily="18" charset="-127"/>
                  <a:ea typeface="안상수2006굵은" pitchFamily="18" charset="-127"/>
                </a:rPr>
                <a:t>침략하자</a:t>
              </a:r>
              <a:r>
                <a:rPr kumimoji="0" lang="en-US" altLang="ko-KR" sz="3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안상수2006굵은" pitchFamily="18" charset="-127"/>
                  <a:ea typeface="안상수2006굵은" pitchFamily="18" charset="-127"/>
                </a:rPr>
                <a:t>!</a:t>
              </a:r>
              <a:endParaRPr kumimoji="0" lang="ko-KR" altLang="en-US" sz="3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안상수2006굵은" pitchFamily="18" charset="-127"/>
                <a:ea typeface="안상수2006굵은" pitchFamily="18" charset="-127"/>
              </a:endParaRPr>
            </a:p>
          </p:txBody>
        </p:sp>
      </p:grpSp>
      <p:sp>
        <p:nvSpPr>
          <p:cNvPr id="19" name="폭발 1 18"/>
          <p:cNvSpPr/>
          <p:nvPr/>
        </p:nvSpPr>
        <p:spPr>
          <a:xfrm>
            <a:off x="2627784" y="4077072"/>
            <a:ext cx="4032448" cy="2592288"/>
          </a:xfrm>
          <a:prstGeom prst="irregularSeal1">
            <a:avLst/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pic>
        <p:nvPicPr>
          <p:cNvPr id="20" name="Picture 2" descr="http://www.daeneungedu.com/02-chinese/history_data/file127138353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80" t="8640" r="4961" b="9280"/>
          <a:stretch>
            <a:fillRect/>
          </a:stretch>
        </p:blipFill>
        <p:spPr bwMode="auto">
          <a:xfrm rot="1517421">
            <a:off x="2555875" y="1844675"/>
            <a:ext cx="17875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4172E-6 L 0.14635 0.40403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202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760"/>
            <a:ext cx="9144000" cy="1169551"/>
            <a:chOff x="0" y="998"/>
            <a:chExt cx="9144000" cy="1170760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998"/>
              <a:ext cx="9032875" cy="1170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전쟁 중에서 가장 무서운 전쟁은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4000" dirty="0">
                  <a:solidFill>
                    <a:srgbClr val="FF0000"/>
                  </a:solidFill>
                  <a:latin typeface="HY강B" pitchFamily="18" charset="-127"/>
                  <a:ea typeface="HY강B" pitchFamily="18" charset="-127"/>
                </a:rPr>
                <a:t>사탄</a:t>
              </a:r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과의 전쟁입니다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555776" y="447528"/>
            <a:ext cx="12157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400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사탄</a:t>
            </a:r>
            <a:endParaRPr kumimoji="0" lang="en-US" altLang="ko-KR" sz="3000" dirty="0">
              <a:solidFill>
                <a:srgbClr val="0000CC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" name="구름 5"/>
          <p:cNvSpPr/>
          <p:nvPr/>
        </p:nvSpPr>
        <p:spPr>
          <a:xfrm>
            <a:off x="971798" y="2132856"/>
            <a:ext cx="2088232" cy="1368152"/>
          </a:xfrm>
          <a:prstGeom prst="cloud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줄무늬가 있는 오른쪽 화살표 6"/>
          <p:cNvSpPr/>
          <p:nvPr/>
        </p:nvSpPr>
        <p:spPr>
          <a:xfrm>
            <a:off x="3276054" y="2564904"/>
            <a:ext cx="432048" cy="432048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3"/>
          <p:cNvGrpSpPr>
            <a:grpSpLocks/>
          </p:cNvGrpSpPr>
          <p:nvPr/>
        </p:nvGrpSpPr>
        <p:grpSpPr bwMode="auto">
          <a:xfrm>
            <a:off x="3851920" y="2276872"/>
            <a:ext cx="4252367" cy="1117581"/>
            <a:chOff x="2335213" y="510034"/>
            <a:chExt cx="3059426" cy="1046758"/>
          </a:xfrm>
        </p:grpSpPr>
        <p:sp>
          <p:nvSpPr>
            <p:cNvPr id="16" name="AutoShape 39"/>
            <p:cNvSpPr>
              <a:spLocks noChangeArrowheads="1"/>
            </p:cNvSpPr>
            <p:nvPr/>
          </p:nvSpPr>
          <p:spPr bwMode="auto">
            <a:xfrm>
              <a:off x="2335213" y="510034"/>
              <a:ext cx="3059426" cy="1046758"/>
            </a:xfrm>
            <a:prstGeom prst="flowChartAlternateProcess">
              <a:avLst/>
            </a:prstGeom>
            <a:solidFill>
              <a:srgbClr val="7030A0"/>
            </a:solidFill>
            <a:ln w="381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ko-KR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Text Box 41"/>
            <p:cNvSpPr txBox="1">
              <a:spLocks noChangeArrowheads="1"/>
            </p:cNvSpPr>
            <p:nvPr/>
          </p:nvSpPr>
          <p:spPr bwMode="auto">
            <a:xfrm>
              <a:off x="2863423" y="768166"/>
              <a:ext cx="2064952" cy="388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ko-KR" altLang="en-US" sz="320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사탄은 확실히 있습니다</a:t>
              </a:r>
              <a:endParaRPr kumimoji="0" lang="ko-KR" altLang="en-US" sz="3200" dirty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pic>
        <p:nvPicPr>
          <p:cNvPr id="18" name="Picture 40" descr="손2"/>
          <p:cNvPicPr>
            <a:picLocks noChangeAspect="1" noChangeArrowheads="1"/>
          </p:cNvPicPr>
          <p:nvPr/>
        </p:nvPicPr>
        <p:blipFill>
          <a:blip r:embed="rId2" cstate="print"/>
          <a:srcRect l="18004"/>
          <a:stretch>
            <a:fillRect/>
          </a:stretch>
        </p:blipFill>
        <p:spPr bwMode="auto">
          <a:xfrm flipH="1">
            <a:off x="7524327" y="1628800"/>
            <a:ext cx="1818779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그룹 13"/>
          <p:cNvGrpSpPr>
            <a:grpSpLocks/>
          </p:cNvGrpSpPr>
          <p:nvPr/>
        </p:nvGrpSpPr>
        <p:grpSpPr bwMode="auto">
          <a:xfrm>
            <a:off x="3852488" y="3861048"/>
            <a:ext cx="4252367" cy="1118375"/>
            <a:chOff x="2335213" y="509290"/>
            <a:chExt cx="3059426" cy="1047502"/>
          </a:xfrm>
        </p:grpSpPr>
        <p:sp>
          <p:nvSpPr>
            <p:cNvPr id="20" name="AutoShape 39"/>
            <p:cNvSpPr>
              <a:spLocks noChangeArrowheads="1"/>
            </p:cNvSpPr>
            <p:nvPr/>
          </p:nvSpPr>
          <p:spPr bwMode="auto">
            <a:xfrm>
              <a:off x="2335213" y="510034"/>
              <a:ext cx="3059426" cy="1046758"/>
            </a:xfrm>
            <a:prstGeom prst="flowChartAlternateProcess">
              <a:avLst/>
            </a:prstGeom>
            <a:solidFill>
              <a:srgbClr val="7030A0"/>
            </a:solidFill>
            <a:ln w="381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ko-KR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Text Box 41"/>
            <p:cNvSpPr txBox="1">
              <a:spLocks noChangeArrowheads="1"/>
            </p:cNvSpPr>
            <p:nvPr/>
          </p:nvSpPr>
          <p:spPr bwMode="auto">
            <a:xfrm>
              <a:off x="2676895" y="509290"/>
              <a:ext cx="2383130" cy="1008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ko-KR" altLang="en-US" sz="3200" dirty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사탄은 우리를 지옥으로 </a:t>
              </a:r>
              <a:endParaRPr kumimoji="0" lang="en-US" altLang="ko-KR" sz="3200" dirty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r>
                <a:rPr kumimoji="0" lang="ko-KR" altLang="en-US" sz="3200" dirty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끌고 가려는 악한 자입니다</a:t>
              </a:r>
            </a:p>
          </p:txBody>
        </p:sp>
      </p:grpSp>
      <p:pic>
        <p:nvPicPr>
          <p:cNvPr id="22" name="Picture 40" descr="손2"/>
          <p:cNvPicPr>
            <a:picLocks noChangeAspect="1" noChangeArrowheads="1"/>
          </p:cNvPicPr>
          <p:nvPr/>
        </p:nvPicPr>
        <p:blipFill>
          <a:blip r:embed="rId2" cstate="print"/>
          <a:srcRect l="18004"/>
          <a:stretch>
            <a:fillRect/>
          </a:stretch>
        </p:blipFill>
        <p:spPr bwMode="auto">
          <a:xfrm flipH="1">
            <a:off x="7524895" y="3213770"/>
            <a:ext cx="1818779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-0.11372 0.2886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0" y="14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사탄은 항상 우리를 죽이려고 합니다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5" name="Picture 3" descr="아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652120" y="3356992"/>
            <a:ext cx="2232248" cy="332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79519">
            <a:off x="987066" y="1533728"/>
            <a:ext cx="2592387" cy="244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그룹 14"/>
          <p:cNvGrpSpPr>
            <a:grpSpLocks/>
          </p:cNvGrpSpPr>
          <p:nvPr/>
        </p:nvGrpSpPr>
        <p:grpSpPr bwMode="auto">
          <a:xfrm>
            <a:off x="3419872" y="980728"/>
            <a:ext cx="3168650" cy="1224607"/>
            <a:chOff x="3275856" y="2492896"/>
            <a:chExt cx="2160588" cy="1871662"/>
          </a:xfrm>
        </p:grpSpPr>
        <p:sp>
          <p:nvSpPr>
            <p:cNvPr id="8" name="구름 모양 설명선 7"/>
            <p:cNvSpPr/>
            <p:nvPr/>
          </p:nvSpPr>
          <p:spPr bwMode="auto">
            <a:xfrm>
              <a:off x="3275856" y="2492896"/>
              <a:ext cx="2160588" cy="1871662"/>
            </a:xfrm>
            <a:prstGeom prst="cloudCallout">
              <a:avLst>
                <a:gd name="adj1" fmla="val -52624"/>
                <a:gd name="adj2" fmla="val 35558"/>
              </a:avLst>
            </a:prstGeom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9" name="TextBox 22"/>
            <p:cNvSpPr txBox="1">
              <a:spLocks noChangeArrowheads="1"/>
            </p:cNvSpPr>
            <p:nvPr/>
          </p:nvSpPr>
          <p:spPr bwMode="auto">
            <a:xfrm>
              <a:off x="3563935" y="2967563"/>
              <a:ext cx="1584430" cy="846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3000" kern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너를 죽이겠다</a:t>
              </a:r>
              <a:r>
                <a:rPr kumimoji="0" lang="en-US" altLang="ko-KR" sz="3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안상수2006굵은" pitchFamily="18" charset="-127"/>
                  <a:ea typeface="안상수2006굵은" pitchFamily="18" charset="-127"/>
                </a:rPr>
                <a:t>!</a:t>
              </a:r>
              <a:endParaRPr kumimoji="0" lang="ko-KR" altLang="en-US" sz="3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안상수2006굵은" pitchFamily="18" charset="-127"/>
                <a:ea typeface="안상수2006굵은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0.19514 0.1819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사탄의 능력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우리 힘으로는 사탄을 이길 수 없습니다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6" name="그룹 14"/>
          <p:cNvGrpSpPr>
            <a:grpSpLocks/>
          </p:cNvGrpSpPr>
          <p:nvPr/>
        </p:nvGrpSpPr>
        <p:grpSpPr bwMode="auto">
          <a:xfrm>
            <a:off x="2411760" y="1052736"/>
            <a:ext cx="3168650" cy="1512168"/>
            <a:chOff x="3275856" y="2492896"/>
            <a:chExt cx="2160588" cy="1871662"/>
          </a:xfrm>
        </p:grpSpPr>
        <p:sp>
          <p:nvSpPr>
            <p:cNvPr id="7" name="구름 모양 설명선 6"/>
            <p:cNvSpPr/>
            <p:nvPr/>
          </p:nvSpPr>
          <p:spPr bwMode="auto">
            <a:xfrm>
              <a:off x="3275856" y="2492896"/>
              <a:ext cx="2160588" cy="1871662"/>
            </a:xfrm>
            <a:prstGeom prst="cloudCallout">
              <a:avLst>
                <a:gd name="adj1" fmla="val 55141"/>
                <a:gd name="adj2" fmla="val 17442"/>
              </a:avLst>
            </a:prstGeom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8" name="TextBox 22"/>
            <p:cNvSpPr txBox="1">
              <a:spLocks noChangeArrowheads="1"/>
            </p:cNvSpPr>
            <p:nvPr/>
          </p:nvSpPr>
          <p:spPr bwMode="auto">
            <a:xfrm>
              <a:off x="3563935" y="2750930"/>
              <a:ext cx="1584430" cy="1257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3000" kern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네 힘으로는</a:t>
              </a:r>
              <a:endParaRPr lang="en-US" altLang="ko-KR" sz="3000" kern="0" dirty="0">
                <a:solidFill>
                  <a:sysClr val="window" lastClr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3000" kern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나를 이길 수 없다</a:t>
              </a:r>
              <a:r>
                <a:rPr kumimoji="0" lang="en-US" altLang="ko-KR" sz="3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안상수2006굵은" pitchFamily="18" charset="-127"/>
                  <a:ea typeface="안상수2006굵은" pitchFamily="18" charset="-127"/>
                </a:rPr>
                <a:t>!</a:t>
              </a:r>
              <a:endParaRPr kumimoji="0" lang="ko-KR" altLang="en-US" sz="3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안상수2006굵은" pitchFamily="18" charset="-127"/>
                <a:ea typeface="안상수2006굵은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339</Words>
  <Application>Microsoft Office PowerPoint</Application>
  <PresentationFormat>화면 슬라이드 쇼(4:3)</PresentationFormat>
  <Paragraphs>100</Paragraphs>
  <Slides>28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28</vt:i4>
      </vt:variant>
    </vt:vector>
  </HeadingPairs>
  <TitlesOfParts>
    <vt:vector size="42" baseType="lpstr">
      <vt:lpstr>HY강B</vt:lpstr>
      <vt:lpstr>HY나무M</vt:lpstr>
      <vt:lpstr>HY목각파임B</vt:lpstr>
      <vt:lpstr>HY수평선B</vt:lpstr>
      <vt:lpstr>HY얕은샘물M</vt:lpstr>
      <vt:lpstr>HY엽서M</vt:lpstr>
      <vt:lpstr>굴림</vt:lpstr>
      <vt:lpstr>맑은 고딕</vt:lpstr>
      <vt:lpstr>안상수2006굵은</vt:lpstr>
      <vt:lpstr>안상수2006중간</vt:lpstr>
      <vt:lpstr>휴먼매직체</vt:lpstr>
      <vt:lpstr>Arial</vt:lpstr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sec</dc:creator>
  <cp:lastModifiedBy>보아스보아스</cp:lastModifiedBy>
  <cp:revision>65</cp:revision>
  <dcterms:created xsi:type="dcterms:W3CDTF">2017-01-21T02:23:39Z</dcterms:created>
  <dcterms:modified xsi:type="dcterms:W3CDTF">2017-02-25T10:13:03Z</dcterms:modified>
</cp:coreProperties>
</file>