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65CA6-584F-4047-AC2F-6ACF6B5F105F}" type="datetimeFigureOut">
              <a:rPr lang="ko-KR" altLang="en-US" smtClean="0"/>
              <a:t>2010-11-20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45183-0A0C-47CE-BA71-310D3F6CE78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90501" y="1214438"/>
          <a:ext cx="4953034" cy="54828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38443"/>
                <a:gridCol w="1238443"/>
                <a:gridCol w="1238443"/>
                <a:gridCol w="1237705"/>
              </a:tblGrid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21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89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91257" marR="91257" marT="25667" marB="25667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sp>
        <p:nvSpPr>
          <p:cNvPr id="54" name="위쪽 리본 53"/>
          <p:cNvSpPr/>
          <p:nvPr/>
        </p:nvSpPr>
        <p:spPr>
          <a:xfrm>
            <a:off x="5532107" y="1268760"/>
            <a:ext cx="3048021" cy="535785"/>
          </a:xfrm>
          <a:prstGeom prst="ribbon2">
            <a:avLst>
              <a:gd name="adj1" fmla="val 16667"/>
              <a:gd name="adj2" fmla="val 62075"/>
            </a:avLst>
          </a:prstGeom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latin typeface="휴먼모음T" pitchFamily="18" charset="-127"/>
                <a:ea typeface="휴먼모음T" pitchFamily="18" charset="-127"/>
              </a:rPr>
              <a:t>힌트</a:t>
            </a:r>
          </a:p>
        </p:txBody>
      </p:sp>
      <p:grpSp>
        <p:nvGrpSpPr>
          <p:cNvPr id="2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123" name="모서리가 둥근 직사각형 122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124" name="TextBox 8"/>
            <p:cNvSpPr txBox="1">
              <a:spLocks noChangeArrowheads="1"/>
            </p:cNvSpPr>
            <p:nvPr/>
          </p:nvSpPr>
          <p:spPr bwMode="auto">
            <a:xfrm>
              <a:off x="1367021" y="493605"/>
              <a:ext cx="3984532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지금 중국에서 열리는 것은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55" name="직사각형 54"/>
          <p:cNvSpPr/>
          <p:nvPr/>
        </p:nvSpPr>
        <p:spPr>
          <a:xfrm>
            <a:off x="5617442" y="1844824"/>
            <a:ext cx="323838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ㅇㅅㅇㄱㅇ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17083" y="5982379"/>
            <a:ext cx="455124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아 시 안 게 임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3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58" name="모서리가 둥근 직사각형 57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59" name="TextBox 8"/>
            <p:cNvSpPr txBox="1">
              <a:spLocks noChangeArrowheads="1"/>
            </p:cNvSpPr>
            <p:nvPr/>
          </p:nvSpPr>
          <p:spPr bwMode="auto">
            <a:xfrm>
              <a:off x="1264228" y="493605"/>
              <a:ext cx="4190118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아시안게임이 열리는 도시는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60" name="직사각형 59"/>
          <p:cNvSpPr/>
          <p:nvPr/>
        </p:nvSpPr>
        <p:spPr>
          <a:xfrm>
            <a:off x="6227509" y="1844824"/>
            <a:ext cx="201689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ㄱㅈㅇ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467546" y="5445224"/>
            <a:ext cx="330731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광  저  우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4" name="그룹 9"/>
          <p:cNvGrpSpPr>
            <a:grpSpLocks/>
          </p:cNvGrpSpPr>
          <p:nvPr/>
        </p:nvGrpSpPr>
        <p:grpSpPr bwMode="auto">
          <a:xfrm>
            <a:off x="395536" y="195486"/>
            <a:ext cx="8286751" cy="857250"/>
            <a:chOff x="285728" y="214282"/>
            <a:chExt cx="6215106" cy="1143008"/>
          </a:xfrm>
        </p:grpSpPr>
        <p:sp>
          <p:nvSpPr>
            <p:cNvPr id="63" name="모서리가 둥근 직사각형 62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64" name="TextBox 8"/>
            <p:cNvSpPr txBox="1">
              <a:spLocks noChangeArrowheads="1"/>
            </p:cNvSpPr>
            <p:nvPr/>
          </p:nvSpPr>
          <p:spPr bwMode="auto">
            <a:xfrm>
              <a:off x="527842" y="493605"/>
              <a:ext cx="5662888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수영 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100</a:t>
              </a:r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미터에서 금메달을 딴 선수는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65" name="직사각형 64"/>
          <p:cNvSpPr/>
          <p:nvPr/>
        </p:nvSpPr>
        <p:spPr>
          <a:xfrm>
            <a:off x="6156176" y="1844824"/>
            <a:ext cx="201689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ㅊㅅㅅ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467546" y="4869160"/>
            <a:ext cx="330731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박  태  환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5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68" name="모서리가 둥근 직사각형 67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69" name="TextBox 8"/>
            <p:cNvSpPr txBox="1">
              <a:spLocks noChangeArrowheads="1"/>
            </p:cNvSpPr>
            <p:nvPr/>
          </p:nvSpPr>
          <p:spPr bwMode="auto">
            <a:xfrm>
              <a:off x="1059244" y="493605"/>
              <a:ext cx="4600089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야구 결승전에서 </a:t>
              </a:r>
              <a:r>
                <a:rPr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경기한 나라는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70" name="직사각형 69"/>
          <p:cNvSpPr/>
          <p:nvPr/>
        </p:nvSpPr>
        <p:spPr>
          <a:xfrm>
            <a:off x="6478214" y="1844824"/>
            <a:ext cx="140615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ㄷㅁ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395536" y="4365104"/>
            <a:ext cx="205697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대  만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7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76" name="모서리가 둥근 직사각형 75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77" name="TextBox 8"/>
            <p:cNvSpPr txBox="1">
              <a:spLocks noChangeArrowheads="1"/>
            </p:cNvSpPr>
            <p:nvPr/>
          </p:nvSpPr>
          <p:spPr bwMode="auto">
            <a:xfrm>
              <a:off x="1008148" y="493605"/>
              <a:ext cx="4702281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야구에서 딴 금메달은 모두 </a:t>
              </a:r>
              <a:r>
                <a:rPr kumimoji="0" lang="ko-KR" altLang="en-US" sz="3200" dirty="0" err="1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몇개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78" name="직사각형 77"/>
          <p:cNvSpPr/>
          <p:nvPr/>
        </p:nvSpPr>
        <p:spPr>
          <a:xfrm>
            <a:off x="6444208" y="1844824"/>
            <a:ext cx="140615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없음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753649" y="3822139"/>
            <a:ext cx="188224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800" spc="5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1  </a:t>
            </a:r>
            <a:r>
              <a:rPr kumimoji="0"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개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8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81" name="모서리가 둥근 직사각형 80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82" name="TextBox 8"/>
            <p:cNvSpPr txBox="1">
              <a:spLocks noChangeArrowheads="1"/>
            </p:cNvSpPr>
            <p:nvPr/>
          </p:nvSpPr>
          <p:spPr bwMode="auto">
            <a:xfrm>
              <a:off x="1059243" y="493605"/>
              <a:ext cx="4600089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야구 대표팀 메이저리그 선수는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83" name="직사각형 82"/>
          <p:cNvSpPr/>
          <p:nvPr/>
        </p:nvSpPr>
        <p:spPr>
          <a:xfrm>
            <a:off x="6084168" y="1844824"/>
            <a:ext cx="201689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ㅅ</a:t>
            </a:r>
            <a:r>
              <a:rPr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ㅇㄱ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23530" y="3318083"/>
            <a:ext cx="330731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추  신  수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9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86" name="모서리가 둥근 직사각형 85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87" name="TextBox 8"/>
            <p:cNvSpPr txBox="1">
              <a:spLocks noChangeArrowheads="1"/>
            </p:cNvSpPr>
            <p:nvPr/>
          </p:nvSpPr>
          <p:spPr bwMode="auto">
            <a:xfrm>
              <a:off x="854257" y="493605"/>
              <a:ext cx="5010061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여자 역도에서 금메달을 딴 선수는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88" name="직사각형 87"/>
          <p:cNvSpPr/>
          <p:nvPr/>
        </p:nvSpPr>
        <p:spPr>
          <a:xfrm>
            <a:off x="6228186" y="1844824"/>
            <a:ext cx="2016899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ㅈㅁㄹ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323530" y="2708920"/>
            <a:ext cx="3307316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장  미  란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0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91" name="모서리가 둥근 직사각형 90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92" name="TextBox 8"/>
            <p:cNvSpPr txBox="1">
              <a:spLocks noChangeArrowheads="1"/>
            </p:cNvSpPr>
            <p:nvPr/>
          </p:nvSpPr>
          <p:spPr bwMode="auto">
            <a:xfrm>
              <a:off x="1213133" y="493605"/>
              <a:ext cx="4292311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박태환이 금메달을 딴 경기는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93" name="직사각형 92"/>
          <p:cNvSpPr/>
          <p:nvPr/>
        </p:nvSpPr>
        <p:spPr>
          <a:xfrm>
            <a:off x="6444208" y="1844824"/>
            <a:ext cx="123463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800" b="1" spc="5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kumimoji="0" lang="ko-KR" altLang="en-US" sz="4800" b="1" spc="50" dirty="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개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33445" y="2165955"/>
            <a:ext cx="462658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800" spc="50" dirty="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100,200,400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1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96" name="모서리가 둥근 직사각형 95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97" name="TextBox 8"/>
            <p:cNvSpPr txBox="1">
              <a:spLocks noChangeArrowheads="1"/>
            </p:cNvSpPr>
            <p:nvPr/>
          </p:nvSpPr>
          <p:spPr bwMode="auto">
            <a:xfrm>
              <a:off x="1367022" y="493605"/>
              <a:ext cx="3984532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추신수가 소속된 팀 이름은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98" name="직사각형 97"/>
          <p:cNvSpPr/>
          <p:nvPr/>
        </p:nvSpPr>
        <p:spPr>
          <a:xfrm>
            <a:off x="5617443" y="1844824"/>
            <a:ext cx="3238387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ㅋㄹㅂㄹㄷ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67544" y="1628800"/>
            <a:ext cx="329449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dirty="0" err="1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클리블랜드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  <p:grpSp>
        <p:nvGrpSpPr>
          <p:cNvPr id="12" name="그룹 9"/>
          <p:cNvGrpSpPr>
            <a:grpSpLocks/>
          </p:cNvGrpSpPr>
          <p:nvPr/>
        </p:nvGrpSpPr>
        <p:grpSpPr bwMode="auto">
          <a:xfrm>
            <a:off x="395536" y="188640"/>
            <a:ext cx="8286751" cy="857250"/>
            <a:chOff x="285728" y="214282"/>
            <a:chExt cx="6215106" cy="1143008"/>
          </a:xfrm>
        </p:grpSpPr>
        <p:sp>
          <p:nvSpPr>
            <p:cNvPr id="101" name="모서리가 둥근 직사각형 100"/>
            <p:cNvSpPr/>
            <p:nvPr/>
          </p:nvSpPr>
          <p:spPr>
            <a:xfrm>
              <a:off x="285728" y="214282"/>
              <a:ext cx="6215106" cy="1143008"/>
            </a:xfrm>
            <a:prstGeom prst="roundRect">
              <a:avLst/>
            </a:prstGeom>
            <a:solidFill>
              <a:srgbClr val="00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HY엽서M" pitchFamily="18" charset="-127"/>
                <a:ea typeface="HY엽서M" pitchFamily="18" charset="-127"/>
              </a:endParaRPr>
            </a:p>
          </p:txBody>
        </p:sp>
        <p:sp>
          <p:nvSpPr>
            <p:cNvPr id="102" name="TextBox 8"/>
            <p:cNvSpPr txBox="1">
              <a:spLocks noChangeArrowheads="1"/>
            </p:cNvSpPr>
            <p:nvPr/>
          </p:nvSpPr>
          <p:spPr bwMode="auto">
            <a:xfrm>
              <a:off x="905354" y="493605"/>
              <a:ext cx="4907868" cy="779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kumimoji="0" lang="ko-KR" altLang="en-US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다음 아시안게임이 열리는 도시는</a:t>
              </a:r>
              <a:r>
                <a:rPr kumimoji="0" lang="en-US" altLang="ko-KR" sz="3200" dirty="0" smtClean="0">
                  <a:solidFill>
                    <a:schemeClr val="bg1"/>
                  </a:solidFill>
                  <a:latin typeface="HY엽서M" pitchFamily="18" charset="-127"/>
                  <a:ea typeface="HY엽서M" pitchFamily="18" charset="-127"/>
                </a:rPr>
                <a:t>?</a:t>
              </a:r>
              <a:endParaRPr kumimoji="0" lang="ko-KR" altLang="en-US" sz="3200" dirty="0">
                <a:solidFill>
                  <a:schemeClr val="bg1"/>
                </a:solidFill>
                <a:latin typeface="HY엽서M" pitchFamily="18" charset="-127"/>
                <a:ea typeface="HY엽서M" pitchFamily="18" charset="-127"/>
              </a:endParaRPr>
            </a:p>
          </p:txBody>
        </p:sp>
      </p:grpSp>
      <p:sp>
        <p:nvSpPr>
          <p:cNvPr id="103" name="직사각형 102"/>
          <p:cNvSpPr/>
          <p:nvPr/>
        </p:nvSpPr>
        <p:spPr>
          <a:xfrm>
            <a:off x="6300192" y="1844824"/>
            <a:ext cx="140615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b="1" spc="50" dirty="0" err="1" smtClean="0">
                <a:ln w="11430"/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휴먼둥근헤드라인" pitchFamily="18" charset="-127"/>
                <a:ea typeface="휴먼둥근헤드라인" pitchFamily="18" charset="-127"/>
              </a:rPr>
              <a:t>ㅇㅊ</a:t>
            </a:r>
            <a:endParaRPr kumimoji="0" lang="en-US" altLang="ko-KR" sz="4800" b="1" spc="50" dirty="0">
              <a:ln w="11430"/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395536" y="1052736"/>
            <a:ext cx="205697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4800" spc="50" smtClean="0">
                <a:ln w="11430"/>
                <a:solidFill>
                  <a:srgbClr val="00B0F0"/>
                </a:solidFill>
                <a:latin typeface="휴먼둥근헤드라인" pitchFamily="18" charset="-127"/>
                <a:ea typeface="휴먼둥근헤드라인" pitchFamily="18" charset="-127"/>
              </a:rPr>
              <a:t>인  천</a:t>
            </a:r>
            <a:endParaRPr kumimoji="0" lang="en-US" altLang="ko-KR" sz="4800" spc="50" dirty="0">
              <a:ln w="11430"/>
              <a:solidFill>
                <a:srgbClr val="00B0F0"/>
              </a:solidFill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000"/>
                            </p:stCondLst>
                            <p:childTnLst>
                              <p:par>
                                <p:cTn id="16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2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2000"/>
                            </p:stCondLst>
                            <p:childTnLst>
                              <p:par>
                                <p:cTn id="2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000"/>
                            </p:stCondLst>
                            <p:childTnLst>
                              <p:par>
                                <p:cTn id="24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화면 슬라이드 쇼(4:3)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uk</dc:creator>
  <cp:lastModifiedBy>uk</cp:lastModifiedBy>
  <cp:revision>1</cp:revision>
  <dcterms:created xsi:type="dcterms:W3CDTF">2010-11-20T13:13:27Z</dcterms:created>
  <dcterms:modified xsi:type="dcterms:W3CDTF">2010-11-20T13:13:59Z</dcterms:modified>
</cp:coreProperties>
</file>