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71" r:id="rId5"/>
    <p:sldId id="272" r:id="rId6"/>
    <p:sldId id="273" r:id="rId7"/>
    <p:sldId id="279" r:id="rId8"/>
    <p:sldId id="274" r:id="rId9"/>
    <p:sldId id="275" r:id="rId10"/>
    <p:sldId id="283" r:id="rId11"/>
    <p:sldId id="281" r:id="rId12"/>
    <p:sldId id="280" r:id="rId13"/>
    <p:sldId id="276" r:id="rId14"/>
    <p:sldId id="277" r:id="rId15"/>
    <p:sldId id="278" r:id="rId16"/>
    <p:sldId id="291" r:id="rId17"/>
    <p:sldId id="286" r:id="rId18"/>
    <p:sldId id="287" r:id="rId19"/>
    <p:sldId id="292" r:id="rId20"/>
    <p:sldId id="262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1AC7-5C8A-452E-84C8-0E50989858FA}" type="datetimeFigureOut">
              <a:rPr lang="ko-KR" altLang="en-US" smtClean="0"/>
              <a:pPr/>
              <a:t>2016-05-28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B8B6-E256-42A6-A46E-83210D24C5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1AC7-5C8A-452E-84C8-0E50989858FA}" type="datetimeFigureOut">
              <a:rPr lang="ko-KR" altLang="en-US" smtClean="0"/>
              <a:pPr/>
              <a:t>2016-05-28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B8B6-E256-42A6-A46E-83210D24C5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1AC7-5C8A-452E-84C8-0E50989858FA}" type="datetimeFigureOut">
              <a:rPr lang="ko-KR" altLang="en-US" smtClean="0"/>
              <a:pPr/>
              <a:t>2016-05-28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B8B6-E256-42A6-A46E-83210D24C5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1AC7-5C8A-452E-84C8-0E50989858FA}" type="datetimeFigureOut">
              <a:rPr lang="ko-KR" altLang="en-US" smtClean="0"/>
              <a:pPr/>
              <a:t>2016-05-28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B8B6-E256-42A6-A46E-83210D24C5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1AC7-5C8A-452E-84C8-0E50989858FA}" type="datetimeFigureOut">
              <a:rPr lang="ko-KR" altLang="en-US" smtClean="0"/>
              <a:pPr/>
              <a:t>2016-05-28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B8B6-E256-42A6-A46E-83210D24C5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1AC7-5C8A-452E-84C8-0E50989858FA}" type="datetimeFigureOut">
              <a:rPr lang="ko-KR" altLang="en-US" smtClean="0"/>
              <a:pPr/>
              <a:t>2016-05-28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B8B6-E256-42A6-A46E-83210D24C5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1AC7-5C8A-452E-84C8-0E50989858FA}" type="datetimeFigureOut">
              <a:rPr lang="ko-KR" altLang="en-US" smtClean="0"/>
              <a:pPr/>
              <a:t>2016-05-28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B8B6-E256-42A6-A46E-83210D24C5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1AC7-5C8A-452E-84C8-0E50989858FA}" type="datetimeFigureOut">
              <a:rPr lang="ko-KR" altLang="en-US" smtClean="0"/>
              <a:pPr/>
              <a:t>2016-05-28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B8B6-E256-42A6-A46E-83210D24C5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1AC7-5C8A-452E-84C8-0E50989858FA}" type="datetimeFigureOut">
              <a:rPr lang="ko-KR" altLang="en-US" smtClean="0"/>
              <a:pPr/>
              <a:t>2016-05-28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B8B6-E256-42A6-A46E-83210D24C5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1AC7-5C8A-452E-84C8-0E50989858FA}" type="datetimeFigureOut">
              <a:rPr lang="ko-KR" altLang="en-US" smtClean="0"/>
              <a:pPr/>
              <a:t>2016-05-28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B8B6-E256-42A6-A46E-83210D24C5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1AC7-5C8A-452E-84C8-0E50989858FA}" type="datetimeFigureOut">
              <a:rPr lang="ko-KR" altLang="en-US" smtClean="0"/>
              <a:pPr/>
              <a:t>2016-05-28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B8B6-E256-42A6-A46E-83210D24C5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11AC7-5C8A-452E-84C8-0E50989858FA}" type="datetimeFigureOut">
              <a:rPr lang="ko-KR" altLang="en-US" smtClean="0"/>
              <a:pPr/>
              <a:t>2016-05-28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B8B6-E256-42A6-A46E-83210D24C5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kr/url?sa=i&amp;rct=j&amp;q=&amp;esrc=s&amp;source=images&amp;cd=&amp;cad=rja&amp;uact=8&amp;ved=0CAcQjRxqFQoTCNGR2N6i28gCFUggpgodsugM_A&amp;url=http://m.cafe.daum.net/gkswhtls/IoRb/904?listURI=/gkswhtls/_rec&amp;bvm=bv.105841590,d.dGY&amp;psig=AFQjCNHg72c9xdFK6fqik_o_YKiRaGq46g&amp;ust=144578113967813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kr/url?sa=i&amp;rct=j&amp;q=&amp;esrc=s&amp;source=images&amp;cd=&amp;cad=rja&amp;uact=8&amp;ved=0CAcQjRxqFQoTCNGR2N6i28gCFUggpgodsugM_A&amp;url=http://m.cafe.daum.net/gkswhtls/IoRb/904?listURI=/gkswhtls/_rec&amp;bvm=bv.105841590,d.dGY&amp;psig=AFQjCNHg72c9xdFK6fqik_o_YKiRaGq46g&amp;ust=144578113967813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kr/url?sa=i&amp;rct=j&amp;q=&amp;esrc=s&amp;source=images&amp;cd=&amp;cad=rja&amp;uact=8&amp;ved=0CAcQjRxqFQoTCNGR2N6i28gCFUggpgodsugM_A&amp;url=http://m.cafe.daum.net/gkswhtls/IoRb/904?listURI=/gkswhtls/_rec&amp;bvm=bv.105841590,d.dGY&amp;psig=AFQjCNHg72c9xdFK6fqik_o_YKiRaGq46g&amp;ust=144578113967813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.kr/url?sa=i&amp;rct=j&amp;q=&amp;esrc=s&amp;source=images&amp;cd=&amp;ved=0CAcQjRw&amp;url=http://smartakbo.tistory.com/936&amp;ei=PJ-XVbSMDIWA8gW2xJyICA&amp;bvm=bv.96952980,d.dGY&amp;psig=AFQjCNEkWewBUJWkqPiCQhFG1o_knADMtg&amp;ust=1436086399616842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o.kr/url?sa=i&amp;rct=j&amp;q=&amp;esrc=s&amp;source=images&amp;cd=&amp;cad=rja&amp;uact=8&amp;ved=0ahUKEwj85ZbYsvLMAhWDNJQKHTJQCPYQjRwIBw&amp;url=http://redesignpartyplan.tistory.com/106&amp;psig=AFQjCNF1dksbzM1b-OyiQVPzyXcRBWLtUg&amp;ust=146416845230520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kr/url?sa=i&amp;rct=j&amp;q=&amp;esrc=s&amp;source=images&amp;cd=&amp;cad=rja&amp;uact=8&amp;ved=0CAcQjRxqFQoTCNGR2N6i28gCFUggpgodsugM_A&amp;url=http://m.cafe.daum.net/gkswhtls/IoRb/904?listURI=/gkswhtls/_rec&amp;bvm=bv.105841590,d.dGY&amp;psig=AFQjCNHg72c9xdFK6fqik_o_YKiRaGq46g&amp;ust=144578113967813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539750" y="3756025"/>
            <a:ext cx="3952875" cy="968375"/>
          </a:xfrm>
          <a:prstGeom prst="flowChartAlternateProcess">
            <a:avLst/>
          </a:prstGeom>
          <a:solidFill>
            <a:srgbClr val="0000C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dirty="0" smtClean="0">
                <a:solidFill>
                  <a:schemeClr val="bg1"/>
                </a:solidFill>
                <a:latin typeface="HY얕은샘물M" pitchFamily="18" charset="-127"/>
                <a:ea typeface="HY얕은샘물M" pitchFamily="18" charset="-127"/>
              </a:rPr>
              <a:t>긍휼은 심판을 이기고</a:t>
            </a:r>
            <a:endParaRPr kumimoji="0" lang="ko-KR" altLang="en-US" sz="3600" dirty="0">
              <a:solidFill>
                <a:schemeClr val="bg1"/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1547664" y="5301199"/>
            <a:ext cx="6120680" cy="864096"/>
          </a:xfrm>
          <a:prstGeom prst="flowChartAlternateProcess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dirty="0" err="1" smtClean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야고보서</a:t>
            </a:r>
            <a:r>
              <a:rPr kumimoji="0" lang="ko-KR" altLang="en-US" sz="2800" dirty="0" smtClean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kumimoji="0" lang="en-US" altLang="ko-KR" sz="2800" dirty="0" smtClean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2</a:t>
            </a:r>
            <a:r>
              <a:rPr kumimoji="0" lang="ko-KR" altLang="en-US" sz="2800" dirty="0" smtClean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장 </a:t>
            </a:r>
            <a:r>
              <a:rPr kumimoji="0" lang="en-US" altLang="ko-KR" sz="2800" dirty="0" smtClean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13</a:t>
            </a:r>
            <a:r>
              <a:rPr kumimoji="0" lang="ko-KR" altLang="en-US" sz="2800" dirty="0" smtClean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절 </a:t>
            </a:r>
            <a:r>
              <a:rPr kumimoji="0" lang="ko-KR" altLang="en-US" sz="2800" dirty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말씀 </a:t>
            </a:r>
            <a:r>
              <a:rPr kumimoji="0" lang="en-US" altLang="ko-KR" sz="2800" dirty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-</a:t>
            </a:r>
            <a:r>
              <a:rPr kumimoji="0" lang="ko-KR" altLang="en-US" sz="2800" dirty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아멘</a:t>
            </a:r>
            <a:r>
              <a:rPr kumimoji="0" lang="en-US" altLang="ko-KR" sz="2800" dirty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-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539750" y="2605088"/>
            <a:ext cx="3952875" cy="966787"/>
          </a:xfrm>
          <a:prstGeom prst="flowChartAlternateProcess">
            <a:avLst/>
          </a:prstGeom>
          <a:solidFill>
            <a:srgbClr val="0000C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dirty="0" smtClean="0">
                <a:solidFill>
                  <a:schemeClr val="bg1"/>
                </a:solidFill>
                <a:latin typeface="HY얕은샘물M" pitchFamily="18" charset="-127"/>
                <a:ea typeface="HY얕은샘물M" pitchFamily="18" charset="-127"/>
              </a:rPr>
              <a:t>긍휼 없는 심판이</a:t>
            </a:r>
            <a:endParaRPr kumimoji="0" lang="ko-KR" altLang="en-US" sz="3600" dirty="0">
              <a:solidFill>
                <a:schemeClr val="bg1"/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4621213" y="2605088"/>
            <a:ext cx="3952875" cy="966787"/>
          </a:xfrm>
          <a:prstGeom prst="flowChartAlternateProcess">
            <a:avLst/>
          </a:prstGeom>
          <a:solidFill>
            <a:srgbClr val="0000C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dirty="0" smtClean="0">
                <a:solidFill>
                  <a:schemeClr val="bg1"/>
                </a:solidFill>
                <a:latin typeface="HY얕은샘물M" pitchFamily="18" charset="-127"/>
                <a:ea typeface="HY얕은샘물M" pitchFamily="18" charset="-127"/>
              </a:rPr>
              <a:t>있으리라</a:t>
            </a:r>
            <a:endParaRPr kumimoji="0" lang="ko-KR" altLang="en-US" sz="3600" dirty="0">
              <a:solidFill>
                <a:schemeClr val="bg1"/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539750" y="1381125"/>
            <a:ext cx="3952875" cy="966788"/>
          </a:xfrm>
          <a:prstGeom prst="flowChartAlternateProcess">
            <a:avLst/>
          </a:prstGeom>
          <a:solidFill>
            <a:srgbClr val="0000C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dirty="0" smtClean="0">
                <a:solidFill>
                  <a:schemeClr val="bg1"/>
                </a:solidFill>
                <a:latin typeface="HY얕은샘물M" pitchFamily="18" charset="-127"/>
                <a:ea typeface="HY얕은샘물M" pitchFamily="18" charset="-127"/>
              </a:rPr>
              <a:t>긍휼을 행하지 아니하는</a:t>
            </a:r>
            <a:endParaRPr kumimoji="0" lang="ko-KR" altLang="en-US" sz="3600" dirty="0">
              <a:solidFill>
                <a:schemeClr val="bg1"/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4621213" y="1381125"/>
            <a:ext cx="3952875" cy="966788"/>
          </a:xfrm>
          <a:prstGeom prst="flowChartAlternateProcess">
            <a:avLst/>
          </a:prstGeom>
          <a:solidFill>
            <a:srgbClr val="0000C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dirty="0" smtClean="0">
                <a:solidFill>
                  <a:schemeClr val="bg1"/>
                </a:solidFill>
                <a:latin typeface="HY얕은샘물M" pitchFamily="18" charset="-127"/>
                <a:ea typeface="HY얕은샘물M" pitchFamily="18" charset="-127"/>
              </a:rPr>
              <a:t>자에게는</a:t>
            </a:r>
            <a:endParaRPr kumimoji="0" lang="ko-KR" altLang="en-US" sz="3600" dirty="0">
              <a:solidFill>
                <a:schemeClr val="bg1"/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4621213" y="3756025"/>
            <a:ext cx="3952875" cy="968375"/>
          </a:xfrm>
          <a:prstGeom prst="flowChartAlternateProcess">
            <a:avLst/>
          </a:prstGeom>
          <a:solidFill>
            <a:srgbClr val="0000C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dirty="0" smtClean="0">
                <a:solidFill>
                  <a:schemeClr val="bg1"/>
                </a:solidFill>
                <a:latin typeface="HY얕은샘물M" pitchFamily="18" charset="-127"/>
                <a:ea typeface="HY얕은샘물M" pitchFamily="18" charset="-127"/>
              </a:rPr>
              <a:t>자랑하느니라</a:t>
            </a:r>
            <a:endParaRPr kumimoji="0" lang="ko-KR" altLang="en-US" sz="3600" dirty="0">
              <a:solidFill>
                <a:schemeClr val="bg1"/>
              </a:solidFill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 smtClean="0">
                  <a:latin typeface="HY강B" pitchFamily="18" charset="-127"/>
                  <a:ea typeface="HY강B" pitchFamily="18" charset="-127"/>
                </a:rPr>
                <a:t>긍휼히</a:t>
              </a:r>
              <a:r>
                <a:rPr kumimoji="0" lang="en-US" altLang="ko-KR" sz="3000" dirty="0" smtClean="0">
                  <a:latin typeface="HY강B" pitchFamily="18" charset="-127"/>
                  <a:ea typeface="HY강B" pitchFamily="18" charset="-127"/>
                </a:rPr>
                <a:t> </a:t>
              </a:r>
              <a:r>
                <a:rPr kumimoji="0" lang="ko-KR" altLang="en-US" sz="3000" dirty="0" smtClean="0">
                  <a:latin typeface="HY강B" pitchFamily="18" charset="-127"/>
                  <a:ea typeface="HY강B" pitchFamily="18" charset="-127"/>
                </a:rPr>
                <a:t>여기면 어떻게 되나요</a:t>
              </a:r>
              <a:r>
                <a:rPr kumimoji="0" lang="en-US" altLang="ko-KR" sz="3000" dirty="0" smtClean="0">
                  <a:latin typeface="HY강B" pitchFamily="18" charset="-127"/>
                  <a:ea typeface="HY강B" pitchFamily="18" charset="-127"/>
                </a:rPr>
                <a:t>?</a:t>
              </a:r>
              <a:endParaRPr kumimoji="0" lang="en-US" altLang="ko-KR" sz="3000" dirty="0"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 rot="32635">
            <a:off x="255868" y="3041300"/>
            <a:ext cx="2023621" cy="1360736"/>
            <a:chOff x="244" y="2506"/>
            <a:chExt cx="773" cy="469"/>
          </a:xfrm>
          <a:solidFill>
            <a:srgbClr val="00FF00"/>
          </a:solidFill>
        </p:grpSpPr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244" y="2506"/>
              <a:ext cx="773" cy="469"/>
            </a:xfrm>
            <a:custGeom>
              <a:avLst/>
              <a:gdLst/>
              <a:ahLst/>
              <a:cxnLst>
                <a:cxn ang="0">
                  <a:pos x="927" y="131"/>
                </a:cxn>
                <a:cxn ang="0">
                  <a:pos x="1113" y="137"/>
                </a:cxn>
                <a:cxn ang="0">
                  <a:pos x="1164" y="156"/>
                </a:cxn>
                <a:cxn ang="0">
                  <a:pos x="1479" y="431"/>
                </a:cxn>
                <a:cxn ang="0">
                  <a:pos x="1634" y="642"/>
                </a:cxn>
                <a:cxn ang="0">
                  <a:pos x="1859" y="733"/>
                </a:cxn>
                <a:cxn ang="0">
                  <a:pos x="1957" y="773"/>
                </a:cxn>
                <a:cxn ang="0">
                  <a:pos x="2042" y="783"/>
                </a:cxn>
                <a:cxn ang="0">
                  <a:pos x="2132" y="791"/>
                </a:cxn>
                <a:cxn ang="0">
                  <a:pos x="2201" y="807"/>
                </a:cxn>
                <a:cxn ang="0">
                  <a:pos x="2265" y="857"/>
                </a:cxn>
                <a:cxn ang="0">
                  <a:pos x="2266" y="921"/>
                </a:cxn>
                <a:cxn ang="0">
                  <a:pos x="2237" y="971"/>
                </a:cxn>
                <a:cxn ang="0">
                  <a:pos x="2282" y="991"/>
                </a:cxn>
                <a:cxn ang="0">
                  <a:pos x="2318" y="1052"/>
                </a:cxn>
                <a:cxn ang="0">
                  <a:pos x="2306" y="1129"/>
                </a:cxn>
                <a:cxn ang="0">
                  <a:pos x="2267" y="1162"/>
                </a:cxn>
                <a:cxn ang="0">
                  <a:pos x="2246" y="1194"/>
                </a:cxn>
                <a:cxn ang="0">
                  <a:pos x="2244" y="1243"/>
                </a:cxn>
                <a:cxn ang="0">
                  <a:pos x="2224" y="1285"/>
                </a:cxn>
                <a:cxn ang="0">
                  <a:pos x="2188" y="1315"/>
                </a:cxn>
                <a:cxn ang="0">
                  <a:pos x="1979" y="1312"/>
                </a:cxn>
                <a:cxn ang="0">
                  <a:pos x="1838" y="1368"/>
                </a:cxn>
                <a:cxn ang="0">
                  <a:pos x="1764" y="1407"/>
                </a:cxn>
                <a:cxn ang="0">
                  <a:pos x="1535" y="1362"/>
                </a:cxn>
                <a:cxn ang="0">
                  <a:pos x="1091" y="1305"/>
                </a:cxn>
                <a:cxn ang="0">
                  <a:pos x="561" y="941"/>
                </a:cxn>
                <a:cxn ang="0">
                  <a:pos x="456" y="800"/>
                </a:cxn>
                <a:cxn ang="0">
                  <a:pos x="311" y="534"/>
                </a:cxn>
                <a:cxn ang="0">
                  <a:pos x="270" y="559"/>
                </a:cxn>
                <a:cxn ang="0">
                  <a:pos x="214" y="568"/>
                </a:cxn>
                <a:cxn ang="0">
                  <a:pos x="156" y="562"/>
                </a:cxn>
                <a:cxn ang="0">
                  <a:pos x="82" y="546"/>
                </a:cxn>
                <a:cxn ang="0">
                  <a:pos x="17" y="496"/>
                </a:cxn>
                <a:cxn ang="0">
                  <a:pos x="0" y="409"/>
                </a:cxn>
                <a:cxn ang="0">
                  <a:pos x="11" y="328"/>
                </a:cxn>
                <a:cxn ang="0">
                  <a:pos x="54" y="268"/>
                </a:cxn>
                <a:cxn ang="0">
                  <a:pos x="113" y="220"/>
                </a:cxn>
                <a:cxn ang="0">
                  <a:pos x="167" y="191"/>
                </a:cxn>
                <a:cxn ang="0">
                  <a:pos x="293" y="64"/>
                </a:cxn>
                <a:cxn ang="0">
                  <a:pos x="575" y="0"/>
                </a:cxn>
                <a:cxn ang="0">
                  <a:pos x="730" y="36"/>
                </a:cxn>
                <a:cxn ang="0">
                  <a:pos x="819" y="82"/>
                </a:cxn>
              </a:cxnLst>
              <a:rect l="0" t="0" r="r" b="b"/>
              <a:pathLst>
                <a:path w="2318" h="1407">
                  <a:moveTo>
                    <a:pt x="895" y="135"/>
                  </a:moveTo>
                  <a:lnTo>
                    <a:pt x="927" y="131"/>
                  </a:lnTo>
                  <a:lnTo>
                    <a:pt x="1086" y="131"/>
                  </a:lnTo>
                  <a:lnTo>
                    <a:pt x="1113" y="137"/>
                  </a:lnTo>
                  <a:lnTo>
                    <a:pt x="1138" y="144"/>
                  </a:lnTo>
                  <a:lnTo>
                    <a:pt x="1164" y="156"/>
                  </a:lnTo>
                  <a:lnTo>
                    <a:pt x="1366" y="304"/>
                  </a:lnTo>
                  <a:lnTo>
                    <a:pt x="1479" y="431"/>
                  </a:lnTo>
                  <a:lnTo>
                    <a:pt x="1542" y="508"/>
                  </a:lnTo>
                  <a:lnTo>
                    <a:pt x="1634" y="642"/>
                  </a:lnTo>
                  <a:lnTo>
                    <a:pt x="1754" y="698"/>
                  </a:lnTo>
                  <a:lnTo>
                    <a:pt x="1859" y="733"/>
                  </a:lnTo>
                  <a:lnTo>
                    <a:pt x="1925" y="760"/>
                  </a:lnTo>
                  <a:lnTo>
                    <a:pt x="1957" y="773"/>
                  </a:lnTo>
                  <a:lnTo>
                    <a:pt x="1986" y="779"/>
                  </a:lnTo>
                  <a:lnTo>
                    <a:pt x="2042" y="783"/>
                  </a:lnTo>
                  <a:lnTo>
                    <a:pt x="2089" y="785"/>
                  </a:lnTo>
                  <a:lnTo>
                    <a:pt x="2132" y="791"/>
                  </a:lnTo>
                  <a:lnTo>
                    <a:pt x="2168" y="799"/>
                  </a:lnTo>
                  <a:lnTo>
                    <a:pt x="2201" y="807"/>
                  </a:lnTo>
                  <a:lnTo>
                    <a:pt x="2241" y="829"/>
                  </a:lnTo>
                  <a:lnTo>
                    <a:pt x="2265" y="857"/>
                  </a:lnTo>
                  <a:lnTo>
                    <a:pt x="2268" y="895"/>
                  </a:lnTo>
                  <a:lnTo>
                    <a:pt x="2266" y="921"/>
                  </a:lnTo>
                  <a:lnTo>
                    <a:pt x="2254" y="951"/>
                  </a:lnTo>
                  <a:lnTo>
                    <a:pt x="2237" y="971"/>
                  </a:lnTo>
                  <a:lnTo>
                    <a:pt x="2261" y="977"/>
                  </a:lnTo>
                  <a:lnTo>
                    <a:pt x="2282" y="991"/>
                  </a:lnTo>
                  <a:lnTo>
                    <a:pt x="2304" y="1014"/>
                  </a:lnTo>
                  <a:lnTo>
                    <a:pt x="2318" y="1052"/>
                  </a:lnTo>
                  <a:lnTo>
                    <a:pt x="2318" y="1095"/>
                  </a:lnTo>
                  <a:lnTo>
                    <a:pt x="2306" y="1129"/>
                  </a:lnTo>
                  <a:lnTo>
                    <a:pt x="2286" y="1150"/>
                  </a:lnTo>
                  <a:lnTo>
                    <a:pt x="2267" y="1162"/>
                  </a:lnTo>
                  <a:lnTo>
                    <a:pt x="2238" y="1174"/>
                  </a:lnTo>
                  <a:lnTo>
                    <a:pt x="2246" y="1194"/>
                  </a:lnTo>
                  <a:lnTo>
                    <a:pt x="2250" y="1218"/>
                  </a:lnTo>
                  <a:lnTo>
                    <a:pt x="2244" y="1243"/>
                  </a:lnTo>
                  <a:lnTo>
                    <a:pt x="2237" y="1263"/>
                  </a:lnTo>
                  <a:lnTo>
                    <a:pt x="2224" y="1285"/>
                  </a:lnTo>
                  <a:lnTo>
                    <a:pt x="2210" y="1301"/>
                  </a:lnTo>
                  <a:lnTo>
                    <a:pt x="2188" y="1315"/>
                  </a:lnTo>
                  <a:lnTo>
                    <a:pt x="2163" y="1319"/>
                  </a:lnTo>
                  <a:lnTo>
                    <a:pt x="1979" y="1312"/>
                  </a:lnTo>
                  <a:lnTo>
                    <a:pt x="1859" y="1326"/>
                  </a:lnTo>
                  <a:lnTo>
                    <a:pt x="1838" y="1368"/>
                  </a:lnTo>
                  <a:lnTo>
                    <a:pt x="1810" y="1397"/>
                  </a:lnTo>
                  <a:lnTo>
                    <a:pt x="1764" y="1407"/>
                  </a:lnTo>
                  <a:lnTo>
                    <a:pt x="1726" y="1403"/>
                  </a:lnTo>
                  <a:lnTo>
                    <a:pt x="1535" y="1362"/>
                  </a:lnTo>
                  <a:lnTo>
                    <a:pt x="1394" y="1341"/>
                  </a:lnTo>
                  <a:lnTo>
                    <a:pt x="1091" y="1305"/>
                  </a:lnTo>
                  <a:lnTo>
                    <a:pt x="660" y="1059"/>
                  </a:lnTo>
                  <a:lnTo>
                    <a:pt x="561" y="941"/>
                  </a:lnTo>
                  <a:lnTo>
                    <a:pt x="498" y="864"/>
                  </a:lnTo>
                  <a:lnTo>
                    <a:pt x="456" y="800"/>
                  </a:lnTo>
                  <a:lnTo>
                    <a:pt x="385" y="684"/>
                  </a:lnTo>
                  <a:lnTo>
                    <a:pt x="311" y="534"/>
                  </a:lnTo>
                  <a:lnTo>
                    <a:pt x="297" y="547"/>
                  </a:lnTo>
                  <a:lnTo>
                    <a:pt x="270" y="559"/>
                  </a:lnTo>
                  <a:lnTo>
                    <a:pt x="243" y="564"/>
                  </a:lnTo>
                  <a:lnTo>
                    <a:pt x="214" y="568"/>
                  </a:lnTo>
                  <a:lnTo>
                    <a:pt x="183" y="567"/>
                  </a:lnTo>
                  <a:lnTo>
                    <a:pt x="156" y="562"/>
                  </a:lnTo>
                  <a:lnTo>
                    <a:pt x="124" y="555"/>
                  </a:lnTo>
                  <a:lnTo>
                    <a:pt x="82" y="546"/>
                  </a:lnTo>
                  <a:lnTo>
                    <a:pt x="43" y="524"/>
                  </a:lnTo>
                  <a:lnTo>
                    <a:pt x="17" y="496"/>
                  </a:lnTo>
                  <a:lnTo>
                    <a:pt x="3" y="455"/>
                  </a:lnTo>
                  <a:lnTo>
                    <a:pt x="0" y="409"/>
                  </a:lnTo>
                  <a:lnTo>
                    <a:pt x="2" y="364"/>
                  </a:lnTo>
                  <a:lnTo>
                    <a:pt x="11" y="328"/>
                  </a:lnTo>
                  <a:lnTo>
                    <a:pt x="33" y="294"/>
                  </a:lnTo>
                  <a:lnTo>
                    <a:pt x="54" y="268"/>
                  </a:lnTo>
                  <a:lnTo>
                    <a:pt x="78" y="245"/>
                  </a:lnTo>
                  <a:lnTo>
                    <a:pt x="113" y="220"/>
                  </a:lnTo>
                  <a:lnTo>
                    <a:pt x="138" y="205"/>
                  </a:lnTo>
                  <a:lnTo>
                    <a:pt x="167" y="191"/>
                  </a:lnTo>
                  <a:lnTo>
                    <a:pt x="179" y="159"/>
                  </a:lnTo>
                  <a:lnTo>
                    <a:pt x="293" y="64"/>
                  </a:lnTo>
                  <a:lnTo>
                    <a:pt x="434" y="7"/>
                  </a:lnTo>
                  <a:lnTo>
                    <a:pt x="575" y="0"/>
                  </a:lnTo>
                  <a:lnTo>
                    <a:pt x="674" y="17"/>
                  </a:lnTo>
                  <a:lnTo>
                    <a:pt x="730" y="36"/>
                  </a:lnTo>
                  <a:lnTo>
                    <a:pt x="770" y="55"/>
                  </a:lnTo>
                  <a:lnTo>
                    <a:pt x="819" y="82"/>
                  </a:lnTo>
                  <a:lnTo>
                    <a:pt x="895" y="135"/>
                  </a:lnTo>
                  <a:close/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487" y="2805"/>
              <a:ext cx="378" cy="163"/>
            </a:xfrm>
            <a:custGeom>
              <a:avLst/>
              <a:gdLst/>
              <a:ahLst/>
              <a:cxnLst>
                <a:cxn ang="0">
                  <a:pos x="1094" y="491"/>
                </a:cxn>
                <a:cxn ang="0">
                  <a:pos x="1122" y="449"/>
                </a:cxn>
                <a:cxn ang="0">
                  <a:pos x="1133" y="403"/>
                </a:cxn>
                <a:cxn ang="0">
                  <a:pos x="1122" y="354"/>
                </a:cxn>
                <a:cxn ang="0">
                  <a:pos x="1087" y="308"/>
                </a:cxn>
                <a:cxn ang="0">
                  <a:pos x="1048" y="283"/>
                </a:cxn>
                <a:cxn ang="0">
                  <a:pos x="999" y="266"/>
                </a:cxn>
                <a:cxn ang="0">
                  <a:pos x="946" y="255"/>
                </a:cxn>
                <a:cxn ang="0">
                  <a:pos x="886" y="245"/>
                </a:cxn>
                <a:cxn ang="0">
                  <a:pos x="823" y="245"/>
                </a:cxn>
                <a:cxn ang="0">
                  <a:pos x="756" y="234"/>
                </a:cxn>
                <a:cxn ang="0">
                  <a:pos x="724" y="202"/>
                </a:cxn>
                <a:cxn ang="0">
                  <a:pos x="657" y="167"/>
                </a:cxn>
                <a:cxn ang="0">
                  <a:pos x="583" y="150"/>
                </a:cxn>
                <a:cxn ang="0">
                  <a:pos x="513" y="143"/>
                </a:cxn>
                <a:cxn ang="0">
                  <a:pos x="463" y="100"/>
                </a:cxn>
                <a:cxn ang="0">
                  <a:pos x="414" y="65"/>
                </a:cxn>
                <a:cxn ang="0">
                  <a:pos x="351" y="29"/>
                </a:cxn>
                <a:cxn ang="0">
                  <a:pos x="284" y="8"/>
                </a:cxn>
                <a:cxn ang="0">
                  <a:pos x="208" y="0"/>
                </a:cxn>
                <a:cxn ang="0">
                  <a:pos x="145" y="4"/>
                </a:cxn>
                <a:cxn ang="0">
                  <a:pos x="64" y="17"/>
                </a:cxn>
                <a:cxn ang="0">
                  <a:pos x="0" y="50"/>
                </a:cxn>
              </a:cxnLst>
              <a:rect l="0" t="0" r="r" b="b"/>
              <a:pathLst>
                <a:path w="1133" h="491">
                  <a:moveTo>
                    <a:pt x="1094" y="491"/>
                  </a:moveTo>
                  <a:lnTo>
                    <a:pt x="1122" y="449"/>
                  </a:lnTo>
                  <a:lnTo>
                    <a:pt x="1133" y="403"/>
                  </a:lnTo>
                  <a:lnTo>
                    <a:pt x="1122" y="354"/>
                  </a:lnTo>
                  <a:lnTo>
                    <a:pt x="1087" y="308"/>
                  </a:lnTo>
                  <a:lnTo>
                    <a:pt x="1048" y="283"/>
                  </a:lnTo>
                  <a:lnTo>
                    <a:pt x="999" y="266"/>
                  </a:lnTo>
                  <a:lnTo>
                    <a:pt x="946" y="255"/>
                  </a:lnTo>
                  <a:lnTo>
                    <a:pt x="886" y="245"/>
                  </a:lnTo>
                  <a:lnTo>
                    <a:pt x="823" y="245"/>
                  </a:lnTo>
                  <a:lnTo>
                    <a:pt x="756" y="234"/>
                  </a:lnTo>
                  <a:lnTo>
                    <a:pt x="724" y="202"/>
                  </a:lnTo>
                  <a:lnTo>
                    <a:pt x="657" y="167"/>
                  </a:lnTo>
                  <a:lnTo>
                    <a:pt x="583" y="150"/>
                  </a:lnTo>
                  <a:lnTo>
                    <a:pt x="513" y="143"/>
                  </a:lnTo>
                  <a:lnTo>
                    <a:pt x="463" y="100"/>
                  </a:lnTo>
                  <a:lnTo>
                    <a:pt x="414" y="65"/>
                  </a:lnTo>
                  <a:lnTo>
                    <a:pt x="351" y="29"/>
                  </a:lnTo>
                  <a:lnTo>
                    <a:pt x="284" y="8"/>
                  </a:lnTo>
                  <a:lnTo>
                    <a:pt x="208" y="0"/>
                  </a:lnTo>
                  <a:lnTo>
                    <a:pt x="145" y="4"/>
                  </a:lnTo>
                  <a:lnTo>
                    <a:pt x="64" y="17"/>
                  </a:lnTo>
                  <a:lnTo>
                    <a:pt x="0" y="5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646" y="2818"/>
              <a:ext cx="344" cy="79"/>
            </a:xfrm>
            <a:custGeom>
              <a:avLst/>
              <a:gdLst/>
              <a:ahLst/>
              <a:cxnLst>
                <a:cxn ang="0">
                  <a:pos x="1030" y="237"/>
                </a:cxn>
                <a:cxn ang="0">
                  <a:pos x="1005" y="209"/>
                </a:cxn>
                <a:cxn ang="0">
                  <a:pos x="966" y="185"/>
                </a:cxn>
                <a:cxn ang="0">
                  <a:pos x="927" y="174"/>
                </a:cxn>
                <a:cxn ang="0">
                  <a:pos x="878" y="163"/>
                </a:cxn>
                <a:cxn ang="0">
                  <a:pos x="829" y="160"/>
                </a:cxn>
                <a:cxn ang="0">
                  <a:pos x="769" y="160"/>
                </a:cxn>
                <a:cxn ang="0">
                  <a:pos x="712" y="167"/>
                </a:cxn>
                <a:cxn ang="0">
                  <a:pos x="656" y="149"/>
                </a:cxn>
                <a:cxn ang="0">
                  <a:pos x="596" y="132"/>
                </a:cxn>
                <a:cxn ang="0">
                  <a:pos x="536" y="118"/>
                </a:cxn>
                <a:cxn ang="0">
                  <a:pos x="480" y="111"/>
                </a:cxn>
                <a:cxn ang="0">
                  <a:pos x="427" y="104"/>
                </a:cxn>
                <a:cxn ang="0">
                  <a:pos x="388" y="79"/>
                </a:cxn>
                <a:cxn ang="0">
                  <a:pos x="342" y="51"/>
                </a:cxn>
                <a:cxn ang="0">
                  <a:pos x="297" y="26"/>
                </a:cxn>
                <a:cxn ang="0">
                  <a:pos x="247" y="7"/>
                </a:cxn>
                <a:cxn ang="0">
                  <a:pos x="194" y="0"/>
                </a:cxn>
                <a:cxn ang="0">
                  <a:pos x="145" y="0"/>
                </a:cxn>
                <a:cxn ang="0">
                  <a:pos x="89" y="14"/>
                </a:cxn>
                <a:cxn ang="0">
                  <a:pos x="57" y="35"/>
                </a:cxn>
                <a:cxn ang="0">
                  <a:pos x="25" y="55"/>
                </a:cxn>
                <a:cxn ang="0">
                  <a:pos x="0" y="72"/>
                </a:cxn>
              </a:cxnLst>
              <a:rect l="0" t="0" r="r" b="b"/>
              <a:pathLst>
                <a:path w="1030" h="237">
                  <a:moveTo>
                    <a:pt x="1030" y="237"/>
                  </a:moveTo>
                  <a:lnTo>
                    <a:pt x="1005" y="209"/>
                  </a:lnTo>
                  <a:lnTo>
                    <a:pt x="966" y="185"/>
                  </a:lnTo>
                  <a:lnTo>
                    <a:pt x="927" y="174"/>
                  </a:lnTo>
                  <a:lnTo>
                    <a:pt x="878" y="163"/>
                  </a:lnTo>
                  <a:lnTo>
                    <a:pt x="829" y="160"/>
                  </a:lnTo>
                  <a:lnTo>
                    <a:pt x="769" y="160"/>
                  </a:lnTo>
                  <a:lnTo>
                    <a:pt x="712" y="167"/>
                  </a:lnTo>
                  <a:lnTo>
                    <a:pt x="656" y="149"/>
                  </a:lnTo>
                  <a:lnTo>
                    <a:pt x="596" y="132"/>
                  </a:lnTo>
                  <a:lnTo>
                    <a:pt x="536" y="118"/>
                  </a:lnTo>
                  <a:lnTo>
                    <a:pt x="480" y="111"/>
                  </a:lnTo>
                  <a:lnTo>
                    <a:pt x="427" y="104"/>
                  </a:lnTo>
                  <a:lnTo>
                    <a:pt x="388" y="79"/>
                  </a:lnTo>
                  <a:lnTo>
                    <a:pt x="342" y="51"/>
                  </a:lnTo>
                  <a:lnTo>
                    <a:pt x="297" y="26"/>
                  </a:lnTo>
                  <a:lnTo>
                    <a:pt x="247" y="7"/>
                  </a:lnTo>
                  <a:lnTo>
                    <a:pt x="194" y="0"/>
                  </a:lnTo>
                  <a:lnTo>
                    <a:pt x="145" y="0"/>
                  </a:lnTo>
                  <a:lnTo>
                    <a:pt x="89" y="14"/>
                  </a:lnTo>
                  <a:lnTo>
                    <a:pt x="57" y="35"/>
                  </a:lnTo>
                  <a:lnTo>
                    <a:pt x="25" y="55"/>
                  </a:lnTo>
                  <a:lnTo>
                    <a:pt x="0" y="72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705" y="2788"/>
              <a:ext cx="285" cy="42"/>
            </a:xfrm>
            <a:custGeom>
              <a:avLst/>
              <a:gdLst/>
              <a:ahLst/>
              <a:cxnLst>
                <a:cxn ang="0">
                  <a:pos x="853" y="127"/>
                </a:cxn>
                <a:cxn ang="0">
                  <a:pos x="803" y="116"/>
                </a:cxn>
                <a:cxn ang="0">
                  <a:pos x="754" y="113"/>
                </a:cxn>
                <a:cxn ang="0">
                  <a:pos x="687" y="113"/>
                </a:cxn>
                <a:cxn ang="0">
                  <a:pos x="627" y="113"/>
                </a:cxn>
                <a:cxn ang="0">
                  <a:pos x="557" y="94"/>
                </a:cxn>
                <a:cxn ang="0">
                  <a:pos x="479" y="87"/>
                </a:cxn>
                <a:cxn ang="0">
                  <a:pos x="416" y="88"/>
                </a:cxn>
                <a:cxn ang="0">
                  <a:pos x="349" y="63"/>
                </a:cxn>
                <a:cxn ang="0">
                  <a:pos x="285" y="28"/>
                </a:cxn>
                <a:cxn ang="0">
                  <a:pos x="211" y="10"/>
                </a:cxn>
                <a:cxn ang="0">
                  <a:pos x="162" y="0"/>
                </a:cxn>
                <a:cxn ang="0">
                  <a:pos x="112" y="0"/>
                </a:cxn>
                <a:cxn ang="0">
                  <a:pos x="56" y="7"/>
                </a:cxn>
                <a:cxn ang="0">
                  <a:pos x="0" y="30"/>
                </a:cxn>
              </a:cxnLst>
              <a:rect l="0" t="0" r="r" b="b"/>
              <a:pathLst>
                <a:path w="853" h="127">
                  <a:moveTo>
                    <a:pt x="853" y="127"/>
                  </a:moveTo>
                  <a:lnTo>
                    <a:pt x="803" y="116"/>
                  </a:lnTo>
                  <a:lnTo>
                    <a:pt x="754" y="113"/>
                  </a:lnTo>
                  <a:lnTo>
                    <a:pt x="687" y="113"/>
                  </a:lnTo>
                  <a:lnTo>
                    <a:pt x="627" y="113"/>
                  </a:lnTo>
                  <a:lnTo>
                    <a:pt x="557" y="94"/>
                  </a:lnTo>
                  <a:lnTo>
                    <a:pt x="479" y="87"/>
                  </a:lnTo>
                  <a:lnTo>
                    <a:pt x="416" y="88"/>
                  </a:lnTo>
                  <a:lnTo>
                    <a:pt x="349" y="63"/>
                  </a:lnTo>
                  <a:lnTo>
                    <a:pt x="285" y="28"/>
                  </a:lnTo>
                  <a:lnTo>
                    <a:pt x="211" y="10"/>
                  </a:lnTo>
                  <a:lnTo>
                    <a:pt x="162" y="0"/>
                  </a:lnTo>
                  <a:lnTo>
                    <a:pt x="112" y="0"/>
                  </a:lnTo>
                  <a:lnTo>
                    <a:pt x="56" y="7"/>
                  </a:lnTo>
                  <a:lnTo>
                    <a:pt x="0" y="3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329" y="2567"/>
              <a:ext cx="49" cy="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2"/>
                </a:cxn>
                <a:cxn ang="0">
                  <a:pos x="57" y="6"/>
                </a:cxn>
                <a:cxn ang="0">
                  <a:pos x="87" y="17"/>
                </a:cxn>
                <a:cxn ang="0">
                  <a:pos x="112" y="37"/>
                </a:cxn>
                <a:cxn ang="0">
                  <a:pos x="137" y="64"/>
                </a:cxn>
                <a:cxn ang="0">
                  <a:pos x="148" y="105"/>
                </a:cxn>
                <a:cxn ang="0">
                  <a:pos x="148" y="148"/>
                </a:cxn>
                <a:cxn ang="0">
                  <a:pos x="144" y="198"/>
                </a:cxn>
              </a:cxnLst>
              <a:rect l="0" t="0" r="r" b="b"/>
              <a:pathLst>
                <a:path w="148" h="198">
                  <a:moveTo>
                    <a:pt x="0" y="0"/>
                  </a:moveTo>
                  <a:lnTo>
                    <a:pt x="31" y="2"/>
                  </a:lnTo>
                  <a:lnTo>
                    <a:pt x="57" y="6"/>
                  </a:lnTo>
                  <a:lnTo>
                    <a:pt x="87" y="17"/>
                  </a:lnTo>
                  <a:lnTo>
                    <a:pt x="112" y="37"/>
                  </a:lnTo>
                  <a:lnTo>
                    <a:pt x="137" y="64"/>
                  </a:lnTo>
                  <a:lnTo>
                    <a:pt x="148" y="105"/>
                  </a:lnTo>
                  <a:lnTo>
                    <a:pt x="148" y="148"/>
                  </a:lnTo>
                  <a:lnTo>
                    <a:pt x="144" y="198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352" y="2588"/>
              <a:ext cx="34" cy="93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95" y="63"/>
                </a:cxn>
                <a:cxn ang="0">
                  <a:pos x="85" y="129"/>
                </a:cxn>
                <a:cxn ang="0">
                  <a:pos x="74" y="175"/>
                </a:cxn>
                <a:cxn ang="0">
                  <a:pos x="60" y="211"/>
                </a:cxn>
                <a:cxn ang="0">
                  <a:pos x="43" y="235"/>
                </a:cxn>
                <a:cxn ang="0">
                  <a:pos x="26" y="257"/>
                </a:cxn>
                <a:cxn ang="0">
                  <a:pos x="0" y="280"/>
                </a:cxn>
              </a:cxnLst>
              <a:rect l="0" t="0" r="r" b="b"/>
              <a:pathLst>
                <a:path w="102" h="280">
                  <a:moveTo>
                    <a:pt x="102" y="0"/>
                  </a:moveTo>
                  <a:lnTo>
                    <a:pt x="95" y="63"/>
                  </a:lnTo>
                  <a:lnTo>
                    <a:pt x="85" y="129"/>
                  </a:lnTo>
                  <a:lnTo>
                    <a:pt x="74" y="175"/>
                  </a:lnTo>
                  <a:lnTo>
                    <a:pt x="60" y="211"/>
                  </a:lnTo>
                  <a:lnTo>
                    <a:pt x="43" y="235"/>
                  </a:lnTo>
                  <a:lnTo>
                    <a:pt x="26" y="257"/>
                  </a:lnTo>
                  <a:lnTo>
                    <a:pt x="0" y="28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365" y="2664"/>
              <a:ext cx="54" cy="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8" y="0"/>
                </a:cxn>
                <a:cxn ang="0">
                  <a:pos x="75" y="3"/>
                </a:cxn>
                <a:cxn ang="0">
                  <a:pos x="113" y="14"/>
                </a:cxn>
                <a:cxn ang="0">
                  <a:pos x="162" y="39"/>
                </a:cxn>
              </a:cxnLst>
              <a:rect l="0" t="0" r="r" b="b"/>
              <a:pathLst>
                <a:path w="162" h="39">
                  <a:moveTo>
                    <a:pt x="0" y="5"/>
                  </a:moveTo>
                  <a:lnTo>
                    <a:pt x="38" y="0"/>
                  </a:lnTo>
                  <a:lnTo>
                    <a:pt x="75" y="3"/>
                  </a:lnTo>
                  <a:lnTo>
                    <a:pt x="113" y="14"/>
                  </a:lnTo>
                  <a:lnTo>
                    <a:pt x="162" y="39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353" y="2676"/>
              <a:ext cx="64" cy="1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9" y="5"/>
                </a:cxn>
                <a:cxn ang="0">
                  <a:pos x="63" y="0"/>
                </a:cxn>
                <a:cxn ang="0">
                  <a:pos x="96" y="2"/>
                </a:cxn>
                <a:cxn ang="0">
                  <a:pos x="131" y="13"/>
                </a:cxn>
                <a:cxn ang="0">
                  <a:pos x="165" y="32"/>
                </a:cxn>
                <a:cxn ang="0">
                  <a:pos x="191" y="53"/>
                </a:cxn>
              </a:cxnLst>
              <a:rect l="0" t="0" r="r" b="b"/>
              <a:pathLst>
                <a:path w="191" h="53">
                  <a:moveTo>
                    <a:pt x="0" y="16"/>
                  </a:moveTo>
                  <a:lnTo>
                    <a:pt x="39" y="5"/>
                  </a:lnTo>
                  <a:lnTo>
                    <a:pt x="63" y="0"/>
                  </a:lnTo>
                  <a:lnTo>
                    <a:pt x="96" y="2"/>
                  </a:lnTo>
                  <a:lnTo>
                    <a:pt x="131" y="13"/>
                  </a:lnTo>
                  <a:lnTo>
                    <a:pt x="165" y="32"/>
                  </a:lnTo>
                  <a:lnTo>
                    <a:pt x="191" y="53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537" y="2551"/>
              <a:ext cx="25" cy="13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28"/>
                </a:cxn>
                <a:cxn ang="0">
                  <a:pos x="51" y="65"/>
                </a:cxn>
                <a:cxn ang="0">
                  <a:pos x="66" y="109"/>
                </a:cxn>
                <a:cxn ang="0">
                  <a:pos x="75" y="151"/>
                </a:cxn>
                <a:cxn ang="0">
                  <a:pos x="75" y="202"/>
                </a:cxn>
                <a:cxn ang="0">
                  <a:pos x="70" y="246"/>
                </a:cxn>
                <a:cxn ang="0">
                  <a:pos x="61" y="294"/>
                </a:cxn>
                <a:cxn ang="0">
                  <a:pos x="43" y="339"/>
                </a:cxn>
                <a:cxn ang="0">
                  <a:pos x="23" y="378"/>
                </a:cxn>
                <a:cxn ang="0">
                  <a:pos x="0" y="415"/>
                </a:cxn>
              </a:cxnLst>
              <a:rect l="0" t="0" r="r" b="b"/>
              <a:pathLst>
                <a:path w="75" h="415">
                  <a:moveTo>
                    <a:pt x="17" y="0"/>
                  </a:moveTo>
                  <a:lnTo>
                    <a:pt x="34" y="28"/>
                  </a:lnTo>
                  <a:lnTo>
                    <a:pt x="51" y="65"/>
                  </a:lnTo>
                  <a:lnTo>
                    <a:pt x="66" y="109"/>
                  </a:lnTo>
                  <a:lnTo>
                    <a:pt x="75" y="151"/>
                  </a:lnTo>
                  <a:lnTo>
                    <a:pt x="75" y="202"/>
                  </a:lnTo>
                  <a:lnTo>
                    <a:pt x="70" y="246"/>
                  </a:lnTo>
                  <a:lnTo>
                    <a:pt x="61" y="294"/>
                  </a:lnTo>
                  <a:lnTo>
                    <a:pt x="43" y="339"/>
                  </a:lnTo>
                  <a:lnTo>
                    <a:pt x="23" y="378"/>
                  </a:lnTo>
                  <a:lnTo>
                    <a:pt x="0" y="415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417" y="2720"/>
              <a:ext cx="82" cy="31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42" y="63"/>
                </a:cxn>
                <a:cxn ang="0">
                  <a:pos x="85" y="42"/>
                </a:cxn>
                <a:cxn ang="0">
                  <a:pos x="120" y="28"/>
                </a:cxn>
                <a:cxn ang="0">
                  <a:pos x="162" y="14"/>
                </a:cxn>
                <a:cxn ang="0">
                  <a:pos x="211" y="7"/>
                </a:cxn>
                <a:cxn ang="0">
                  <a:pos x="247" y="0"/>
                </a:cxn>
              </a:cxnLst>
              <a:rect l="0" t="0" r="r" b="b"/>
              <a:pathLst>
                <a:path w="247" h="91">
                  <a:moveTo>
                    <a:pt x="0" y="91"/>
                  </a:moveTo>
                  <a:lnTo>
                    <a:pt x="42" y="63"/>
                  </a:lnTo>
                  <a:lnTo>
                    <a:pt x="85" y="42"/>
                  </a:lnTo>
                  <a:lnTo>
                    <a:pt x="120" y="28"/>
                  </a:lnTo>
                  <a:lnTo>
                    <a:pt x="162" y="14"/>
                  </a:lnTo>
                  <a:lnTo>
                    <a:pt x="211" y="7"/>
                  </a:lnTo>
                  <a:lnTo>
                    <a:pt x="247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530" y="2629"/>
              <a:ext cx="132" cy="87"/>
            </a:xfrm>
            <a:custGeom>
              <a:avLst/>
              <a:gdLst/>
              <a:ahLst/>
              <a:cxnLst>
                <a:cxn ang="0">
                  <a:pos x="0" y="261"/>
                </a:cxn>
                <a:cxn ang="0">
                  <a:pos x="43" y="261"/>
                </a:cxn>
                <a:cxn ang="0">
                  <a:pos x="106" y="247"/>
                </a:cxn>
                <a:cxn ang="0">
                  <a:pos x="164" y="226"/>
                </a:cxn>
                <a:cxn ang="0">
                  <a:pos x="213" y="204"/>
                </a:cxn>
                <a:cxn ang="0">
                  <a:pos x="262" y="169"/>
                </a:cxn>
                <a:cxn ang="0">
                  <a:pos x="319" y="127"/>
                </a:cxn>
                <a:cxn ang="0">
                  <a:pos x="340" y="85"/>
                </a:cxn>
                <a:cxn ang="0">
                  <a:pos x="396" y="0"/>
                </a:cxn>
              </a:cxnLst>
              <a:rect l="0" t="0" r="r" b="b"/>
              <a:pathLst>
                <a:path w="396" h="261">
                  <a:moveTo>
                    <a:pt x="0" y="261"/>
                  </a:moveTo>
                  <a:lnTo>
                    <a:pt x="43" y="261"/>
                  </a:lnTo>
                  <a:lnTo>
                    <a:pt x="106" y="247"/>
                  </a:lnTo>
                  <a:lnTo>
                    <a:pt x="164" y="226"/>
                  </a:lnTo>
                  <a:lnTo>
                    <a:pt x="213" y="204"/>
                  </a:lnTo>
                  <a:lnTo>
                    <a:pt x="262" y="169"/>
                  </a:lnTo>
                  <a:lnTo>
                    <a:pt x="319" y="127"/>
                  </a:lnTo>
                  <a:lnTo>
                    <a:pt x="340" y="85"/>
                  </a:lnTo>
                  <a:lnTo>
                    <a:pt x="396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580" y="2694"/>
              <a:ext cx="61" cy="15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77" y="29"/>
                </a:cxn>
                <a:cxn ang="0">
                  <a:pos x="141" y="14"/>
                </a:cxn>
                <a:cxn ang="0">
                  <a:pos x="183" y="0"/>
                </a:cxn>
              </a:cxnLst>
              <a:rect l="0" t="0" r="r" b="b"/>
              <a:pathLst>
                <a:path w="183" h="43">
                  <a:moveTo>
                    <a:pt x="0" y="43"/>
                  </a:moveTo>
                  <a:lnTo>
                    <a:pt x="77" y="29"/>
                  </a:lnTo>
                  <a:lnTo>
                    <a:pt x="141" y="14"/>
                  </a:lnTo>
                  <a:lnTo>
                    <a:pt x="183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4" name="Freeform 30"/>
            <p:cNvSpPr>
              <a:spLocks/>
            </p:cNvSpPr>
            <p:nvPr/>
          </p:nvSpPr>
          <p:spPr bwMode="auto">
            <a:xfrm>
              <a:off x="551" y="2685"/>
              <a:ext cx="184" cy="8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56" y="205"/>
                </a:cxn>
                <a:cxn ang="0">
                  <a:pos x="121" y="176"/>
                </a:cxn>
                <a:cxn ang="0">
                  <a:pos x="177" y="155"/>
                </a:cxn>
                <a:cxn ang="0">
                  <a:pos x="255" y="127"/>
                </a:cxn>
                <a:cxn ang="0">
                  <a:pos x="318" y="92"/>
                </a:cxn>
                <a:cxn ang="0">
                  <a:pos x="332" y="92"/>
                </a:cxn>
                <a:cxn ang="0">
                  <a:pos x="417" y="35"/>
                </a:cxn>
                <a:cxn ang="0">
                  <a:pos x="487" y="14"/>
                </a:cxn>
                <a:cxn ang="0">
                  <a:pos x="551" y="0"/>
                </a:cxn>
              </a:cxnLst>
              <a:rect l="0" t="0" r="r" b="b"/>
              <a:pathLst>
                <a:path w="551" h="240">
                  <a:moveTo>
                    <a:pt x="0" y="240"/>
                  </a:moveTo>
                  <a:lnTo>
                    <a:pt x="56" y="205"/>
                  </a:lnTo>
                  <a:lnTo>
                    <a:pt x="121" y="176"/>
                  </a:lnTo>
                  <a:lnTo>
                    <a:pt x="177" y="155"/>
                  </a:lnTo>
                  <a:lnTo>
                    <a:pt x="255" y="127"/>
                  </a:lnTo>
                  <a:lnTo>
                    <a:pt x="318" y="92"/>
                  </a:lnTo>
                  <a:lnTo>
                    <a:pt x="332" y="92"/>
                  </a:lnTo>
                  <a:lnTo>
                    <a:pt x="417" y="35"/>
                  </a:lnTo>
                  <a:lnTo>
                    <a:pt x="487" y="14"/>
                  </a:lnTo>
                  <a:lnTo>
                    <a:pt x="551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300" y="2567"/>
              <a:ext cx="17" cy="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7" y="3"/>
                </a:cxn>
                <a:cxn ang="0">
                  <a:pos x="49" y="0"/>
                </a:cxn>
              </a:cxnLst>
              <a:rect l="0" t="0" r="r" b="b"/>
              <a:pathLst>
                <a:path w="49" h="8">
                  <a:moveTo>
                    <a:pt x="0" y="8"/>
                  </a:moveTo>
                  <a:lnTo>
                    <a:pt x="27" y="3"/>
                  </a:lnTo>
                  <a:lnTo>
                    <a:pt x="49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618" y="2853"/>
              <a:ext cx="40" cy="12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84" y="3"/>
                </a:cxn>
                <a:cxn ang="0">
                  <a:pos x="56" y="10"/>
                </a:cxn>
                <a:cxn ang="0">
                  <a:pos x="28" y="21"/>
                </a:cxn>
                <a:cxn ang="0">
                  <a:pos x="0" y="35"/>
                </a:cxn>
              </a:cxnLst>
              <a:rect l="0" t="0" r="r" b="b"/>
              <a:pathLst>
                <a:path w="120" h="35">
                  <a:moveTo>
                    <a:pt x="120" y="0"/>
                  </a:moveTo>
                  <a:lnTo>
                    <a:pt x="84" y="3"/>
                  </a:lnTo>
                  <a:lnTo>
                    <a:pt x="56" y="10"/>
                  </a:lnTo>
                  <a:lnTo>
                    <a:pt x="28" y="21"/>
                  </a:lnTo>
                  <a:lnTo>
                    <a:pt x="0" y="35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699" y="2884"/>
              <a:ext cx="40" cy="7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78" y="0"/>
                </a:cxn>
                <a:cxn ang="0">
                  <a:pos x="35" y="7"/>
                </a:cxn>
                <a:cxn ang="0">
                  <a:pos x="0" y="21"/>
                </a:cxn>
              </a:cxnLst>
              <a:rect l="0" t="0" r="r" b="b"/>
              <a:pathLst>
                <a:path w="120" h="21">
                  <a:moveTo>
                    <a:pt x="120" y="0"/>
                  </a:moveTo>
                  <a:lnTo>
                    <a:pt x="78" y="0"/>
                  </a:lnTo>
                  <a:lnTo>
                    <a:pt x="35" y="7"/>
                  </a:lnTo>
                  <a:lnTo>
                    <a:pt x="0" y="21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737" y="2853"/>
              <a:ext cx="55" cy="27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37" y="3"/>
                </a:cxn>
                <a:cxn ang="0">
                  <a:pos x="102" y="14"/>
                </a:cxn>
                <a:cxn ang="0">
                  <a:pos x="70" y="28"/>
                </a:cxn>
                <a:cxn ang="0">
                  <a:pos x="46" y="46"/>
                </a:cxn>
                <a:cxn ang="0">
                  <a:pos x="25" y="63"/>
                </a:cxn>
                <a:cxn ang="0">
                  <a:pos x="10" y="74"/>
                </a:cxn>
                <a:cxn ang="0">
                  <a:pos x="0" y="81"/>
                </a:cxn>
              </a:cxnLst>
              <a:rect l="0" t="0" r="r" b="b"/>
              <a:pathLst>
                <a:path w="166" h="81">
                  <a:moveTo>
                    <a:pt x="166" y="0"/>
                  </a:moveTo>
                  <a:lnTo>
                    <a:pt x="137" y="3"/>
                  </a:lnTo>
                  <a:lnTo>
                    <a:pt x="102" y="14"/>
                  </a:lnTo>
                  <a:lnTo>
                    <a:pt x="70" y="28"/>
                  </a:lnTo>
                  <a:lnTo>
                    <a:pt x="46" y="46"/>
                  </a:lnTo>
                  <a:lnTo>
                    <a:pt x="25" y="63"/>
                  </a:lnTo>
                  <a:lnTo>
                    <a:pt x="10" y="74"/>
                  </a:lnTo>
                  <a:lnTo>
                    <a:pt x="0" y="81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843" y="2874"/>
              <a:ext cx="42" cy="16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67" y="7"/>
                </a:cxn>
                <a:cxn ang="0">
                  <a:pos x="42" y="18"/>
                </a:cxn>
                <a:cxn ang="0">
                  <a:pos x="18" y="32"/>
                </a:cxn>
                <a:cxn ang="0">
                  <a:pos x="0" y="49"/>
                </a:cxn>
              </a:cxnLst>
              <a:rect l="0" t="0" r="r" b="b"/>
              <a:pathLst>
                <a:path w="127" h="49">
                  <a:moveTo>
                    <a:pt x="127" y="0"/>
                  </a:moveTo>
                  <a:lnTo>
                    <a:pt x="67" y="7"/>
                  </a:lnTo>
                  <a:lnTo>
                    <a:pt x="42" y="18"/>
                  </a:lnTo>
                  <a:lnTo>
                    <a:pt x="18" y="32"/>
                  </a:lnTo>
                  <a:lnTo>
                    <a:pt x="0" y="49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auto">
            <a:xfrm>
              <a:off x="876" y="2826"/>
              <a:ext cx="48" cy="25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95" y="14"/>
                </a:cxn>
                <a:cxn ang="0">
                  <a:pos x="67" y="28"/>
                </a:cxn>
                <a:cxn ang="0">
                  <a:pos x="42" y="42"/>
                </a:cxn>
                <a:cxn ang="0">
                  <a:pos x="21" y="60"/>
                </a:cxn>
                <a:cxn ang="0">
                  <a:pos x="0" y="77"/>
                </a:cxn>
              </a:cxnLst>
              <a:rect l="0" t="0" r="r" b="b"/>
              <a:pathLst>
                <a:path w="144" h="77">
                  <a:moveTo>
                    <a:pt x="144" y="0"/>
                  </a:moveTo>
                  <a:lnTo>
                    <a:pt x="95" y="14"/>
                  </a:lnTo>
                  <a:lnTo>
                    <a:pt x="67" y="28"/>
                  </a:lnTo>
                  <a:lnTo>
                    <a:pt x="42" y="42"/>
                  </a:lnTo>
                  <a:lnTo>
                    <a:pt x="21" y="60"/>
                  </a:lnTo>
                  <a:lnTo>
                    <a:pt x="0" y="77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1" name="Freeform 37"/>
            <p:cNvSpPr>
              <a:spLocks/>
            </p:cNvSpPr>
            <p:nvPr/>
          </p:nvSpPr>
          <p:spPr bwMode="auto">
            <a:xfrm>
              <a:off x="802" y="2817"/>
              <a:ext cx="40" cy="19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74" y="10"/>
                </a:cxn>
                <a:cxn ang="0">
                  <a:pos x="49" y="26"/>
                </a:cxn>
                <a:cxn ang="0">
                  <a:pos x="24" y="40"/>
                </a:cxn>
                <a:cxn ang="0">
                  <a:pos x="0" y="57"/>
                </a:cxn>
              </a:cxnLst>
              <a:rect l="0" t="0" r="r" b="b"/>
              <a:pathLst>
                <a:path w="120" h="57">
                  <a:moveTo>
                    <a:pt x="120" y="0"/>
                  </a:moveTo>
                  <a:lnTo>
                    <a:pt x="74" y="10"/>
                  </a:lnTo>
                  <a:lnTo>
                    <a:pt x="49" y="26"/>
                  </a:lnTo>
                  <a:lnTo>
                    <a:pt x="24" y="40"/>
                  </a:lnTo>
                  <a:lnTo>
                    <a:pt x="0" y="57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2" name="Freeform 38"/>
            <p:cNvSpPr>
              <a:spLocks/>
            </p:cNvSpPr>
            <p:nvPr/>
          </p:nvSpPr>
          <p:spPr bwMode="auto">
            <a:xfrm>
              <a:off x="854" y="2766"/>
              <a:ext cx="52" cy="38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88" y="13"/>
                </a:cxn>
                <a:cxn ang="0">
                  <a:pos x="49" y="33"/>
                </a:cxn>
                <a:cxn ang="0">
                  <a:pos x="21" y="59"/>
                </a:cxn>
                <a:cxn ang="0">
                  <a:pos x="7" y="85"/>
                </a:cxn>
                <a:cxn ang="0">
                  <a:pos x="0" y="113"/>
                </a:cxn>
              </a:cxnLst>
              <a:rect l="0" t="0" r="r" b="b"/>
              <a:pathLst>
                <a:path w="155" h="113">
                  <a:moveTo>
                    <a:pt x="155" y="0"/>
                  </a:moveTo>
                  <a:lnTo>
                    <a:pt x="88" y="13"/>
                  </a:lnTo>
                  <a:lnTo>
                    <a:pt x="49" y="33"/>
                  </a:lnTo>
                  <a:lnTo>
                    <a:pt x="21" y="59"/>
                  </a:lnTo>
                  <a:lnTo>
                    <a:pt x="7" y="85"/>
                  </a:lnTo>
                  <a:lnTo>
                    <a:pt x="0" y="113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3" name="Freeform 39"/>
            <p:cNvSpPr>
              <a:spLocks/>
            </p:cNvSpPr>
            <p:nvPr/>
          </p:nvSpPr>
          <p:spPr bwMode="auto">
            <a:xfrm>
              <a:off x="762" y="2741"/>
              <a:ext cx="72" cy="23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127" y="0"/>
                </a:cxn>
                <a:cxn ang="0">
                  <a:pos x="63" y="21"/>
                </a:cxn>
                <a:cxn ang="0">
                  <a:pos x="21" y="42"/>
                </a:cxn>
                <a:cxn ang="0">
                  <a:pos x="0" y="70"/>
                </a:cxn>
              </a:cxnLst>
              <a:rect l="0" t="0" r="r" b="b"/>
              <a:pathLst>
                <a:path w="218" h="70">
                  <a:moveTo>
                    <a:pt x="218" y="0"/>
                  </a:moveTo>
                  <a:lnTo>
                    <a:pt x="127" y="0"/>
                  </a:lnTo>
                  <a:lnTo>
                    <a:pt x="63" y="21"/>
                  </a:lnTo>
                  <a:lnTo>
                    <a:pt x="21" y="42"/>
                  </a:lnTo>
                  <a:lnTo>
                    <a:pt x="0" y="7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4" name="Freeform 40"/>
            <p:cNvSpPr>
              <a:spLocks/>
            </p:cNvSpPr>
            <p:nvPr/>
          </p:nvSpPr>
          <p:spPr bwMode="auto">
            <a:xfrm>
              <a:off x="738" y="2752"/>
              <a:ext cx="7" cy="36"/>
            </a:xfrm>
            <a:custGeom>
              <a:avLst/>
              <a:gdLst/>
              <a:ahLst/>
              <a:cxnLst>
                <a:cxn ang="0">
                  <a:pos x="7" y="106"/>
                </a:cxn>
                <a:cxn ang="0">
                  <a:pos x="0" y="78"/>
                </a:cxn>
                <a:cxn ang="0">
                  <a:pos x="7" y="42"/>
                </a:cxn>
                <a:cxn ang="0">
                  <a:pos x="22" y="0"/>
                </a:cxn>
              </a:cxnLst>
              <a:rect l="0" t="0" r="r" b="b"/>
              <a:pathLst>
                <a:path w="22" h="106">
                  <a:moveTo>
                    <a:pt x="7" y="106"/>
                  </a:moveTo>
                  <a:lnTo>
                    <a:pt x="0" y="78"/>
                  </a:lnTo>
                  <a:lnTo>
                    <a:pt x="7" y="42"/>
                  </a:lnTo>
                  <a:lnTo>
                    <a:pt x="22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5" name="Freeform 41"/>
            <p:cNvSpPr>
              <a:spLocks/>
            </p:cNvSpPr>
            <p:nvPr/>
          </p:nvSpPr>
          <p:spPr bwMode="auto">
            <a:xfrm>
              <a:off x="677" y="2792"/>
              <a:ext cx="19" cy="24"/>
            </a:xfrm>
            <a:custGeom>
              <a:avLst/>
              <a:gdLst/>
              <a:ahLst/>
              <a:cxnLst>
                <a:cxn ang="0">
                  <a:pos x="56" y="70"/>
                </a:cxn>
                <a:cxn ang="0">
                  <a:pos x="28" y="42"/>
                </a:cxn>
                <a:cxn ang="0">
                  <a:pos x="0" y="0"/>
                </a:cxn>
              </a:cxnLst>
              <a:rect l="0" t="0" r="r" b="b"/>
              <a:pathLst>
                <a:path w="56" h="70">
                  <a:moveTo>
                    <a:pt x="56" y="70"/>
                  </a:moveTo>
                  <a:lnTo>
                    <a:pt x="28" y="42"/>
                  </a:lnTo>
                  <a:lnTo>
                    <a:pt x="0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6" name="Line 42"/>
            <p:cNvSpPr>
              <a:spLocks noChangeShapeType="1"/>
            </p:cNvSpPr>
            <p:nvPr/>
          </p:nvSpPr>
          <p:spPr bwMode="auto">
            <a:xfrm flipH="1" flipV="1">
              <a:off x="698" y="2938"/>
              <a:ext cx="10" cy="14"/>
            </a:xfrm>
            <a:prstGeom prst="line">
              <a:avLst/>
            </a:prstGeom>
            <a:grpFill/>
            <a:ln w="476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 flipH="1">
            <a:off x="6889154" y="3031723"/>
            <a:ext cx="2003326" cy="1415623"/>
            <a:chOff x="244" y="2506"/>
            <a:chExt cx="773" cy="469"/>
          </a:xfrm>
          <a:solidFill>
            <a:srgbClr val="00FF00"/>
          </a:solidFill>
        </p:grpSpPr>
        <p:sp>
          <p:nvSpPr>
            <p:cNvPr id="38" name="Freeform 44"/>
            <p:cNvSpPr>
              <a:spLocks/>
            </p:cNvSpPr>
            <p:nvPr/>
          </p:nvSpPr>
          <p:spPr bwMode="auto">
            <a:xfrm>
              <a:off x="244" y="2506"/>
              <a:ext cx="773" cy="469"/>
            </a:xfrm>
            <a:custGeom>
              <a:avLst/>
              <a:gdLst/>
              <a:ahLst/>
              <a:cxnLst>
                <a:cxn ang="0">
                  <a:pos x="927" y="131"/>
                </a:cxn>
                <a:cxn ang="0">
                  <a:pos x="1113" y="137"/>
                </a:cxn>
                <a:cxn ang="0">
                  <a:pos x="1164" y="156"/>
                </a:cxn>
                <a:cxn ang="0">
                  <a:pos x="1479" y="431"/>
                </a:cxn>
                <a:cxn ang="0">
                  <a:pos x="1634" y="642"/>
                </a:cxn>
                <a:cxn ang="0">
                  <a:pos x="1859" y="733"/>
                </a:cxn>
                <a:cxn ang="0">
                  <a:pos x="1957" y="773"/>
                </a:cxn>
                <a:cxn ang="0">
                  <a:pos x="2042" y="783"/>
                </a:cxn>
                <a:cxn ang="0">
                  <a:pos x="2132" y="791"/>
                </a:cxn>
                <a:cxn ang="0">
                  <a:pos x="2201" y="807"/>
                </a:cxn>
                <a:cxn ang="0">
                  <a:pos x="2265" y="857"/>
                </a:cxn>
                <a:cxn ang="0">
                  <a:pos x="2266" y="921"/>
                </a:cxn>
                <a:cxn ang="0">
                  <a:pos x="2237" y="971"/>
                </a:cxn>
                <a:cxn ang="0">
                  <a:pos x="2282" y="991"/>
                </a:cxn>
                <a:cxn ang="0">
                  <a:pos x="2318" y="1052"/>
                </a:cxn>
                <a:cxn ang="0">
                  <a:pos x="2306" y="1129"/>
                </a:cxn>
                <a:cxn ang="0">
                  <a:pos x="2267" y="1162"/>
                </a:cxn>
                <a:cxn ang="0">
                  <a:pos x="2246" y="1194"/>
                </a:cxn>
                <a:cxn ang="0">
                  <a:pos x="2244" y="1243"/>
                </a:cxn>
                <a:cxn ang="0">
                  <a:pos x="2224" y="1285"/>
                </a:cxn>
                <a:cxn ang="0">
                  <a:pos x="2188" y="1315"/>
                </a:cxn>
                <a:cxn ang="0">
                  <a:pos x="1979" y="1312"/>
                </a:cxn>
                <a:cxn ang="0">
                  <a:pos x="1838" y="1368"/>
                </a:cxn>
                <a:cxn ang="0">
                  <a:pos x="1764" y="1407"/>
                </a:cxn>
                <a:cxn ang="0">
                  <a:pos x="1535" y="1362"/>
                </a:cxn>
                <a:cxn ang="0">
                  <a:pos x="1091" y="1305"/>
                </a:cxn>
                <a:cxn ang="0">
                  <a:pos x="561" y="941"/>
                </a:cxn>
                <a:cxn ang="0">
                  <a:pos x="456" y="800"/>
                </a:cxn>
                <a:cxn ang="0">
                  <a:pos x="311" y="534"/>
                </a:cxn>
                <a:cxn ang="0">
                  <a:pos x="270" y="559"/>
                </a:cxn>
                <a:cxn ang="0">
                  <a:pos x="214" y="568"/>
                </a:cxn>
                <a:cxn ang="0">
                  <a:pos x="156" y="562"/>
                </a:cxn>
                <a:cxn ang="0">
                  <a:pos x="82" y="546"/>
                </a:cxn>
                <a:cxn ang="0">
                  <a:pos x="17" y="496"/>
                </a:cxn>
                <a:cxn ang="0">
                  <a:pos x="0" y="409"/>
                </a:cxn>
                <a:cxn ang="0">
                  <a:pos x="11" y="328"/>
                </a:cxn>
                <a:cxn ang="0">
                  <a:pos x="54" y="268"/>
                </a:cxn>
                <a:cxn ang="0">
                  <a:pos x="113" y="220"/>
                </a:cxn>
                <a:cxn ang="0">
                  <a:pos x="167" y="191"/>
                </a:cxn>
                <a:cxn ang="0">
                  <a:pos x="293" y="64"/>
                </a:cxn>
                <a:cxn ang="0">
                  <a:pos x="575" y="0"/>
                </a:cxn>
                <a:cxn ang="0">
                  <a:pos x="730" y="36"/>
                </a:cxn>
                <a:cxn ang="0">
                  <a:pos x="819" y="82"/>
                </a:cxn>
              </a:cxnLst>
              <a:rect l="0" t="0" r="r" b="b"/>
              <a:pathLst>
                <a:path w="2318" h="1407">
                  <a:moveTo>
                    <a:pt x="895" y="135"/>
                  </a:moveTo>
                  <a:lnTo>
                    <a:pt x="927" y="131"/>
                  </a:lnTo>
                  <a:lnTo>
                    <a:pt x="1086" y="131"/>
                  </a:lnTo>
                  <a:lnTo>
                    <a:pt x="1113" y="137"/>
                  </a:lnTo>
                  <a:lnTo>
                    <a:pt x="1138" y="144"/>
                  </a:lnTo>
                  <a:lnTo>
                    <a:pt x="1164" y="156"/>
                  </a:lnTo>
                  <a:lnTo>
                    <a:pt x="1366" y="304"/>
                  </a:lnTo>
                  <a:lnTo>
                    <a:pt x="1479" y="431"/>
                  </a:lnTo>
                  <a:lnTo>
                    <a:pt x="1542" y="508"/>
                  </a:lnTo>
                  <a:lnTo>
                    <a:pt x="1634" y="642"/>
                  </a:lnTo>
                  <a:lnTo>
                    <a:pt x="1754" y="698"/>
                  </a:lnTo>
                  <a:lnTo>
                    <a:pt x="1859" y="733"/>
                  </a:lnTo>
                  <a:lnTo>
                    <a:pt x="1925" y="760"/>
                  </a:lnTo>
                  <a:lnTo>
                    <a:pt x="1957" y="773"/>
                  </a:lnTo>
                  <a:lnTo>
                    <a:pt x="1986" y="779"/>
                  </a:lnTo>
                  <a:lnTo>
                    <a:pt x="2042" y="783"/>
                  </a:lnTo>
                  <a:lnTo>
                    <a:pt x="2089" y="785"/>
                  </a:lnTo>
                  <a:lnTo>
                    <a:pt x="2132" y="791"/>
                  </a:lnTo>
                  <a:lnTo>
                    <a:pt x="2168" y="799"/>
                  </a:lnTo>
                  <a:lnTo>
                    <a:pt x="2201" y="807"/>
                  </a:lnTo>
                  <a:lnTo>
                    <a:pt x="2241" y="829"/>
                  </a:lnTo>
                  <a:lnTo>
                    <a:pt x="2265" y="857"/>
                  </a:lnTo>
                  <a:lnTo>
                    <a:pt x="2268" y="895"/>
                  </a:lnTo>
                  <a:lnTo>
                    <a:pt x="2266" y="921"/>
                  </a:lnTo>
                  <a:lnTo>
                    <a:pt x="2254" y="951"/>
                  </a:lnTo>
                  <a:lnTo>
                    <a:pt x="2237" y="971"/>
                  </a:lnTo>
                  <a:lnTo>
                    <a:pt x="2261" y="977"/>
                  </a:lnTo>
                  <a:lnTo>
                    <a:pt x="2282" y="991"/>
                  </a:lnTo>
                  <a:lnTo>
                    <a:pt x="2304" y="1014"/>
                  </a:lnTo>
                  <a:lnTo>
                    <a:pt x="2318" y="1052"/>
                  </a:lnTo>
                  <a:lnTo>
                    <a:pt x="2318" y="1095"/>
                  </a:lnTo>
                  <a:lnTo>
                    <a:pt x="2306" y="1129"/>
                  </a:lnTo>
                  <a:lnTo>
                    <a:pt x="2286" y="1150"/>
                  </a:lnTo>
                  <a:lnTo>
                    <a:pt x="2267" y="1162"/>
                  </a:lnTo>
                  <a:lnTo>
                    <a:pt x="2238" y="1174"/>
                  </a:lnTo>
                  <a:lnTo>
                    <a:pt x="2246" y="1194"/>
                  </a:lnTo>
                  <a:lnTo>
                    <a:pt x="2250" y="1218"/>
                  </a:lnTo>
                  <a:lnTo>
                    <a:pt x="2244" y="1243"/>
                  </a:lnTo>
                  <a:lnTo>
                    <a:pt x="2237" y="1263"/>
                  </a:lnTo>
                  <a:lnTo>
                    <a:pt x="2224" y="1285"/>
                  </a:lnTo>
                  <a:lnTo>
                    <a:pt x="2210" y="1301"/>
                  </a:lnTo>
                  <a:lnTo>
                    <a:pt x="2188" y="1315"/>
                  </a:lnTo>
                  <a:lnTo>
                    <a:pt x="2163" y="1319"/>
                  </a:lnTo>
                  <a:lnTo>
                    <a:pt x="1979" y="1312"/>
                  </a:lnTo>
                  <a:lnTo>
                    <a:pt x="1859" y="1326"/>
                  </a:lnTo>
                  <a:lnTo>
                    <a:pt x="1838" y="1368"/>
                  </a:lnTo>
                  <a:lnTo>
                    <a:pt x="1810" y="1397"/>
                  </a:lnTo>
                  <a:lnTo>
                    <a:pt x="1764" y="1407"/>
                  </a:lnTo>
                  <a:lnTo>
                    <a:pt x="1726" y="1403"/>
                  </a:lnTo>
                  <a:lnTo>
                    <a:pt x="1535" y="1362"/>
                  </a:lnTo>
                  <a:lnTo>
                    <a:pt x="1394" y="1341"/>
                  </a:lnTo>
                  <a:lnTo>
                    <a:pt x="1091" y="1305"/>
                  </a:lnTo>
                  <a:lnTo>
                    <a:pt x="660" y="1059"/>
                  </a:lnTo>
                  <a:lnTo>
                    <a:pt x="561" y="941"/>
                  </a:lnTo>
                  <a:lnTo>
                    <a:pt x="498" y="864"/>
                  </a:lnTo>
                  <a:lnTo>
                    <a:pt x="456" y="800"/>
                  </a:lnTo>
                  <a:lnTo>
                    <a:pt x="385" y="684"/>
                  </a:lnTo>
                  <a:lnTo>
                    <a:pt x="311" y="534"/>
                  </a:lnTo>
                  <a:lnTo>
                    <a:pt x="297" y="547"/>
                  </a:lnTo>
                  <a:lnTo>
                    <a:pt x="270" y="559"/>
                  </a:lnTo>
                  <a:lnTo>
                    <a:pt x="243" y="564"/>
                  </a:lnTo>
                  <a:lnTo>
                    <a:pt x="214" y="568"/>
                  </a:lnTo>
                  <a:lnTo>
                    <a:pt x="183" y="567"/>
                  </a:lnTo>
                  <a:lnTo>
                    <a:pt x="156" y="562"/>
                  </a:lnTo>
                  <a:lnTo>
                    <a:pt x="124" y="555"/>
                  </a:lnTo>
                  <a:lnTo>
                    <a:pt x="82" y="546"/>
                  </a:lnTo>
                  <a:lnTo>
                    <a:pt x="43" y="524"/>
                  </a:lnTo>
                  <a:lnTo>
                    <a:pt x="17" y="496"/>
                  </a:lnTo>
                  <a:lnTo>
                    <a:pt x="3" y="455"/>
                  </a:lnTo>
                  <a:lnTo>
                    <a:pt x="0" y="409"/>
                  </a:lnTo>
                  <a:lnTo>
                    <a:pt x="2" y="364"/>
                  </a:lnTo>
                  <a:lnTo>
                    <a:pt x="11" y="328"/>
                  </a:lnTo>
                  <a:lnTo>
                    <a:pt x="33" y="294"/>
                  </a:lnTo>
                  <a:lnTo>
                    <a:pt x="54" y="268"/>
                  </a:lnTo>
                  <a:lnTo>
                    <a:pt x="78" y="245"/>
                  </a:lnTo>
                  <a:lnTo>
                    <a:pt x="113" y="220"/>
                  </a:lnTo>
                  <a:lnTo>
                    <a:pt x="138" y="205"/>
                  </a:lnTo>
                  <a:lnTo>
                    <a:pt x="167" y="191"/>
                  </a:lnTo>
                  <a:lnTo>
                    <a:pt x="179" y="159"/>
                  </a:lnTo>
                  <a:lnTo>
                    <a:pt x="293" y="64"/>
                  </a:lnTo>
                  <a:lnTo>
                    <a:pt x="434" y="7"/>
                  </a:lnTo>
                  <a:lnTo>
                    <a:pt x="575" y="0"/>
                  </a:lnTo>
                  <a:lnTo>
                    <a:pt x="674" y="17"/>
                  </a:lnTo>
                  <a:lnTo>
                    <a:pt x="730" y="36"/>
                  </a:lnTo>
                  <a:lnTo>
                    <a:pt x="770" y="55"/>
                  </a:lnTo>
                  <a:lnTo>
                    <a:pt x="819" y="82"/>
                  </a:lnTo>
                  <a:lnTo>
                    <a:pt x="895" y="135"/>
                  </a:lnTo>
                  <a:close/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9" name="Freeform 45"/>
            <p:cNvSpPr>
              <a:spLocks/>
            </p:cNvSpPr>
            <p:nvPr/>
          </p:nvSpPr>
          <p:spPr bwMode="auto">
            <a:xfrm>
              <a:off x="487" y="2805"/>
              <a:ext cx="378" cy="163"/>
            </a:xfrm>
            <a:custGeom>
              <a:avLst/>
              <a:gdLst/>
              <a:ahLst/>
              <a:cxnLst>
                <a:cxn ang="0">
                  <a:pos x="1094" y="491"/>
                </a:cxn>
                <a:cxn ang="0">
                  <a:pos x="1122" y="449"/>
                </a:cxn>
                <a:cxn ang="0">
                  <a:pos x="1133" y="403"/>
                </a:cxn>
                <a:cxn ang="0">
                  <a:pos x="1122" y="354"/>
                </a:cxn>
                <a:cxn ang="0">
                  <a:pos x="1087" y="308"/>
                </a:cxn>
                <a:cxn ang="0">
                  <a:pos x="1048" y="283"/>
                </a:cxn>
                <a:cxn ang="0">
                  <a:pos x="999" y="266"/>
                </a:cxn>
                <a:cxn ang="0">
                  <a:pos x="946" y="255"/>
                </a:cxn>
                <a:cxn ang="0">
                  <a:pos x="886" y="245"/>
                </a:cxn>
                <a:cxn ang="0">
                  <a:pos x="823" y="245"/>
                </a:cxn>
                <a:cxn ang="0">
                  <a:pos x="756" y="234"/>
                </a:cxn>
                <a:cxn ang="0">
                  <a:pos x="724" y="202"/>
                </a:cxn>
                <a:cxn ang="0">
                  <a:pos x="657" y="167"/>
                </a:cxn>
                <a:cxn ang="0">
                  <a:pos x="583" y="150"/>
                </a:cxn>
                <a:cxn ang="0">
                  <a:pos x="513" y="143"/>
                </a:cxn>
                <a:cxn ang="0">
                  <a:pos x="463" y="100"/>
                </a:cxn>
                <a:cxn ang="0">
                  <a:pos x="414" y="65"/>
                </a:cxn>
                <a:cxn ang="0">
                  <a:pos x="351" y="29"/>
                </a:cxn>
                <a:cxn ang="0">
                  <a:pos x="284" y="8"/>
                </a:cxn>
                <a:cxn ang="0">
                  <a:pos x="208" y="0"/>
                </a:cxn>
                <a:cxn ang="0">
                  <a:pos x="145" y="4"/>
                </a:cxn>
                <a:cxn ang="0">
                  <a:pos x="64" y="17"/>
                </a:cxn>
                <a:cxn ang="0">
                  <a:pos x="0" y="50"/>
                </a:cxn>
              </a:cxnLst>
              <a:rect l="0" t="0" r="r" b="b"/>
              <a:pathLst>
                <a:path w="1133" h="491">
                  <a:moveTo>
                    <a:pt x="1094" y="491"/>
                  </a:moveTo>
                  <a:lnTo>
                    <a:pt x="1122" y="449"/>
                  </a:lnTo>
                  <a:lnTo>
                    <a:pt x="1133" y="403"/>
                  </a:lnTo>
                  <a:lnTo>
                    <a:pt x="1122" y="354"/>
                  </a:lnTo>
                  <a:lnTo>
                    <a:pt x="1087" y="308"/>
                  </a:lnTo>
                  <a:lnTo>
                    <a:pt x="1048" y="283"/>
                  </a:lnTo>
                  <a:lnTo>
                    <a:pt x="999" y="266"/>
                  </a:lnTo>
                  <a:lnTo>
                    <a:pt x="946" y="255"/>
                  </a:lnTo>
                  <a:lnTo>
                    <a:pt x="886" y="245"/>
                  </a:lnTo>
                  <a:lnTo>
                    <a:pt x="823" y="245"/>
                  </a:lnTo>
                  <a:lnTo>
                    <a:pt x="756" y="234"/>
                  </a:lnTo>
                  <a:lnTo>
                    <a:pt x="724" y="202"/>
                  </a:lnTo>
                  <a:lnTo>
                    <a:pt x="657" y="167"/>
                  </a:lnTo>
                  <a:lnTo>
                    <a:pt x="583" y="150"/>
                  </a:lnTo>
                  <a:lnTo>
                    <a:pt x="513" y="143"/>
                  </a:lnTo>
                  <a:lnTo>
                    <a:pt x="463" y="100"/>
                  </a:lnTo>
                  <a:lnTo>
                    <a:pt x="414" y="65"/>
                  </a:lnTo>
                  <a:lnTo>
                    <a:pt x="351" y="29"/>
                  </a:lnTo>
                  <a:lnTo>
                    <a:pt x="284" y="8"/>
                  </a:lnTo>
                  <a:lnTo>
                    <a:pt x="208" y="0"/>
                  </a:lnTo>
                  <a:lnTo>
                    <a:pt x="145" y="4"/>
                  </a:lnTo>
                  <a:lnTo>
                    <a:pt x="64" y="17"/>
                  </a:lnTo>
                  <a:lnTo>
                    <a:pt x="0" y="5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0" name="Freeform 46"/>
            <p:cNvSpPr>
              <a:spLocks/>
            </p:cNvSpPr>
            <p:nvPr/>
          </p:nvSpPr>
          <p:spPr bwMode="auto">
            <a:xfrm>
              <a:off x="646" y="2818"/>
              <a:ext cx="344" cy="79"/>
            </a:xfrm>
            <a:custGeom>
              <a:avLst/>
              <a:gdLst/>
              <a:ahLst/>
              <a:cxnLst>
                <a:cxn ang="0">
                  <a:pos x="1030" y="237"/>
                </a:cxn>
                <a:cxn ang="0">
                  <a:pos x="1005" y="209"/>
                </a:cxn>
                <a:cxn ang="0">
                  <a:pos x="966" y="185"/>
                </a:cxn>
                <a:cxn ang="0">
                  <a:pos x="927" y="174"/>
                </a:cxn>
                <a:cxn ang="0">
                  <a:pos x="878" y="163"/>
                </a:cxn>
                <a:cxn ang="0">
                  <a:pos x="829" y="160"/>
                </a:cxn>
                <a:cxn ang="0">
                  <a:pos x="769" y="160"/>
                </a:cxn>
                <a:cxn ang="0">
                  <a:pos x="712" y="167"/>
                </a:cxn>
                <a:cxn ang="0">
                  <a:pos x="656" y="149"/>
                </a:cxn>
                <a:cxn ang="0">
                  <a:pos x="596" y="132"/>
                </a:cxn>
                <a:cxn ang="0">
                  <a:pos x="536" y="118"/>
                </a:cxn>
                <a:cxn ang="0">
                  <a:pos x="480" y="111"/>
                </a:cxn>
                <a:cxn ang="0">
                  <a:pos x="427" y="104"/>
                </a:cxn>
                <a:cxn ang="0">
                  <a:pos x="388" y="79"/>
                </a:cxn>
                <a:cxn ang="0">
                  <a:pos x="342" y="51"/>
                </a:cxn>
                <a:cxn ang="0">
                  <a:pos x="297" y="26"/>
                </a:cxn>
                <a:cxn ang="0">
                  <a:pos x="247" y="7"/>
                </a:cxn>
                <a:cxn ang="0">
                  <a:pos x="194" y="0"/>
                </a:cxn>
                <a:cxn ang="0">
                  <a:pos x="145" y="0"/>
                </a:cxn>
                <a:cxn ang="0">
                  <a:pos x="89" y="14"/>
                </a:cxn>
                <a:cxn ang="0">
                  <a:pos x="57" y="35"/>
                </a:cxn>
                <a:cxn ang="0">
                  <a:pos x="25" y="55"/>
                </a:cxn>
                <a:cxn ang="0">
                  <a:pos x="0" y="72"/>
                </a:cxn>
              </a:cxnLst>
              <a:rect l="0" t="0" r="r" b="b"/>
              <a:pathLst>
                <a:path w="1030" h="237">
                  <a:moveTo>
                    <a:pt x="1030" y="237"/>
                  </a:moveTo>
                  <a:lnTo>
                    <a:pt x="1005" y="209"/>
                  </a:lnTo>
                  <a:lnTo>
                    <a:pt x="966" y="185"/>
                  </a:lnTo>
                  <a:lnTo>
                    <a:pt x="927" y="174"/>
                  </a:lnTo>
                  <a:lnTo>
                    <a:pt x="878" y="163"/>
                  </a:lnTo>
                  <a:lnTo>
                    <a:pt x="829" y="160"/>
                  </a:lnTo>
                  <a:lnTo>
                    <a:pt x="769" y="160"/>
                  </a:lnTo>
                  <a:lnTo>
                    <a:pt x="712" y="167"/>
                  </a:lnTo>
                  <a:lnTo>
                    <a:pt x="656" y="149"/>
                  </a:lnTo>
                  <a:lnTo>
                    <a:pt x="596" y="132"/>
                  </a:lnTo>
                  <a:lnTo>
                    <a:pt x="536" y="118"/>
                  </a:lnTo>
                  <a:lnTo>
                    <a:pt x="480" y="111"/>
                  </a:lnTo>
                  <a:lnTo>
                    <a:pt x="427" y="104"/>
                  </a:lnTo>
                  <a:lnTo>
                    <a:pt x="388" y="79"/>
                  </a:lnTo>
                  <a:lnTo>
                    <a:pt x="342" y="51"/>
                  </a:lnTo>
                  <a:lnTo>
                    <a:pt x="297" y="26"/>
                  </a:lnTo>
                  <a:lnTo>
                    <a:pt x="247" y="7"/>
                  </a:lnTo>
                  <a:lnTo>
                    <a:pt x="194" y="0"/>
                  </a:lnTo>
                  <a:lnTo>
                    <a:pt x="145" y="0"/>
                  </a:lnTo>
                  <a:lnTo>
                    <a:pt x="89" y="14"/>
                  </a:lnTo>
                  <a:lnTo>
                    <a:pt x="57" y="35"/>
                  </a:lnTo>
                  <a:lnTo>
                    <a:pt x="25" y="55"/>
                  </a:lnTo>
                  <a:lnTo>
                    <a:pt x="0" y="72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1" name="Freeform 47"/>
            <p:cNvSpPr>
              <a:spLocks/>
            </p:cNvSpPr>
            <p:nvPr/>
          </p:nvSpPr>
          <p:spPr bwMode="auto">
            <a:xfrm>
              <a:off x="705" y="2788"/>
              <a:ext cx="285" cy="42"/>
            </a:xfrm>
            <a:custGeom>
              <a:avLst/>
              <a:gdLst/>
              <a:ahLst/>
              <a:cxnLst>
                <a:cxn ang="0">
                  <a:pos x="853" y="127"/>
                </a:cxn>
                <a:cxn ang="0">
                  <a:pos x="803" y="116"/>
                </a:cxn>
                <a:cxn ang="0">
                  <a:pos x="754" y="113"/>
                </a:cxn>
                <a:cxn ang="0">
                  <a:pos x="687" y="113"/>
                </a:cxn>
                <a:cxn ang="0">
                  <a:pos x="627" y="113"/>
                </a:cxn>
                <a:cxn ang="0">
                  <a:pos x="557" y="94"/>
                </a:cxn>
                <a:cxn ang="0">
                  <a:pos x="479" y="87"/>
                </a:cxn>
                <a:cxn ang="0">
                  <a:pos x="416" y="88"/>
                </a:cxn>
                <a:cxn ang="0">
                  <a:pos x="349" y="63"/>
                </a:cxn>
                <a:cxn ang="0">
                  <a:pos x="285" y="28"/>
                </a:cxn>
                <a:cxn ang="0">
                  <a:pos x="211" y="10"/>
                </a:cxn>
                <a:cxn ang="0">
                  <a:pos x="162" y="0"/>
                </a:cxn>
                <a:cxn ang="0">
                  <a:pos x="112" y="0"/>
                </a:cxn>
                <a:cxn ang="0">
                  <a:pos x="56" y="7"/>
                </a:cxn>
                <a:cxn ang="0">
                  <a:pos x="0" y="30"/>
                </a:cxn>
              </a:cxnLst>
              <a:rect l="0" t="0" r="r" b="b"/>
              <a:pathLst>
                <a:path w="853" h="127">
                  <a:moveTo>
                    <a:pt x="853" y="127"/>
                  </a:moveTo>
                  <a:lnTo>
                    <a:pt x="803" y="116"/>
                  </a:lnTo>
                  <a:lnTo>
                    <a:pt x="754" y="113"/>
                  </a:lnTo>
                  <a:lnTo>
                    <a:pt x="687" y="113"/>
                  </a:lnTo>
                  <a:lnTo>
                    <a:pt x="627" y="113"/>
                  </a:lnTo>
                  <a:lnTo>
                    <a:pt x="557" y="94"/>
                  </a:lnTo>
                  <a:lnTo>
                    <a:pt x="479" y="87"/>
                  </a:lnTo>
                  <a:lnTo>
                    <a:pt x="416" y="88"/>
                  </a:lnTo>
                  <a:lnTo>
                    <a:pt x="349" y="63"/>
                  </a:lnTo>
                  <a:lnTo>
                    <a:pt x="285" y="28"/>
                  </a:lnTo>
                  <a:lnTo>
                    <a:pt x="211" y="10"/>
                  </a:lnTo>
                  <a:lnTo>
                    <a:pt x="162" y="0"/>
                  </a:lnTo>
                  <a:lnTo>
                    <a:pt x="112" y="0"/>
                  </a:lnTo>
                  <a:lnTo>
                    <a:pt x="56" y="7"/>
                  </a:lnTo>
                  <a:lnTo>
                    <a:pt x="0" y="3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2" name="Freeform 48"/>
            <p:cNvSpPr>
              <a:spLocks/>
            </p:cNvSpPr>
            <p:nvPr/>
          </p:nvSpPr>
          <p:spPr bwMode="auto">
            <a:xfrm>
              <a:off x="329" y="2567"/>
              <a:ext cx="49" cy="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2"/>
                </a:cxn>
                <a:cxn ang="0">
                  <a:pos x="57" y="6"/>
                </a:cxn>
                <a:cxn ang="0">
                  <a:pos x="87" y="17"/>
                </a:cxn>
                <a:cxn ang="0">
                  <a:pos x="112" y="37"/>
                </a:cxn>
                <a:cxn ang="0">
                  <a:pos x="137" y="64"/>
                </a:cxn>
                <a:cxn ang="0">
                  <a:pos x="148" y="105"/>
                </a:cxn>
                <a:cxn ang="0">
                  <a:pos x="148" y="148"/>
                </a:cxn>
                <a:cxn ang="0">
                  <a:pos x="144" y="198"/>
                </a:cxn>
              </a:cxnLst>
              <a:rect l="0" t="0" r="r" b="b"/>
              <a:pathLst>
                <a:path w="148" h="198">
                  <a:moveTo>
                    <a:pt x="0" y="0"/>
                  </a:moveTo>
                  <a:lnTo>
                    <a:pt x="31" y="2"/>
                  </a:lnTo>
                  <a:lnTo>
                    <a:pt x="57" y="6"/>
                  </a:lnTo>
                  <a:lnTo>
                    <a:pt x="87" y="17"/>
                  </a:lnTo>
                  <a:lnTo>
                    <a:pt x="112" y="37"/>
                  </a:lnTo>
                  <a:lnTo>
                    <a:pt x="137" y="64"/>
                  </a:lnTo>
                  <a:lnTo>
                    <a:pt x="148" y="105"/>
                  </a:lnTo>
                  <a:lnTo>
                    <a:pt x="148" y="148"/>
                  </a:lnTo>
                  <a:lnTo>
                    <a:pt x="144" y="198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3" name="Freeform 49"/>
            <p:cNvSpPr>
              <a:spLocks/>
            </p:cNvSpPr>
            <p:nvPr/>
          </p:nvSpPr>
          <p:spPr bwMode="auto">
            <a:xfrm>
              <a:off x="352" y="2588"/>
              <a:ext cx="34" cy="93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95" y="63"/>
                </a:cxn>
                <a:cxn ang="0">
                  <a:pos x="85" y="129"/>
                </a:cxn>
                <a:cxn ang="0">
                  <a:pos x="74" y="175"/>
                </a:cxn>
                <a:cxn ang="0">
                  <a:pos x="60" y="211"/>
                </a:cxn>
                <a:cxn ang="0">
                  <a:pos x="43" y="235"/>
                </a:cxn>
                <a:cxn ang="0">
                  <a:pos x="26" y="257"/>
                </a:cxn>
                <a:cxn ang="0">
                  <a:pos x="0" y="280"/>
                </a:cxn>
              </a:cxnLst>
              <a:rect l="0" t="0" r="r" b="b"/>
              <a:pathLst>
                <a:path w="102" h="280">
                  <a:moveTo>
                    <a:pt x="102" y="0"/>
                  </a:moveTo>
                  <a:lnTo>
                    <a:pt x="95" y="63"/>
                  </a:lnTo>
                  <a:lnTo>
                    <a:pt x="85" y="129"/>
                  </a:lnTo>
                  <a:lnTo>
                    <a:pt x="74" y="175"/>
                  </a:lnTo>
                  <a:lnTo>
                    <a:pt x="60" y="211"/>
                  </a:lnTo>
                  <a:lnTo>
                    <a:pt x="43" y="235"/>
                  </a:lnTo>
                  <a:lnTo>
                    <a:pt x="26" y="257"/>
                  </a:lnTo>
                  <a:lnTo>
                    <a:pt x="0" y="28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4" name="Freeform 50"/>
            <p:cNvSpPr>
              <a:spLocks/>
            </p:cNvSpPr>
            <p:nvPr/>
          </p:nvSpPr>
          <p:spPr bwMode="auto">
            <a:xfrm>
              <a:off x="365" y="2664"/>
              <a:ext cx="54" cy="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8" y="0"/>
                </a:cxn>
                <a:cxn ang="0">
                  <a:pos x="75" y="3"/>
                </a:cxn>
                <a:cxn ang="0">
                  <a:pos x="113" y="14"/>
                </a:cxn>
                <a:cxn ang="0">
                  <a:pos x="162" y="39"/>
                </a:cxn>
              </a:cxnLst>
              <a:rect l="0" t="0" r="r" b="b"/>
              <a:pathLst>
                <a:path w="162" h="39">
                  <a:moveTo>
                    <a:pt x="0" y="5"/>
                  </a:moveTo>
                  <a:lnTo>
                    <a:pt x="38" y="0"/>
                  </a:lnTo>
                  <a:lnTo>
                    <a:pt x="75" y="3"/>
                  </a:lnTo>
                  <a:lnTo>
                    <a:pt x="113" y="14"/>
                  </a:lnTo>
                  <a:lnTo>
                    <a:pt x="162" y="39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5" name="Freeform 51"/>
            <p:cNvSpPr>
              <a:spLocks/>
            </p:cNvSpPr>
            <p:nvPr/>
          </p:nvSpPr>
          <p:spPr bwMode="auto">
            <a:xfrm>
              <a:off x="353" y="2676"/>
              <a:ext cx="64" cy="1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9" y="5"/>
                </a:cxn>
                <a:cxn ang="0">
                  <a:pos x="63" y="0"/>
                </a:cxn>
                <a:cxn ang="0">
                  <a:pos x="96" y="2"/>
                </a:cxn>
                <a:cxn ang="0">
                  <a:pos x="131" y="13"/>
                </a:cxn>
                <a:cxn ang="0">
                  <a:pos x="165" y="32"/>
                </a:cxn>
                <a:cxn ang="0">
                  <a:pos x="191" y="53"/>
                </a:cxn>
              </a:cxnLst>
              <a:rect l="0" t="0" r="r" b="b"/>
              <a:pathLst>
                <a:path w="191" h="53">
                  <a:moveTo>
                    <a:pt x="0" y="16"/>
                  </a:moveTo>
                  <a:lnTo>
                    <a:pt x="39" y="5"/>
                  </a:lnTo>
                  <a:lnTo>
                    <a:pt x="63" y="0"/>
                  </a:lnTo>
                  <a:lnTo>
                    <a:pt x="96" y="2"/>
                  </a:lnTo>
                  <a:lnTo>
                    <a:pt x="131" y="13"/>
                  </a:lnTo>
                  <a:lnTo>
                    <a:pt x="165" y="32"/>
                  </a:lnTo>
                  <a:lnTo>
                    <a:pt x="191" y="53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6" name="Freeform 52"/>
            <p:cNvSpPr>
              <a:spLocks/>
            </p:cNvSpPr>
            <p:nvPr/>
          </p:nvSpPr>
          <p:spPr bwMode="auto">
            <a:xfrm>
              <a:off x="537" y="2551"/>
              <a:ext cx="25" cy="13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28"/>
                </a:cxn>
                <a:cxn ang="0">
                  <a:pos x="51" y="65"/>
                </a:cxn>
                <a:cxn ang="0">
                  <a:pos x="66" y="109"/>
                </a:cxn>
                <a:cxn ang="0">
                  <a:pos x="75" y="151"/>
                </a:cxn>
                <a:cxn ang="0">
                  <a:pos x="75" y="202"/>
                </a:cxn>
                <a:cxn ang="0">
                  <a:pos x="70" y="246"/>
                </a:cxn>
                <a:cxn ang="0">
                  <a:pos x="61" y="294"/>
                </a:cxn>
                <a:cxn ang="0">
                  <a:pos x="43" y="339"/>
                </a:cxn>
                <a:cxn ang="0">
                  <a:pos x="23" y="378"/>
                </a:cxn>
                <a:cxn ang="0">
                  <a:pos x="0" y="415"/>
                </a:cxn>
              </a:cxnLst>
              <a:rect l="0" t="0" r="r" b="b"/>
              <a:pathLst>
                <a:path w="75" h="415">
                  <a:moveTo>
                    <a:pt x="17" y="0"/>
                  </a:moveTo>
                  <a:lnTo>
                    <a:pt x="34" y="28"/>
                  </a:lnTo>
                  <a:lnTo>
                    <a:pt x="51" y="65"/>
                  </a:lnTo>
                  <a:lnTo>
                    <a:pt x="66" y="109"/>
                  </a:lnTo>
                  <a:lnTo>
                    <a:pt x="75" y="151"/>
                  </a:lnTo>
                  <a:lnTo>
                    <a:pt x="75" y="202"/>
                  </a:lnTo>
                  <a:lnTo>
                    <a:pt x="70" y="246"/>
                  </a:lnTo>
                  <a:lnTo>
                    <a:pt x="61" y="294"/>
                  </a:lnTo>
                  <a:lnTo>
                    <a:pt x="43" y="339"/>
                  </a:lnTo>
                  <a:lnTo>
                    <a:pt x="23" y="378"/>
                  </a:lnTo>
                  <a:lnTo>
                    <a:pt x="0" y="415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7" name="Freeform 53"/>
            <p:cNvSpPr>
              <a:spLocks/>
            </p:cNvSpPr>
            <p:nvPr/>
          </p:nvSpPr>
          <p:spPr bwMode="auto">
            <a:xfrm>
              <a:off x="417" y="2720"/>
              <a:ext cx="82" cy="31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42" y="63"/>
                </a:cxn>
                <a:cxn ang="0">
                  <a:pos x="85" y="42"/>
                </a:cxn>
                <a:cxn ang="0">
                  <a:pos x="120" y="28"/>
                </a:cxn>
                <a:cxn ang="0">
                  <a:pos x="162" y="14"/>
                </a:cxn>
                <a:cxn ang="0">
                  <a:pos x="211" y="7"/>
                </a:cxn>
                <a:cxn ang="0">
                  <a:pos x="247" y="0"/>
                </a:cxn>
              </a:cxnLst>
              <a:rect l="0" t="0" r="r" b="b"/>
              <a:pathLst>
                <a:path w="247" h="91">
                  <a:moveTo>
                    <a:pt x="0" y="91"/>
                  </a:moveTo>
                  <a:lnTo>
                    <a:pt x="42" y="63"/>
                  </a:lnTo>
                  <a:lnTo>
                    <a:pt x="85" y="42"/>
                  </a:lnTo>
                  <a:lnTo>
                    <a:pt x="120" y="28"/>
                  </a:lnTo>
                  <a:lnTo>
                    <a:pt x="162" y="14"/>
                  </a:lnTo>
                  <a:lnTo>
                    <a:pt x="211" y="7"/>
                  </a:lnTo>
                  <a:lnTo>
                    <a:pt x="247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8" name="Freeform 54"/>
            <p:cNvSpPr>
              <a:spLocks/>
            </p:cNvSpPr>
            <p:nvPr/>
          </p:nvSpPr>
          <p:spPr bwMode="auto">
            <a:xfrm>
              <a:off x="530" y="2629"/>
              <a:ext cx="132" cy="87"/>
            </a:xfrm>
            <a:custGeom>
              <a:avLst/>
              <a:gdLst/>
              <a:ahLst/>
              <a:cxnLst>
                <a:cxn ang="0">
                  <a:pos x="0" y="261"/>
                </a:cxn>
                <a:cxn ang="0">
                  <a:pos x="43" y="261"/>
                </a:cxn>
                <a:cxn ang="0">
                  <a:pos x="106" y="247"/>
                </a:cxn>
                <a:cxn ang="0">
                  <a:pos x="164" y="226"/>
                </a:cxn>
                <a:cxn ang="0">
                  <a:pos x="213" y="204"/>
                </a:cxn>
                <a:cxn ang="0">
                  <a:pos x="262" y="169"/>
                </a:cxn>
                <a:cxn ang="0">
                  <a:pos x="319" y="127"/>
                </a:cxn>
                <a:cxn ang="0">
                  <a:pos x="340" y="85"/>
                </a:cxn>
                <a:cxn ang="0">
                  <a:pos x="396" y="0"/>
                </a:cxn>
              </a:cxnLst>
              <a:rect l="0" t="0" r="r" b="b"/>
              <a:pathLst>
                <a:path w="396" h="261">
                  <a:moveTo>
                    <a:pt x="0" y="261"/>
                  </a:moveTo>
                  <a:lnTo>
                    <a:pt x="43" y="261"/>
                  </a:lnTo>
                  <a:lnTo>
                    <a:pt x="106" y="247"/>
                  </a:lnTo>
                  <a:lnTo>
                    <a:pt x="164" y="226"/>
                  </a:lnTo>
                  <a:lnTo>
                    <a:pt x="213" y="204"/>
                  </a:lnTo>
                  <a:lnTo>
                    <a:pt x="262" y="169"/>
                  </a:lnTo>
                  <a:lnTo>
                    <a:pt x="319" y="127"/>
                  </a:lnTo>
                  <a:lnTo>
                    <a:pt x="340" y="85"/>
                  </a:lnTo>
                  <a:lnTo>
                    <a:pt x="396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9" name="Freeform 55"/>
            <p:cNvSpPr>
              <a:spLocks/>
            </p:cNvSpPr>
            <p:nvPr/>
          </p:nvSpPr>
          <p:spPr bwMode="auto">
            <a:xfrm>
              <a:off x="580" y="2694"/>
              <a:ext cx="61" cy="15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77" y="29"/>
                </a:cxn>
                <a:cxn ang="0">
                  <a:pos x="141" y="14"/>
                </a:cxn>
                <a:cxn ang="0">
                  <a:pos x="183" y="0"/>
                </a:cxn>
              </a:cxnLst>
              <a:rect l="0" t="0" r="r" b="b"/>
              <a:pathLst>
                <a:path w="183" h="43">
                  <a:moveTo>
                    <a:pt x="0" y="43"/>
                  </a:moveTo>
                  <a:lnTo>
                    <a:pt x="77" y="29"/>
                  </a:lnTo>
                  <a:lnTo>
                    <a:pt x="141" y="14"/>
                  </a:lnTo>
                  <a:lnTo>
                    <a:pt x="183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0" name="Freeform 56"/>
            <p:cNvSpPr>
              <a:spLocks/>
            </p:cNvSpPr>
            <p:nvPr/>
          </p:nvSpPr>
          <p:spPr bwMode="auto">
            <a:xfrm>
              <a:off x="551" y="2685"/>
              <a:ext cx="184" cy="8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56" y="205"/>
                </a:cxn>
                <a:cxn ang="0">
                  <a:pos x="121" y="176"/>
                </a:cxn>
                <a:cxn ang="0">
                  <a:pos x="177" y="155"/>
                </a:cxn>
                <a:cxn ang="0">
                  <a:pos x="255" y="127"/>
                </a:cxn>
                <a:cxn ang="0">
                  <a:pos x="318" y="92"/>
                </a:cxn>
                <a:cxn ang="0">
                  <a:pos x="332" y="92"/>
                </a:cxn>
                <a:cxn ang="0">
                  <a:pos x="417" y="35"/>
                </a:cxn>
                <a:cxn ang="0">
                  <a:pos x="487" y="14"/>
                </a:cxn>
                <a:cxn ang="0">
                  <a:pos x="551" y="0"/>
                </a:cxn>
              </a:cxnLst>
              <a:rect l="0" t="0" r="r" b="b"/>
              <a:pathLst>
                <a:path w="551" h="240">
                  <a:moveTo>
                    <a:pt x="0" y="240"/>
                  </a:moveTo>
                  <a:lnTo>
                    <a:pt x="56" y="205"/>
                  </a:lnTo>
                  <a:lnTo>
                    <a:pt x="121" y="176"/>
                  </a:lnTo>
                  <a:lnTo>
                    <a:pt x="177" y="155"/>
                  </a:lnTo>
                  <a:lnTo>
                    <a:pt x="255" y="127"/>
                  </a:lnTo>
                  <a:lnTo>
                    <a:pt x="318" y="92"/>
                  </a:lnTo>
                  <a:lnTo>
                    <a:pt x="332" y="92"/>
                  </a:lnTo>
                  <a:lnTo>
                    <a:pt x="417" y="35"/>
                  </a:lnTo>
                  <a:lnTo>
                    <a:pt x="487" y="14"/>
                  </a:lnTo>
                  <a:lnTo>
                    <a:pt x="551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1" name="Freeform 57"/>
            <p:cNvSpPr>
              <a:spLocks/>
            </p:cNvSpPr>
            <p:nvPr/>
          </p:nvSpPr>
          <p:spPr bwMode="auto">
            <a:xfrm>
              <a:off x="300" y="2567"/>
              <a:ext cx="17" cy="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7" y="3"/>
                </a:cxn>
                <a:cxn ang="0">
                  <a:pos x="49" y="0"/>
                </a:cxn>
              </a:cxnLst>
              <a:rect l="0" t="0" r="r" b="b"/>
              <a:pathLst>
                <a:path w="49" h="8">
                  <a:moveTo>
                    <a:pt x="0" y="8"/>
                  </a:moveTo>
                  <a:lnTo>
                    <a:pt x="27" y="3"/>
                  </a:lnTo>
                  <a:lnTo>
                    <a:pt x="49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2" name="Freeform 58"/>
            <p:cNvSpPr>
              <a:spLocks/>
            </p:cNvSpPr>
            <p:nvPr/>
          </p:nvSpPr>
          <p:spPr bwMode="auto">
            <a:xfrm>
              <a:off x="618" y="2853"/>
              <a:ext cx="40" cy="12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84" y="3"/>
                </a:cxn>
                <a:cxn ang="0">
                  <a:pos x="56" y="10"/>
                </a:cxn>
                <a:cxn ang="0">
                  <a:pos x="28" y="21"/>
                </a:cxn>
                <a:cxn ang="0">
                  <a:pos x="0" y="35"/>
                </a:cxn>
              </a:cxnLst>
              <a:rect l="0" t="0" r="r" b="b"/>
              <a:pathLst>
                <a:path w="120" h="35">
                  <a:moveTo>
                    <a:pt x="120" y="0"/>
                  </a:moveTo>
                  <a:lnTo>
                    <a:pt x="84" y="3"/>
                  </a:lnTo>
                  <a:lnTo>
                    <a:pt x="56" y="10"/>
                  </a:lnTo>
                  <a:lnTo>
                    <a:pt x="28" y="21"/>
                  </a:lnTo>
                  <a:lnTo>
                    <a:pt x="0" y="35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3" name="Freeform 59"/>
            <p:cNvSpPr>
              <a:spLocks/>
            </p:cNvSpPr>
            <p:nvPr/>
          </p:nvSpPr>
          <p:spPr bwMode="auto">
            <a:xfrm>
              <a:off x="699" y="2884"/>
              <a:ext cx="40" cy="7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78" y="0"/>
                </a:cxn>
                <a:cxn ang="0">
                  <a:pos x="35" y="7"/>
                </a:cxn>
                <a:cxn ang="0">
                  <a:pos x="0" y="21"/>
                </a:cxn>
              </a:cxnLst>
              <a:rect l="0" t="0" r="r" b="b"/>
              <a:pathLst>
                <a:path w="120" h="21">
                  <a:moveTo>
                    <a:pt x="120" y="0"/>
                  </a:moveTo>
                  <a:lnTo>
                    <a:pt x="78" y="0"/>
                  </a:lnTo>
                  <a:lnTo>
                    <a:pt x="35" y="7"/>
                  </a:lnTo>
                  <a:lnTo>
                    <a:pt x="0" y="21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4" name="Freeform 60"/>
            <p:cNvSpPr>
              <a:spLocks/>
            </p:cNvSpPr>
            <p:nvPr/>
          </p:nvSpPr>
          <p:spPr bwMode="auto">
            <a:xfrm>
              <a:off x="737" y="2853"/>
              <a:ext cx="55" cy="27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37" y="3"/>
                </a:cxn>
                <a:cxn ang="0">
                  <a:pos x="102" y="14"/>
                </a:cxn>
                <a:cxn ang="0">
                  <a:pos x="70" y="28"/>
                </a:cxn>
                <a:cxn ang="0">
                  <a:pos x="46" y="46"/>
                </a:cxn>
                <a:cxn ang="0">
                  <a:pos x="25" y="63"/>
                </a:cxn>
                <a:cxn ang="0">
                  <a:pos x="10" y="74"/>
                </a:cxn>
                <a:cxn ang="0">
                  <a:pos x="0" y="81"/>
                </a:cxn>
              </a:cxnLst>
              <a:rect l="0" t="0" r="r" b="b"/>
              <a:pathLst>
                <a:path w="166" h="81">
                  <a:moveTo>
                    <a:pt x="166" y="0"/>
                  </a:moveTo>
                  <a:lnTo>
                    <a:pt x="137" y="3"/>
                  </a:lnTo>
                  <a:lnTo>
                    <a:pt x="102" y="14"/>
                  </a:lnTo>
                  <a:lnTo>
                    <a:pt x="70" y="28"/>
                  </a:lnTo>
                  <a:lnTo>
                    <a:pt x="46" y="46"/>
                  </a:lnTo>
                  <a:lnTo>
                    <a:pt x="25" y="63"/>
                  </a:lnTo>
                  <a:lnTo>
                    <a:pt x="10" y="74"/>
                  </a:lnTo>
                  <a:lnTo>
                    <a:pt x="0" y="81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5" name="Freeform 61"/>
            <p:cNvSpPr>
              <a:spLocks/>
            </p:cNvSpPr>
            <p:nvPr/>
          </p:nvSpPr>
          <p:spPr bwMode="auto">
            <a:xfrm>
              <a:off x="843" y="2874"/>
              <a:ext cx="42" cy="16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67" y="7"/>
                </a:cxn>
                <a:cxn ang="0">
                  <a:pos x="42" y="18"/>
                </a:cxn>
                <a:cxn ang="0">
                  <a:pos x="18" y="32"/>
                </a:cxn>
                <a:cxn ang="0">
                  <a:pos x="0" y="49"/>
                </a:cxn>
              </a:cxnLst>
              <a:rect l="0" t="0" r="r" b="b"/>
              <a:pathLst>
                <a:path w="127" h="49">
                  <a:moveTo>
                    <a:pt x="127" y="0"/>
                  </a:moveTo>
                  <a:lnTo>
                    <a:pt x="67" y="7"/>
                  </a:lnTo>
                  <a:lnTo>
                    <a:pt x="42" y="18"/>
                  </a:lnTo>
                  <a:lnTo>
                    <a:pt x="18" y="32"/>
                  </a:lnTo>
                  <a:lnTo>
                    <a:pt x="0" y="49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6" name="Freeform 62"/>
            <p:cNvSpPr>
              <a:spLocks/>
            </p:cNvSpPr>
            <p:nvPr/>
          </p:nvSpPr>
          <p:spPr bwMode="auto">
            <a:xfrm>
              <a:off x="876" y="2826"/>
              <a:ext cx="48" cy="25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95" y="14"/>
                </a:cxn>
                <a:cxn ang="0">
                  <a:pos x="67" y="28"/>
                </a:cxn>
                <a:cxn ang="0">
                  <a:pos x="42" y="42"/>
                </a:cxn>
                <a:cxn ang="0">
                  <a:pos x="21" y="60"/>
                </a:cxn>
                <a:cxn ang="0">
                  <a:pos x="0" y="77"/>
                </a:cxn>
              </a:cxnLst>
              <a:rect l="0" t="0" r="r" b="b"/>
              <a:pathLst>
                <a:path w="144" h="77">
                  <a:moveTo>
                    <a:pt x="144" y="0"/>
                  </a:moveTo>
                  <a:lnTo>
                    <a:pt x="95" y="14"/>
                  </a:lnTo>
                  <a:lnTo>
                    <a:pt x="67" y="28"/>
                  </a:lnTo>
                  <a:lnTo>
                    <a:pt x="42" y="42"/>
                  </a:lnTo>
                  <a:lnTo>
                    <a:pt x="21" y="60"/>
                  </a:lnTo>
                  <a:lnTo>
                    <a:pt x="0" y="77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7" name="Freeform 63"/>
            <p:cNvSpPr>
              <a:spLocks/>
            </p:cNvSpPr>
            <p:nvPr/>
          </p:nvSpPr>
          <p:spPr bwMode="auto">
            <a:xfrm>
              <a:off x="802" y="2817"/>
              <a:ext cx="40" cy="19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74" y="10"/>
                </a:cxn>
                <a:cxn ang="0">
                  <a:pos x="49" y="26"/>
                </a:cxn>
                <a:cxn ang="0">
                  <a:pos x="24" y="40"/>
                </a:cxn>
                <a:cxn ang="0">
                  <a:pos x="0" y="57"/>
                </a:cxn>
              </a:cxnLst>
              <a:rect l="0" t="0" r="r" b="b"/>
              <a:pathLst>
                <a:path w="120" h="57">
                  <a:moveTo>
                    <a:pt x="120" y="0"/>
                  </a:moveTo>
                  <a:lnTo>
                    <a:pt x="74" y="10"/>
                  </a:lnTo>
                  <a:lnTo>
                    <a:pt x="49" y="26"/>
                  </a:lnTo>
                  <a:lnTo>
                    <a:pt x="24" y="40"/>
                  </a:lnTo>
                  <a:lnTo>
                    <a:pt x="0" y="57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8" name="Freeform 64"/>
            <p:cNvSpPr>
              <a:spLocks/>
            </p:cNvSpPr>
            <p:nvPr/>
          </p:nvSpPr>
          <p:spPr bwMode="auto">
            <a:xfrm>
              <a:off x="854" y="2766"/>
              <a:ext cx="52" cy="38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88" y="13"/>
                </a:cxn>
                <a:cxn ang="0">
                  <a:pos x="49" y="33"/>
                </a:cxn>
                <a:cxn ang="0">
                  <a:pos x="21" y="59"/>
                </a:cxn>
                <a:cxn ang="0">
                  <a:pos x="7" y="85"/>
                </a:cxn>
                <a:cxn ang="0">
                  <a:pos x="0" y="113"/>
                </a:cxn>
              </a:cxnLst>
              <a:rect l="0" t="0" r="r" b="b"/>
              <a:pathLst>
                <a:path w="155" h="113">
                  <a:moveTo>
                    <a:pt x="155" y="0"/>
                  </a:moveTo>
                  <a:lnTo>
                    <a:pt x="88" y="13"/>
                  </a:lnTo>
                  <a:lnTo>
                    <a:pt x="49" y="33"/>
                  </a:lnTo>
                  <a:lnTo>
                    <a:pt x="21" y="59"/>
                  </a:lnTo>
                  <a:lnTo>
                    <a:pt x="7" y="85"/>
                  </a:lnTo>
                  <a:lnTo>
                    <a:pt x="0" y="113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9" name="Freeform 65"/>
            <p:cNvSpPr>
              <a:spLocks/>
            </p:cNvSpPr>
            <p:nvPr/>
          </p:nvSpPr>
          <p:spPr bwMode="auto">
            <a:xfrm>
              <a:off x="762" y="2741"/>
              <a:ext cx="72" cy="23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127" y="0"/>
                </a:cxn>
                <a:cxn ang="0">
                  <a:pos x="63" y="21"/>
                </a:cxn>
                <a:cxn ang="0">
                  <a:pos x="21" y="42"/>
                </a:cxn>
                <a:cxn ang="0">
                  <a:pos x="0" y="70"/>
                </a:cxn>
              </a:cxnLst>
              <a:rect l="0" t="0" r="r" b="b"/>
              <a:pathLst>
                <a:path w="218" h="70">
                  <a:moveTo>
                    <a:pt x="218" y="0"/>
                  </a:moveTo>
                  <a:lnTo>
                    <a:pt x="127" y="0"/>
                  </a:lnTo>
                  <a:lnTo>
                    <a:pt x="63" y="21"/>
                  </a:lnTo>
                  <a:lnTo>
                    <a:pt x="21" y="42"/>
                  </a:lnTo>
                  <a:lnTo>
                    <a:pt x="0" y="7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60" name="Freeform 66"/>
            <p:cNvSpPr>
              <a:spLocks/>
            </p:cNvSpPr>
            <p:nvPr/>
          </p:nvSpPr>
          <p:spPr bwMode="auto">
            <a:xfrm>
              <a:off x="738" y="2752"/>
              <a:ext cx="7" cy="36"/>
            </a:xfrm>
            <a:custGeom>
              <a:avLst/>
              <a:gdLst/>
              <a:ahLst/>
              <a:cxnLst>
                <a:cxn ang="0">
                  <a:pos x="7" y="106"/>
                </a:cxn>
                <a:cxn ang="0">
                  <a:pos x="0" y="78"/>
                </a:cxn>
                <a:cxn ang="0">
                  <a:pos x="7" y="42"/>
                </a:cxn>
                <a:cxn ang="0">
                  <a:pos x="22" y="0"/>
                </a:cxn>
              </a:cxnLst>
              <a:rect l="0" t="0" r="r" b="b"/>
              <a:pathLst>
                <a:path w="22" h="106">
                  <a:moveTo>
                    <a:pt x="7" y="106"/>
                  </a:moveTo>
                  <a:lnTo>
                    <a:pt x="0" y="78"/>
                  </a:lnTo>
                  <a:lnTo>
                    <a:pt x="7" y="42"/>
                  </a:lnTo>
                  <a:lnTo>
                    <a:pt x="22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61" name="Freeform 67"/>
            <p:cNvSpPr>
              <a:spLocks/>
            </p:cNvSpPr>
            <p:nvPr/>
          </p:nvSpPr>
          <p:spPr bwMode="auto">
            <a:xfrm>
              <a:off x="677" y="2792"/>
              <a:ext cx="19" cy="24"/>
            </a:xfrm>
            <a:custGeom>
              <a:avLst/>
              <a:gdLst/>
              <a:ahLst/>
              <a:cxnLst>
                <a:cxn ang="0">
                  <a:pos x="56" y="70"/>
                </a:cxn>
                <a:cxn ang="0">
                  <a:pos x="28" y="42"/>
                </a:cxn>
                <a:cxn ang="0">
                  <a:pos x="0" y="0"/>
                </a:cxn>
              </a:cxnLst>
              <a:rect l="0" t="0" r="r" b="b"/>
              <a:pathLst>
                <a:path w="56" h="70">
                  <a:moveTo>
                    <a:pt x="56" y="70"/>
                  </a:moveTo>
                  <a:lnTo>
                    <a:pt x="28" y="42"/>
                  </a:lnTo>
                  <a:lnTo>
                    <a:pt x="0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62" name="Line 68"/>
            <p:cNvSpPr>
              <a:spLocks noChangeShapeType="1"/>
            </p:cNvSpPr>
            <p:nvPr/>
          </p:nvSpPr>
          <p:spPr bwMode="auto">
            <a:xfrm flipH="1" flipV="1">
              <a:off x="698" y="2938"/>
              <a:ext cx="10" cy="14"/>
            </a:xfrm>
            <a:prstGeom prst="line">
              <a:avLst/>
            </a:prstGeom>
            <a:grpFill/>
            <a:ln w="476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</p:grpSp>
      <p:grpSp>
        <p:nvGrpSpPr>
          <p:cNvPr id="7" name="그룹 82"/>
          <p:cNvGrpSpPr>
            <a:grpSpLocks/>
          </p:cNvGrpSpPr>
          <p:nvPr/>
        </p:nvGrpSpPr>
        <p:grpSpPr bwMode="auto">
          <a:xfrm>
            <a:off x="1028700" y="2708920"/>
            <a:ext cx="7143750" cy="1800225"/>
            <a:chOff x="4524000" y="3573016"/>
            <a:chExt cx="3813974" cy="1479502"/>
          </a:xfrm>
        </p:grpSpPr>
        <p:grpSp>
          <p:nvGrpSpPr>
            <p:cNvPr id="8" name="Group 61"/>
            <p:cNvGrpSpPr>
              <a:grpSpLocks/>
            </p:cNvGrpSpPr>
            <p:nvPr/>
          </p:nvGrpSpPr>
          <p:grpSpPr bwMode="auto">
            <a:xfrm>
              <a:off x="4524000" y="3573016"/>
              <a:ext cx="3813974" cy="1479502"/>
              <a:chOff x="3093" y="2886"/>
              <a:chExt cx="1800" cy="388"/>
            </a:xfrm>
          </p:grpSpPr>
          <p:sp>
            <p:nvSpPr>
              <p:cNvPr id="66" name="AutoShape 62"/>
              <p:cNvSpPr>
                <a:spLocks noChangeArrowheads="1"/>
              </p:cNvSpPr>
              <p:nvPr/>
            </p:nvSpPr>
            <p:spPr bwMode="auto">
              <a:xfrm>
                <a:off x="3093" y="2886"/>
                <a:ext cx="1800" cy="38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9933FF"/>
                  </a:gs>
                  <a:gs pos="100000">
                    <a:srgbClr val="9933FF">
                      <a:gamma/>
                      <a:shade val="29020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3183" y="2887"/>
                <a:ext cx="1621" cy="387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28627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8" name="AutoShape 64"/>
              <p:cNvSpPr>
                <a:spLocks noChangeArrowheads="1"/>
              </p:cNvSpPr>
              <p:nvPr/>
            </p:nvSpPr>
            <p:spPr bwMode="auto">
              <a:xfrm>
                <a:off x="3212" y="2904"/>
                <a:ext cx="1561" cy="6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FF">
                      <a:alpha val="60001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9" name="Oval 65"/>
              <p:cNvSpPr>
                <a:spLocks noChangeArrowheads="1"/>
              </p:cNvSpPr>
              <p:nvPr/>
            </p:nvSpPr>
            <p:spPr bwMode="auto">
              <a:xfrm rot="-2700000">
                <a:off x="3107" y="2914"/>
                <a:ext cx="70" cy="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60001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0" name="AutoShape 66"/>
              <p:cNvSpPr>
                <a:spLocks noChangeArrowheads="1"/>
              </p:cNvSpPr>
              <p:nvPr/>
            </p:nvSpPr>
            <p:spPr bwMode="auto">
              <a:xfrm>
                <a:off x="3243" y="2918"/>
                <a:ext cx="1500" cy="32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9933FF">
                      <a:gamma/>
                      <a:shade val="60392"/>
                      <a:invGamma/>
                    </a:srgbClr>
                  </a:gs>
                  <a:gs pos="100000">
                    <a:srgbClr val="9933FF"/>
                  </a:gs>
                </a:gsLst>
                <a:lin ang="5400000" scaled="1"/>
              </a:gra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65" name="TextBox 81"/>
            <p:cNvSpPr txBox="1">
              <a:spLocks noChangeArrowheads="1"/>
            </p:cNvSpPr>
            <p:nvPr/>
          </p:nvSpPr>
          <p:spPr bwMode="auto">
            <a:xfrm>
              <a:off x="5656633" y="4047881"/>
              <a:ext cx="1563767" cy="531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3600" dirty="0" smtClean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심판을 받지 않습</a:t>
              </a:r>
              <a:r>
                <a:rPr kumimoji="0" lang="ko-KR" altLang="en-US" sz="3600" dirty="0" smtClean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니다</a:t>
              </a:r>
              <a:endParaRPr kumimoji="0" lang="en-US" altLang="ko-KR" sz="3600" dirty="0">
                <a:solidFill>
                  <a:schemeClr val="bg1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"/>
          <p:cNvGrpSpPr>
            <a:grpSpLocks/>
          </p:cNvGrpSpPr>
          <p:nvPr/>
        </p:nvGrpSpPr>
        <p:grpSpPr bwMode="auto">
          <a:xfrm>
            <a:off x="251520" y="548680"/>
            <a:ext cx="8568952" cy="2520280"/>
            <a:chOff x="468314" y="476250"/>
            <a:chExt cx="8135937" cy="2448696"/>
          </a:xfrm>
        </p:grpSpPr>
        <p:pic>
          <p:nvPicPr>
            <p:cNvPr id="3" name="Picture 2" descr="http://cafefiles.naver.net/data27/2007/6/30/6/scrol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3311935" y="-2367371"/>
              <a:ext cx="2448696" cy="8135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직사각형 18"/>
            <p:cNvSpPr>
              <a:spLocks noChangeArrowheads="1"/>
            </p:cNvSpPr>
            <p:nvPr/>
          </p:nvSpPr>
          <p:spPr bwMode="auto">
            <a:xfrm>
              <a:off x="1589613" y="860479"/>
              <a:ext cx="5884315" cy="1644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긍휼은 심판을 이기고</a:t>
              </a:r>
              <a:endParaRPr kumimoji="0" lang="en-US" altLang="ko-KR" sz="2800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자랑하느니라</a:t>
              </a:r>
              <a:endParaRPr kumimoji="0" lang="en-US" altLang="ko-KR" sz="2800" dirty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kumimoji="0" lang="ko-KR" altLang="en-US" sz="3200" dirty="0" err="1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야고보서</a:t>
              </a:r>
              <a:r>
                <a:rPr kumimoji="0" lang="ko-KR" altLang="en-US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 </a:t>
              </a:r>
              <a:r>
                <a:rPr kumimoji="0" lang="en-US" altLang="ko-KR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2</a:t>
              </a:r>
              <a:r>
                <a:rPr kumimoji="0" lang="ko-KR" altLang="en-US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장 </a:t>
              </a:r>
              <a:r>
                <a:rPr kumimoji="0" lang="en-US" altLang="ko-KR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13</a:t>
              </a:r>
              <a:r>
                <a:rPr kumimoji="0" lang="ko-KR" altLang="en-US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절 </a:t>
              </a:r>
              <a:r>
                <a:rPr kumimoji="0" lang="ko-KR" altLang="en-US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말씀 </a:t>
              </a:r>
            </a:p>
          </p:txBody>
        </p:sp>
      </p:grpSp>
      <p:sp>
        <p:nvSpPr>
          <p:cNvPr id="5" name="줄무늬가 있는 오른쪽 화살표 4"/>
          <p:cNvSpPr/>
          <p:nvPr/>
        </p:nvSpPr>
        <p:spPr>
          <a:xfrm rot="5400000">
            <a:off x="4159507" y="3299949"/>
            <a:ext cx="648072" cy="504056"/>
          </a:xfrm>
          <a:prstGeom prst="strip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79712" y="4077072"/>
            <a:ext cx="50412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ko-KR" altLang="en-US" sz="3600" dirty="0" smtClean="0">
                <a:solidFill>
                  <a:srgbClr val="0070C0"/>
                </a:solidFill>
                <a:latin typeface="안상수2006중간" pitchFamily="18" charset="-127"/>
                <a:ea typeface="안상수2006중간" pitchFamily="18" charset="-127"/>
              </a:rPr>
              <a:t>우리가 긍휼을 베풀면</a:t>
            </a:r>
            <a:endParaRPr kumimoji="0" lang="en-US" altLang="ko-KR" sz="3600" dirty="0" smtClean="0">
              <a:solidFill>
                <a:srgbClr val="0070C0"/>
              </a:solidFill>
              <a:latin typeface="안상수2006중간" pitchFamily="18" charset="-127"/>
              <a:ea typeface="안상수2006중간" pitchFamily="18" charset="-127"/>
            </a:endParaRPr>
          </a:p>
          <a:p>
            <a:r>
              <a:rPr lang="ko-KR" altLang="en-US" sz="3600" dirty="0" smtClean="0">
                <a:solidFill>
                  <a:srgbClr val="0070C0"/>
                </a:solidFill>
                <a:latin typeface="안상수2006중간" pitchFamily="18" charset="-127"/>
                <a:ea typeface="안상수2006중간" pitchFamily="18" charset="-127"/>
              </a:rPr>
              <a:t>예수님은 심판하지 않는다는 말입니다</a:t>
            </a:r>
            <a:endParaRPr kumimoji="0" lang="en-US" altLang="ko-KR" sz="3600" dirty="0">
              <a:solidFill>
                <a:srgbClr val="0070C0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  <p:grpSp>
        <p:nvGrpSpPr>
          <p:cNvPr id="7" name="그룹 47"/>
          <p:cNvGrpSpPr>
            <a:grpSpLocks/>
          </p:cNvGrpSpPr>
          <p:nvPr/>
        </p:nvGrpSpPr>
        <p:grpSpPr bwMode="auto">
          <a:xfrm rot="1915299">
            <a:off x="2243254" y="4016738"/>
            <a:ext cx="1163638" cy="1057275"/>
            <a:chOff x="4355976" y="1052736"/>
            <a:chExt cx="2933924" cy="2540446"/>
          </a:xfrm>
        </p:grpSpPr>
        <p:pic>
          <p:nvPicPr>
            <p:cNvPr id="8" name="Picture 6" descr="http://blog.joins.com/usr/j/wj/jwje1126/0904/49d3092581697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5976" y="1052736"/>
              <a:ext cx="2598308" cy="2407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 bwMode="auto">
            <a:xfrm rot="18087764">
              <a:off x="6688930" y="2992212"/>
              <a:ext cx="682649" cy="519291"/>
            </a:xfrm>
            <a:prstGeom prst="rect">
              <a:avLst/>
            </a:prstGeom>
            <a:solidFill>
              <a:srgbClr val="7030A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400" dirty="0">
                <a:solidFill>
                  <a:prstClr val="white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C 0.01042 -0.00277 0.01823 -0.01041 0.02952 -0.01412 C 0.03038 -0.01643 0.03038 -0.01944 0.03177 -0.02106 C 0.03507 -0.0243 0.05313 -0.02916 0.05747 -0.03032 C 0.0658 -0.02824 0.06684 -0.02963 0.0717 -0.02338 C 0.07691 -0.01736 0.08577 -0.00463 0.08577 -0.00439 C 0.08854 0.00324 0.09202 0.00579 0.09774 0.01181 C 0.1158 -0.00115 0.12535 -0.01967 0.13768 -0.0375 C 0.14271 -0.05162 0.14948 -0.04652 0.16372 -0.04444 C 0.16389 -0.04213 0.16389 -0.03935 0.1658 -0.0375 C 0.16806 -0.03518 0.17188 -0.03495 0.17257 -0.03264 C 0.17552 -0.02847 0.175 -0.02268 0.17778 -0.01875 C 0.17917 -0.01643 0.18073 -0.01412 0.18229 -0.0118 C 0.18646 0.03125 0.17778 0.01088 0.1967 0.00463 C 0.21024 -0.02314 0.19323 0.00834 0.20643 -0.00926 C 0.21372 -0.01944 0.21233 -0.02592 0.22274 -0.03264 C 0.22622 -0.0456 0.23715 -0.06134 0.24584 -0.07245 C 0.25486 -0.06852 0.26719 -0.06805 0.27431 -0.06088 C 0.2809 -0.05463 0.29306 -0.04213 0.29306 -0.04189 C 0.29705 -0.02986 0.30799 -0.02037 0.31406 -0.00926 C 0.32743 0.01412 0.3 -0.02453 0.32309 0.00695 C 0.32743 0.01922 0.32726 0.02014 0.34028 0.02338 C 0.35104 0.01806 0.35174 0.01343 0.36129 0.00695 C 0.36893 -0.00416 0.37691 -0.01458 0.38906 -0.01875 C 0.40087 -0.01504 0.41111 -0.00833 0.41979 -3.33333E-6 C 0.43906 -0.00602 0.4342 -0.00347 0.44566 -0.01643 C 0.44965 -0.0206 0.45903 -0.02801 0.45903 -0.02777 " pathEditMode="relative" rAng="0" ptsTypes="ffffffffffffffffffffffffffA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 smtClean="0">
                  <a:latin typeface="HY강B" pitchFamily="18" charset="-127"/>
                  <a:ea typeface="HY강B" pitchFamily="18" charset="-127"/>
                </a:rPr>
                <a:t>긍휼히</a:t>
              </a:r>
              <a:r>
                <a:rPr kumimoji="0" lang="en-US" altLang="ko-KR" sz="3000" dirty="0" smtClean="0">
                  <a:latin typeface="HY강B" pitchFamily="18" charset="-127"/>
                  <a:ea typeface="HY강B" pitchFamily="18" charset="-127"/>
                </a:rPr>
                <a:t> </a:t>
              </a:r>
              <a:r>
                <a:rPr kumimoji="0" lang="ko-KR" altLang="en-US" sz="3000" dirty="0" smtClean="0">
                  <a:latin typeface="HY강B" pitchFamily="18" charset="-127"/>
                  <a:ea typeface="HY강B" pitchFamily="18" charset="-127"/>
                </a:rPr>
                <a:t>여기지 않으면 어떻게 되나요</a:t>
              </a:r>
              <a:r>
                <a:rPr kumimoji="0" lang="en-US" altLang="ko-KR" sz="3000" dirty="0" smtClean="0">
                  <a:latin typeface="HY강B" pitchFamily="18" charset="-127"/>
                  <a:ea typeface="HY강B" pitchFamily="18" charset="-127"/>
                </a:rPr>
                <a:t>?</a:t>
              </a:r>
              <a:endParaRPr kumimoji="0" lang="en-US" altLang="ko-KR" sz="3000" dirty="0"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 rot="32635">
            <a:off x="255868" y="3041300"/>
            <a:ext cx="2023621" cy="1360736"/>
            <a:chOff x="244" y="2506"/>
            <a:chExt cx="773" cy="469"/>
          </a:xfrm>
          <a:solidFill>
            <a:srgbClr val="00FF00"/>
          </a:solidFill>
        </p:grpSpPr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244" y="2506"/>
              <a:ext cx="773" cy="469"/>
            </a:xfrm>
            <a:custGeom>
              <a:avLst/>
              <a:gdLst/>
              <a:ahLst/>
              <a:cxnLst>
                <a:cxn ang="0">
                  <a:pos x="927" y="131"/>
                </a:cxn>
                <a:cxn ang="0">
                  <a:pos x="1113" y="137"/>
                </a:cxn>
                <a:cxn ang="0">
                  <a:pos x="1164" y="156"/>
                </a:cxn>
                <a:cxn ang="0">
                  <a:pos x="1479" y="431"/>
                </a:cxn>
                <a:cxn ang="0">
                  <a:pos x="1634" y="642"/>
                </a:cxn>
                <a:cxn ang="0">
                  <a:pos x="1859" y="733"/>
                </a:cxn>
                <a:cxn ang="0">
                  <a:pos x="1957" y="773"/>
                </a:cxn>
                <a:cxn ang="0">
                  <a:pos x="2042" y="783"/>
                </a:cxn>
                <a:cxn ang="0">
                  <a:pos x="2132" y="791"/>
                </a:cxn>
                <a:cxn ang="0">
                  <a:pos x="2201" y="807"/>
                </a:cxn>
                <a:cxn ang="0">
                  <a:pos x="2265" y="857"/>
                </a:cxn>
                <a:cxn ang="0">
                  <a:pos x="2266" y="921"/>
                </a:cxn>
                <a:cxn ang="0">
                  <a:pos x="2237" y="971"/>
                </a:cxn>
                <a:cxn ang="0">
                  <a:pos x="2282" y="991"/>
                </a:cxn>
                <a:cxn ang="0">
                  <a:pos x="2318" y="1052"/>
                </a:cxn>
                <a:cxn ang="0">
                  <a:pos x="2306" y="1129"/>
                </a:cxn>
                <a:cxn ang="0">
                  <a:pos x="2267" y="1162"/>
                </a:cxn>
                <a:cxn ang="0">
                  <a:pos x="2246" y="1194"/>
                </a:cxn>
                <a:cxn ang="0">
                  <a:pos x="2244" y="1243"/>
                </a:cxn>
                <a:cxn ang="0">
                  <a:pos x="2224" y="1285"/>
                </a:cxn>
                <a:cxn ang="0">
                  <a:pos x="2188" y="1315"/>
                </a:cxn>
                <a:cxn ang="0">
                  <a:pos x="1979" y="1312"/>
                </a:cxn>
                <a:cxn ang="0">
                  <a:pos x="1838" y="1368"/>
                </a:cxn>
                <a:cxn ang="0">
                  <a:pos x="1764" y="1407"/>
                </a:cxn>
                <a:cxn ang="0">
                  <a:pos x="1535" y="1362"/>
                </a:cxn>
                <a:cxn ang="0">
                  <a:pos x="1091" y="1305"/>
                </a:cxn>
                <a:cxn ang="0">
                  <a:pos x="561" y="941"/>
                </a:cxn>
                <a:cxn ang="0">
                  <a:pos x="456" y="800"/>
                </a:cxn>
                <a:cxn ang="0">
                  <a:pos x="311" y="534"/>
                </a:cxn>
                <a:cxn ang="0">
                  <a:pos x="270" y="559"/>
                </a:cxn>
                <a:cxn ang="0">
                  <a:pos x="214" y="568"/>
                </a:cxn>
                <a:cxn ang="0">
                  <a:pos x="156" y="562"/>
                </a:cxn>
                <a:cxn ang="0">
                  <a:pos x="82" y="546"/>
                </a:cxn>
                <a:cxn ang="0">
                  <a:pos x="17" y="496"/>
                </a:cxn>
                <a:cxn ang="0">
                  <a:pos x="0" y="409"/>
                </a:cxn>
                <a:cxn ang="0">
                  <a:pos x="11" y="328"/>
                </a:cxn>
                <a:cxn ang="0">
                  <a:pos x="54" y="268"/>
                </a:cxn>
                <a:cxn ang="0">
                  <a:pos x="113" y="220"/>
                </a:cxn>
                <a:cxn ang="0">
                  <a:pos x="167" y="191"/>
                </a:cxn>
                <a:cxn ang="0">
                  <a:pos x="293" y="64"/>
                </a:cxn>
                <a:cxn ang="0">
                  <a:pos x="575" y="0"/>
                </a:cxn>
                <a:cxn ang="0">
                  <a:pos x="730" y="36"/>
                </a:cxn>
                <a:cxn ang="0">
                  <a:pos x="819" y="82"/>
                </a:cxn>
              </a:cxnLst>
              <a:rect l="0" t="0" r="r" b="b"/>
              <a:pathLst>
                <a:path w="2318" h="1407">
                  <a:moveTo>
                    <a:pt x="895" y="135"/>
                  </a:moveTo>
                  <a:lnTo>
                    <a:pt x="927" y="131"/>
                  </a:lnTo>
                  <a:lnTo>
                    <a:pt x="1086" y="131"/>
                  </a:lnTo>
                  <a:lnTo>
                    <a:pt x="1113" y="137"/>
                  </a:lnTo>
                  <a:lnTo>
                    <a:pt x="1138" y="144"/>
                  </a:lnTo>
                  <a:lnTo>
                    <a:pt x="1164" y="156"/>
                  </a:lnTo>
                  <a:lnTo>
                    <a:pt x="1366" y="304"/>
                  </a:lnTo>
                  <a:lnTo>
                    <a:pt x="1479" y="431"/>
                  </a:lnTo>
                  <a:lnTo>
                    <a:pt x="1542" y="508"/>
                  </a:lnTo>
                  <a:lnTo>
                    <a:pt x="1634" y="642"/>
                  </a:lnTo>
                  <a:lnTo>
                    <a:pt x="1754" y="698"/>
                  </a:lnTo>
                  <a:lnTo>
                    <a:pt x="1859" y="733"/>
                  </a:lnTo>
                  <a:lnTo>
                    <a:pt x="1925" y="760"/>
                  </a:lnTo>
                  <a:lnTo>
                    <a:pt x="1957" y="773"/>
                  </a:lnTo>
                  <a:lnTo>
                    <a:pt x="1986" y="779"/>
                  </a:lnTo>
                  <a:lnTo>
                    <a:pt x="2042" y="783"/>
                  </a:lnTo>
                  <a:lnTo>
                    <a:pt x="2089" y="785"/>
                  </a:lnTo>
                  <a:lnTo>
                    <a:pt x="2132" y="791"/>
                  </a:lnTo>
                  <a:lnTo>
                    <a:pt x="2168" y="799"/>
                  </a:lnTo>
                  <a:lnTo>
                    <a:pt x="2201" y="807"/>
                  </a:lnTo>
                  <a:lnTo>
                    <a:pt x="2241" y="829"/>
                  </a:lnTo>
                  <a:lnTo>
                    <a:pt x="2265" y="857"/>
                  </a:lnTo>
                  <a:lnTo>
                    <a:pt x="2268" y="895"/>
                  </a:lnTo>
                  <a:lnTo>
                    <a:pt x="2266" y="921"/>
                  </a:lnTo>
                  <a:lnTo>
                    <a:pt x="2254" y="951"/>
                  </a:lnTo>
                  <a:lnTo>
                    <a:pt x="2237" y="971"/>
                  </a:lnTo>
                  <a:lnTo>
                    <a:pt x="2261" y="977"/>
                  </a:lnTo>
                  <a:lnTo>
                    <a:pt x="2282" y="991"/>
                  </a:lnTo>
                  <a:lnTo>
                    <a:pt x="2304" y="1014"/>
                  </a:lnTo>
                  <a:lnTo>
                    <a:pt x="2318" y="1052"/>
                  </a:lnTo>
                  <a:lnTo>
                    <a:pt x="2318" y="1095"/>
                  </a:lnTo>
                  <a:lnTo>
                    <a:pt x="2306" y="1129"/>
                  </a:lnTo>
                  <a:lnTo>
                    <a:pt x="2286" y="1150"/>
                  </a:lnTo>
                  <a:lnTo>
                    <a:pt x="2267" y="1162"/>
                  </a:lnTo>
                  <a:lnTo>
                    <a:pt x="2238" y="1174"/>
                  </a:lnTo>
                  <a:lnTo>
                    <a:pt x="2246" y="1194"/>
                  </a:lnTo>
                  <a:lnTo>
                    <a:pt x="2250" y="1218"/>
                  </a:lnTo>
                  <a:lnTo>
                    <a:pt x="2244" y="1243"/>
                  </a:lnTo>
                  <a:lnTo>
                    <a:pt x="2237" y="1263"/>
                  </a:lnTo>
                  <a:lnTo>
                    <a:pt x="2224" y="1285"/>
                  </a:lnTo>
                  <a:lnTo>
                    <a:pt x="2210" y="1301"/>
                  </a:lnTo>
                  <a:lnTo>
                    <a:pt x="2188" y="1315"/>
                  </a:lnTo>
                  <a:lnTo>
                    <a:pt x="2163" y="1319"/>
                  </a:lnTo>
                  <a:lnTo>
                    <a:pt x="1979" y="1312"/>
                  </a:lnTo>
                  <a:lnTo>
                    <a:pt x="1859" y="1326"/>
                  </a:lnTo>
                  <a:lnTo>
                    <a:pt x="1838" y="1368"/>
                  </a:lnTo>
                  <a:lnTo>
                    <a:pt x="1810" y="1397"/>
                  </a:lnTo>
                  <a:lnTo>
                    <a:pt x="1764" y="1407"/>
                  </a:lnTo>
                  <a:lnTo>
                    <a:pt x="1726" y="1403"/>
                  </a:lnTo>
                  <a:lnTo>
                    <a:pt x="1535" y="1362"/>
                  </a:lnTo>
                  <a:lnTo>
                    <a:pt x="1394" y="1341"/>
                  </a:lnTo>
                  <a:lnTo>
                    <a:pt x="1091" y="1305"/>
                  </a:lnTo>
                  <a:lnTo>
                    <a:pt x="660" y="1059"/>
                  </a:lnTo>
                  <a:lnTo>
                    <a:pt x="561" y="941"/>
                  </a:lnTo>
                  <a:lnTo>
                    <a:pt x="498" y="864"/>
                  </a:lnTo>
                  <a:lnTo>
                    <a:pt x="456" y="800"/>
                  </a:lnTo>
                  <a:lnTo>
                    <a:pt x="385" y="684"/>
                  </a:lnTo>
                  <a:lnTo>
                    <a:pt x="311" y="534"/>
                  </a:lnTo>
                  <a:lnTo>
                    <a:pt x="297" y="547"/>
                  </a:lnTo>
                  <a:lnTo>
                    <a:pt x="270" y="559"/>
                  </a:lnTo>
                  <a:lnTo>
                    <a:pt x="243" y="564"/>
                  </a:lnTo>
                  <a:lnTo>
                    <a:pt x="214" y="568"/>
                  </a:lnTo>
                  <a:lnTo>
                    <a:pt x="183" y="567"/>
                  </a:lnTo>
                  <a:lnTo>
                    <a:pt x="156" y="562"/>
                  </a:lnTo>
                  <a:lnTo>
                    <a:pt x="124" y="555"/>
                  </a:lnTo>
                  <a:lnTo>
                    <a:pt x="82" y="546"/>
                  </a:lnTo>
                  <a:lnTo>
                    <a:pt x="43" y="524"/>
                  </a:lnTo>
                  <a:lnTo>
                    <a:pt x="17" y="496"/>
                  </a:lnTo>
                  <a:lnTo>
                    <a:pt x="3" y="455"/>
                  </a:lnTo>
                  <a:lnTo>
                    <a:pt x="0" y="409"/>
                  </a:lnTo>
                  <a:lnTo>
                    <a:pt x="2" y="364"/>
                  </a:lnTo>
                  <a:lnTo>
                    <a:pt x="11" y="328"/>
                  </a:lnTo>
                  <a:lnTo>
                    <a:pt x="33" y="294"/>
                  </a:lnTo>
                  <a:lnTo>
                    <a:pt x="54" y="268"/>
                  </a:lnTo>
                  <a:lnTo>
                    <a:pt x="78" y="245"/>
                  </a:lnTo>
                  <a:lnTo>
                    <a:pt x="113" y="220"/>
                  </a:lnTo>
                  <a:lnTo>
                    <a:pt x="138" y="205"/>
                  </a:lnTo>
                  <a:lnTo>
                    <a:pt x="167" y="191"/>
                  </a:lnTo>
                  <a:lnTo>
                    <a:pt x="179" y="159"/>
                  </a:lnTo>
                  <a:lnTo>
                    <a:pt x="293" y="64"/>
                  </a:lnTo>
                  <a:lnTo>
                    <a:pt x="434" y="7"/>
                  </a:lnTo>
                  <a:lnTo>
                    <a:pt x="575" y="0"/>
                  </a:lnTo>
                  <a:lnTo>
                    <a:pt x="674" y="17"/>
                  </a:lnTo>
                  <a:lnTo>
                    <a:pt x="730" y="36"/>
                  </a:lnTo>
                  <a:lnTo>
                    <a:pt x="770" y="55"/>
                  </a:lnTo>
                  <a:lnTo>
                    <a:pt x="819" y="82"/>
                  </a:lnTo>
                  <a:lnTo>
                    <a:pt x="895" y="135"/>
                  </a:lnTo>
                  <a:close/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487" y="2805"/>
              <a:ext cx="378" cy="163"/>
            </a:xfrm>
            <a:custGeom>
              <a:avLst/>
              <a:gdLst/>
              <a:ahLst/>
              <a:cxnLst>
                <a:cxn ang="0">
                  <a:pos x="1094" y="491"/>
                </a:cxn>
                <a:cxn ang="0">
                  <a:pos x="1122" y="449"/>
                </a:cxn>
                <a:cxn ang="0">
                  <a:pos x="1133" y="403"/>
                </a:cxn>
                <a:cxn ang="0">
                  <a:pos x="1122" y="354"/>
                </a:cxn>
                <a:cxn ang="0">
                  <a:pos x="1087" y="308"/>
                </a:cxn>
                <a:cxn ang="0">
                  <a:pos x="1048" y="283"/>
                </a:cxn>
                <a:cxn ang="0">
                  <a:pos x="999" y="266"/>
                </a:cxn>
                <a:cxn ang="0">
                  <a:pos x="946" y="255"/>
                </a:cxn>
                <a:cxn ang="0">
                  <a:pos x="886" y="245"/>
                </a:cxn>
                <a:cxn ang="0">
                  <a:pos x="823" y="245"/>
                </a:cxn>
                <a:cxn ang="0">
                  <a:pos x="756" y="234"/>
                </a:cxn>
                <a:cxn ang="0">
                  <a:pos x="724" y="202"/>
                </a:cxn>
                <a:cxn ang="0">
                  <a:pos x="657" y="167"/>
                </a:cxn>
                <a:cxn ang="0">
                  <a:pos x="583" y="150"/>
                </a:cxn>
                <a:cxn ang="0">
                  <a:pos x="513" y="143"/>
                </a:cxn>
                <a:cxn ang="0">
                  <a:pos x="463" y="100"/>
                </a:cxn>
                <a:cxn ang="0">
                  <a:pos x="414" y="65"/>
                </a:cxn>
                <a:cxn ang="0">
                  <a:pos x="351" y="29"/>
                </a:cxn>
                <a:cxn ang="0">
                  <a:pos x="284" y="8"/>
                </a:cxn>
                <a:cxn ang="0">
                  <a:pos x="208" y="0"/>
                </a:cxn>
                <a:cxn ang="0">
                  <a:pos x="145" y="4"/>
                </a:cxn>
                <a:cxn ang="0">
                  <a:pos x="64" y="17"/>
                </a:cxn>
                <a:cxn ang="0">
                  <a:pos x="0" y="50"/>
                </a:cxn>
              </a:cxnLst>
              <a:rect l="0" t="0" r="r" b="b"/>
              <a:pathLst>
                <a:path w="1133" h="491">
                  <a:moveTo>
                    <a:pt x="1094" y="491"/>
                  </a:moveTo>
                  <a:lnTo>
                    <a:pt x="1122" y="449"/>
                  </a:lnTo>
                  <a:lnTo>
                    <a:pt x="1133" y="403"/>
                  </a:lnTo>
                  <a:lnTo>
                    <a:pt x="1122" y="354"/>
                  </a:lnTo>
                  <a:lnTo>
                    <a:pt x="1087" y="308"/>
                  </a:lnTo>
                  <a:lnTo>
                    <a:pt x="1048" y="283"/>
                  </a:lnTo>
                  <a:lnTo>
                    <a:pt x="999" y="266"/>
                  </a:lnTo>
                  <a:lnTo>
                    <a:pt x="946" y="255"/>
                  </a:lnTo>
                  <a:lnTo>
                    <a:pt x="886" y="245"/>
                  </a:lnTo>
                  <a:lnTo>
                    <a:pt x="823" y="245"/>
                  </a:lnTo>
                  <a:lnTo>
                    <a:pt x="756" y="234"/>
                  </a:lnTo>
                  <a:lnTo>
                    <a:pt x="724" y="202"/>
                  </a:lnTo>
                  <a:lnTo>
                    <a:pt x="657" y="167"/>
                  </a:lnTo>
                  <a:lnTo>
                    <a:pt x="583" y="150"/>
                  </a:lnTo>
                  <a:lnTo>
                    <a:pt x="513" y="143"/>
                  </a:lnTo>
                  <a:lnTo>
                    <a:pt x="463" y="100"/>
                  </a:lnTo>
                  <a:lnTo>
                    <a:pt x="414" y="65"/>
                  </a:lnTo>
                  <a:lnTo>
                    <a:pt x="351" y="29"/>
                  </a:lnTo>
                  <a:lnTo>
                    <a:pt x="284" y="8"/>
                  </a:lnTo>
                  <a:lnTo>
                    <a:pt x="208" y="0"/>
                  </a:lnTo>
                  <a:lnTo>
                    <a:pt x="145" y="4"/>
                  </a:lnTo>
                  <a:lnTo>
                    <a:pt x="64" y="17"/>
                  </a:lnTo>
                  <a:lnTo>
                    <a:pt x="0" y="5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646" y="2818"/>
              <a:ext cx="344" cy="79"/>
            </a:xfrm>
            <a:custGeom>
              <a:avLst/>
              <a:gdLst/>
              <a:ahLst/>
              <a:cxnLst>
                <a:cxn ang="0">
                  <a:pos x="1030" y="237"/>
                </a:cxn>
                <a:cxn ang="0">
                  <a:pos x="1005" y="209"/>
                </a:cxn>
                <a:cxn ang="0">
                  <a:pos x="966" y="185"/>
                </a:cxn>
                <a:cxn ang="0">
                  <a:pos x="927" y="174"/>
                </a:cxn>
                <a:cxn ang="0">
                  <a:pos x="878" y="163"/>
                </a:cxn>
                <a:cxn ang="0">
                  <a:pos x="829" y="160"/>
                </a:cxn>
                <a:cxn ang="0">
                  <a:pos x="769" y="160"/>
                </a:cxn>
                <a:cxn ang="0">
                  <a:pos x="712" y="167"/>
                </a:cxn>
                <a:cxn ang="0">
                  <a:pos x="656" y="149"/>
                </a:cxn>
                <a:cxn ang="0">
                  <a:pos x="596" y="132"/>
                </a:cxn>
                <a:cxn ang="0">
                  <a:pos x="536" y="118"/>
                </a:cxn>
                <a:cxn ang="0">
                  <a:pos x="480" y="111"/>
                </a:cxn>
                <a:cxn ang="0">
                  <a:pos x="427" y="104"/>
                </a:cxn>
                <a:cxn ang="0">
                  <a:pos x="388" y="79"/>
                </a:cxn>
                <a:cxn ang="0">
                  <a:pos x="342" y="51"/>
                </a:cxn>
                <a:cxn ang="0">
                  <a:pos x="297" y="26"/>
                </a:cxn>
                <a:cxn ang="0">
                  <a:pos x="247" y="7"/>
                </a:cxn>
                <a:cxn ang="0">
                  <a:pos x="194" y="0"/>
                </a:cxn>
                <a:cxn ang="0">
                  <a:pos x="145" y="0"/>
                </a:cxn>
                <a:cxn ang="0">
                  <a:pos x="89" y="14"/>
                </a:cxn>
                <a:cxn ang="0">
                  <a:pos x="57" y="35"/>
                </a:cxn>
                <a:cxn ang="0">
                  <a:pos x="25" y="55"/>
                </a:cxn>
                <a:cxn ang="0">
                  <a:pos x="0" y="72"/>
                </a:cxn>
              </a:cxnLst>
              <a:rect l="0" t="0" r="r" b="b"/>
              <a:pathLst>
                <a:path w="1030" h="237">
                  <a:moveTo>
                    <a:pt x="1030" y="237"/>
                  </a:moveTo>
                  <a:lnTo>
                    <a:pt x="1005" y="209"/>
                  </a:lnTo>
                  <a:lnTo>
                    <a:pt x="966" y="185"/>
                  </a:lnTo>
                  <a:lnTo>
                    <a:pt x="927" y="174"/>
                  </a:lnTo>
                  <a:lnTo>
                    <a:pt x="878" y="163"/>
                  </a:lnTo>
                  <a:lnTo>
                    <a:pt x="829" y="160"/>
                  </a:lnTo>
                  <a:lnTo>
                    <a:pt x="769" y="160"/>
                  </a:lnTo>
                  <a:lnTo>
                    <a:pt x="712" y="167"/>
                  </a:lnTo>
                  <a:lnTo>
                    <a:pt x="656" y="149"/>
                  </a:lnTo>
                  <a:lnTo>
                    <a:pt x="596" y="132"/>
                  </a:lnTo>
                  <a:lnTo>
                    <a:pt x="536" y="118"/>
                  </a:lnTo>
                  <a:lnTo>
                    <a:pt x="480" y="111"/>
                  </a:lnTo>
                  <a:lnTo>
                    <a:pt x="427" y="104"/>
                  </a:lnTo>
                  <a:lnTo>
                    <a:pt x="388" y="79"/>
                  </a:lnTo>
                  <a:lnTo>
                    <a:pt x="342" y="51"/>
                  </a:lnTo>
                  <a:lnTo>
                    <a:pt x="297" y="26"/>
                  </a:lnTo>
                  <a:lnTo>
                    <a:pt x="247" y="7"/>
                  </a:lnTo>
                  <a:lnTo>
                    <a:pt x="194" y="0"/>
                  </a:lnTo>
                  <a:lnTo>
                    <a:pt x="145" y="0"/>
                  </a:lnTo>
                  <a:lnTo>
                    <a:pt x="89" y="14"/>
                  </a:lnTo>
                  <a:lnTo>
                    <a:pt x="57" y="35"/>
                  </a:lnTo>
                  <a:lnTo>
                    <a:pt x="25" y="55"/>
                  </a:lnTo>
                  <a:lnTo>
                    <a:pt x="0" y="72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705" y="2788"/>
              <a:ext cx="285" cy="42"/>
            </a:xfrm>
            <a:custGeom>
              <a:avLst/>
              <a:gdLst/>
              <a:ahLst/>
              <a:cxnLst>
                <a:cxn ang="0">
                  <a:pos x="853" y="127"/>
                </a:cxn>
                <a:cxn ang="0">
                  <a:pos x="803" y="116"/>
                </a:cxn>
                <a:cxn ang="0">
                  <a:pos x="754" y="113"/>
                </a:cxn>
                <a:cxn ang="0">
                  <a:pos x="687" y="113"/>
                </a:cxn>
                <a:cxn ang="0">
                  <a:pos x="627" y="113"/>
                </a:cxn>
                <a:cxn ang="0">
                  <a:pos x="557" y="94"/>
                </a:cxn>
                <a:cxn ang="0">
                  <a:pos x="479" y="87"/>
                </a:cxn>
                <a:cxn ang="0">
                  <a:pos x="416" y="88"/>
                </a:cxn>
                <a:cxn ang="0">
                  <a:pos x="349" y="63"/>
                </a:cxn>
                <a:cxn ang="0">
                  <a:pos x="285" y="28"/>
                </a:cxn>
                <a:cxn ang="0">
                  <a:pos x="211" y="10"/>
                </a:cxn>
                <a:cxn ang="0">
                  <a:pos x="162" y="0"/>
                </a:cxn>
                <a:cxn ang="0">
                  <a:pos x="112" y="0"/>
                </a:cxn>
                <a:cxn ang="0">
                  <a:pos x="56" y="7"/>
                </a:cxn>
                <a:cxn ang="0">
                  <a:pos x="0" y="30"/>
                </a:cxn>
              </a:cxnLst>
              <a:rect l="0" t="0" r="r" b="b"/>
              <a:pathLst>
                <a:path w="853" h="127">
                  <a:moveTo>
                    <a:pt x="853" y="127"/>
                  </a:moveTo>
                  <a:lnTo>
                    <a:pt x="803" y="116"/>
                  </a:lnTo>
                  <a:lnTo>
                    <a:pt x="754" y="113"/>
                  </a:lnTo>
                  <a:lnTo>
                    <a:pt x="687" y="113"/>
                  </a:lnTo>
                  <a:lnTo>
                    <a:pt x="627" y="113"/>
                  </a:lnTo>
                  <a:lnTo>
                    <a:pt x="557" y="94"/>
                  </a:lnTo>
                  <a:lnTo>
                    <a:pt x="479" y="87"/>
                  </a:lnTo>
                  <a:lnTo>
                    <a:pt x="416" y="88"/>
                  </a:lnTo>
                  <a:lnTo>
                    <a:pt x="349" y="63"/>
                  </a:lnTo>
                  <a:lnTo>
                    <a:pt x="285" y="28"/>
                  </a:lnTo>
                  <a:lnTo>
                    <a:pt x="211" y="10"/>
                  </a:lnTo>
                  <a:lnTo>
                    <a:pt x="162" y="0"/>
                  </a:lnTo>
                  <a:lnTo>
                    <a:pt x="112" y="0"/>
                  </a:lnTo>
                  <a:lnTo>
                    <a:pt x="56" y="7"/>
                  </a:lnTo>
                  <a:lnTo>
                    <a:pt x="0" y="3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329" y="2567"/>
              <a:ext cx="49" cy="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2"/>
                </a:cxn>
                <a:cxn ang="0">
                  <a:pos x="57" y="6"/>
                </a:cxn>
                <a:cxn ang="0">
                  <a:pos x="87" y="17"/>
                </a:cxn>
                <a:cxn ang="0">
                  <a:pos x="112" y="37"/>
                </a:cxn>
                <a:cxn ang="0">
                  <a:pos x="137" y="64"/>
                </a:cxn>
                <a:cxn ang="0">
                  <a:pos x="148" y="105"/>
                </a:cxn>
                <a:cxn ang="0">
                  <a:pos x="148" y="148"/>
                </a:cxn>
                <a:cxn ang="0">
                  <a:pos x="144" y="198"/>
                </a:cxn>
              </a:cxnLst>
              <a:rect l="0" t="0" r="r" b="b"/>
              <a:pathLst>
                <a:path w="148" h="198">
                  <a:moveTo>
                    <a:pt x="0" y="0"/>
                  </a:moveTo>
                  <a:lnTo>
                    <a:pt x="31" y="2"/>
                  </a:lnTo>
                  <a:lnTo>
                    <a:pt x="57" y="6"/>
                  </a:lnTo>
                  <a:lnTo>
                    <a:pt x="87" y="17"/>
                  </a:lnTo>
                  <a:lnTo>
                    <a:pt x="112" y="37"/>
                  </a:lnTo>
                  <a:lnTo>
                    <a:pt x="137" y="64"/>
                  </a:lnTo>
                  <a:lnTo>
                    <a:pt x="148" y="105"/>
                  </a:lnTo>
                  <a:lnTo>
                    <a:pt x="148" y="148"/>
                  </a:lnTo>
                  <a:lnTo>
                    <a:pt x="144" y="198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352" y="2588"/>
              <a:ext cx="34" cy="93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95" y="63"/>
                </a:cxn>
                <a:cxn ang="0">
                  <a:pos x="85" y="129"/>
                </a:cxn>
                <a:cxn ang="0">
                  <a:pos x="74" y="175"/>
                </a:cxn>
                <a:cxn ang="0">
                  <a:pos x="60" y="211"/>
                </a:cxn>
                <a:cxn ang="0">
                  <a:pos x="43" y="235"/>
                </a:cxn>
                <a:cxn ang="0">
                  <a:pos x="26" y="257"/>
                </a:cxn>
                <a:cxn ang="0">
                  <a:pos x="0" y="280"/>
                </a:cxn>
              </a:cxnLst>
              <a:rect l="0" t="0" r="r" b="b"/>
              <a:pathLst>
                <a:path w="102" h="280">
                  <a:moveTo>
                    <a:pt x="102" y="0"/>
                  </a:moveTo>
                  <a:lnTo>
                    <a:pt x="95" y="63"/>
                  </a:lnTo>
                  <a:lnTo>
                    <a:pt x="85" y="129"/>
                  </a:lnTo>
                  <a:lnTo>
                    <a:pt x="74" y="175"/>
                  </a:lnTo>
                  <a:lnTo>
                    <a:pt x="60" y="211"/>
                  </a:lnTo>
                  <a:lnTo>
                    <a:pt x="43" y="235"/>
                  </a:lnTo>
                  <a:lnTo>
                    <a:pt x="26" y="257"/>
                  </a:lnTo>
                  <a:lnTo>
                    <a:pt x="0" y="28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365" y="2664"/>
              <a:ext cx="54" cy="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8" y="0"/>
                </a:cxn>
                <a:cxn ang="0">
                  <a:pos x="75" y="3"/>
                </a:cxn>
                <a:cxn ang="0">
                  <a:pos x="113" y="14"/>
                </a:cxn>
                <a:cxn ang="0">
                  <a:pos x="162" y="39"/>
                </a:cxn>
              </a:cxnLst>
              <a:rect l="0" t="0" r="r" b="b"/>
              <a:pathLst>
                <a:path w="162" h="39">
                  <a:moveTo>
                    <a:pt x="0" y="5"/>
                  </a:moveTo>
                  <a:lnTo>
                    <a:pt x="38" y="0"/>
                  </a:lnTo>
                  <a:lnTo>
                    <a:pt x="75" y="3"/>
                  </a:lnTo>
                  <a:lnTo>
                    <a:pt x="113" y="14"/>
                  </a:lnTo>
                  <a:lnTo>
                    <a:pt x="162" y="39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353" y="2676"/>
              <a:ext cx="64" cy="1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9" y="5"/>
                </a:cxn>
                <a:cxn ang="0">
                  <a:pos x="63" y="0"/>
                </a:cxn>
                <a:cxn ang="0">
                  <a:pos x="96" y="2"/>
                </a:cxn>
                <a:cxn ang="0">
                  <a:pos x="131" y="13"/>
                </a:cxn>
                <a:cxn ang="0">
                  <a:pos x="165" y="32"/>
                </a:cxn>
                <a:cxn ang="0">
                  <a:pos x="191" y="53"/>
                </a:cxn>
              </a:cxnLst>
              <a:rect l="0" t="0" r="r" b="b"/>
              <a:pathLst>
                <a:path w="191" h="53">
                  <a:moveTo>
                    <a:pt x="0" y="16"/>
                  </a:moveTo>
                  <a:lnTo>
                    <a:pt x="39" y="5"/>
                  </a:lnTo>
                  <a:lnTo>
                    <a:pt x="63" y="0"/>
                  </a:lnTo>
                  <a:lnTo>
                    <a:pt x="96" y="2"/>
                  </a:lnTo>
                  <a:lnTo>
                    <a:pt x="131" y="13"/>
                  </a:lnTo>
                  <a:lnTo>
                    <a:pt x="165" y="32"/>
                  </a:lnTo>
                  <a:lnTo>
                    <a:pt x="191" y="53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537" y="2551"/>
              <a:ext cx="25" cy="13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28"/>
                </a:cxn>
                <a:cxn ang="0">
                  <a:pos x="51" y="65"/>
                </a:cxn>
                <a:cxn ang="0">
                  <a:pos x="66" y="109"/>
                </a:cxn>
                <a:cxn ang="0">
                  <a:pos x="75" y="151"/>
                </a:cxn>
                <a:cxn ang="0">
                  <a:pos x="75" y="202"/>
                </a:cxn>
                <a:cxn ang="0">
                  <a:pos x="70" y="246"/>
                </a:cxn>
                <a:cxn ang="0">
                  <a:pos x="61" y="294"/>
                </a:cxn>
                <a:cxn ang="0">
                  <a:pos x="43" y="339"/>
                </a:cxn>
                <a:cxn ang="0">
                  <a:pos x="23" y="378"/>
                </a:cxn>
                <a:cxn ang="0">
                  <a:pos x="0" y="415"/>
                </a:cxn>
              </a:cxnLst>
              <a:rect l="0" t="0" r="r" b="b"/>
              <a:pathLst>
                <a:path w="75" h="415">
                  <a:moveTo>
                    <a:pt x="17" y="0"/>
                  </a:moveTo>
                  <a:lnTo>
                    <a:pt x="34" y="28"/>
                  </a:lnTo>
                  <a:lnTo>
                    <a:pt x="51" y="65"/>
                  </a:lnTo>
                  <a:lnTo>
                    <a:pt x="66" y="109"/>
                  </a:lnTo>
                  <a:lnTo>
                    <a:pt x="75" y="151"/>
                  </a:lnTo>
                  <a:lnTo>
                    <a:pt x="75" y="202"/>
                  </a:lnTo>
                  <a:lnTo>
                    <a:pt x="70" y="246"/>
                  </a:lnTo>
                  <a:lnTo>
                    <a:pt x="61" y="294"/>
                  </a:lnTo>
                  <a:lnTo>
                    <a:pt x="43" y="339"/>
                  </a:lnTo>
                  <a:lnTo>
                    <a:pt x="23" y="378"/>
                  </a:lnTo>
                  <a:lnTo>
                    <a:pt x="0" y="415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417" y="2720"/>
              <a:ext cx="82" cy="31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42" y="63"/>
                </a:cxn>
                <a:cxn ang="0">
                  <a:pos x="85" y="42"/>
                </a:cxn>
                <a:cxn ang="0">
                  <a:pos x="120" y="28"/>
                </a:cxn>
                <a:cxn ang="0">
                  <a:pos x="162" y="14"/>
                </a:cxn>
                <a:cxn ang="0">
                  <a:pos x="211" y="7"/>
                </a:cxn>
                <a:cxn ang="0">
                  <a:pos x="247" y="0"/>
                </a:cxn>
              </a:cxnLst>
              <a:rect l="0" t="0" r="r" b="b"/>
              <a:pathLst>
                <a:path w="247" h="91">
                  <a:moveTo>
                    <a:pt x="0" y="91"/>
                  </a:moveTo>
                  <a:lnTo>
                    <a:pt x="42" y="63"/>
                  </a:lnTo>
                  <a:lnTo>
                    <a:pt x="85" y="42"/>
                  </a:lnTo>
                  <a:lnTo>
                    <a:pt x="120" y="28"/>
                  </a:lnTo>
                  <a:lnTo>
                    <a:pt x="162" y="14"/>
                  </a:lnTo>
                  <a:lnTo>
                    <a:pt x="211" y="7"/>
                  </a:lnTo>
                  <a:lnTo>
                    <a:pt x="247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530" y="2629"/>
              <a:ext cx="132" cy="87"/>
            </a:xfrm>
            <a:custGeom>
              <a:avLst/>
              <a:gdLst/>
              <a:ahLst/>
              <a:cxnLst>
                <a:cxn ang="0">
                  <a:pos x="0" y="261"/>
                </a:cxn>
                <a:cxn ang="0">
                  <a:pos x="43" y="261"/>
                </a:cxn>
                <a:cxn ang="0">
                  <a:pos x="106" y="247"/>
                </a:cxn>
                <a:cxn ang="0">
                  <a:pos x="164" y="226"/>
                </a:cxn>
                <a:cxn ang="0">
                  <a:pos x="213" y="204"/>
                </a:cxn>
                <a:cxn ang="0">
                  <a:pos x="262" y="169"/>
                </a:cxn>
                <a:cxn ang="0">
                  <a:pos x="319" y="127"/>
                </a:cxn>
                <a:cxn ang="0">
                  <a:pos x="340" y="85"/>
                </a:cxn>
                <a:cxn ang="0">
                  <a:pos x="396" y="0"/>
                </a:cxn>
              </a:cxnLst>
              <a:rect l="0" t="0" r="r" b="b"/>
              <a:pathLst>
                <a:path w="396" h="261">
                  <a:moveTo>
                    <a:pt x="0" y="261"/>
                  </a:moveTo>
                  <a:lnTo>
                    <a:pt x="43" y="261"/>
                  </a:lnTo>
                  <a:lnTo>
                    <a:pt x="106" y="247"/>
                  </a:lnTo>
                  <a:lnTo>
                    <a:pt x="164" y="226"/>
                  </a:lnTo>
                  <a:lnTo>
                    <a:pt x="213" y="204"/>
                  </a:lnTo>
                  <a:lnTo>
                    <a:pt x="262" y="169"/>
                  </a:lnTo>
                  <a:lnTo>
                    <a:pt x="319" y="127"/>
                  </a:lnTo>
                  <a:lnTo>
                    <a:pt x="340" y="85"/>
                  </a:lnTo>
                  <a:lnTo>
                    <a:pt x="396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580" y="2694"/>
              <a:ext cx="61" cy="15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77" y="29"/>
                </a:cxn>
                <a:cxn ang="0">
                  <a:pos x="141" y="14"/>
                </a:cxn>
                <a:cxn ang="0">
                  <a:pos x="183" y="0"/>
                </a:cxn>
              </a:cxnLst>
              <a:rect l="0" t="0" r="r" b="b"/>
              <a:pathLst>
                <a:path w="183" h="43">
                  <a:moveTo>
                    <a:pt x="0" y="43"/>
                  </a:moveTo>
                  <a:lnTo>
                    <a:pt x="77" y="29"/>
                  </a:lnTo>
                  <a:lnTo>
                    <a:pt x="141" y="14"/>
                  </a:lnTo>
                  <a:lnTo>
                    <a:pt x="183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4" name="Freeform 30"/>
            <p:cNvSpPr>
              <a:spLocks/>
            </p:cNvSpPr>
            <p:nvPr/>
          </p:nvSpPr>
          <p:spPr bwMode="auto">
            <a:xfrm>
              <a:off x="551" y="2685"/>
              <a:ext cx="184" cy="8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56" y="205"/>
                </a:cxn>
                <a:cxn ang="0">
                  <a:pos x="121" y="176"/>
                </a:cxn>
                <a:cxn ang="0">
                  <a:pos x="177" y="155"/>
                </a:cxn>
                <a:cxn ang="0">
                  <a:pos x="255" y="127"/>
                </a:cxn>
                <a:cxn ang="0">
                  <a:pos x="318" y="92"/>
                </a:cxn>
                <a:cxn ang="0">
                  <a:pos x="332" y="92"/>
                </a:cxn>
                <a:cxn ang="0">
                  <a:pos x="417" y="35"/>
                </a:cxn>
                <a:cxn ang="0">
                  <a:pos x="487" y="14"/>
                </a:cxn>
                <a:cxn ang="0">
                  <a:pos x="551" y="0"/>
                </a:cxn>
              </a:cxnLst>
              <a:rect l="0" t="0" r="r" b="b"/>
              <a:pathLst>
                <a:path w="551" h="240">
                  <a:moveTo>
                    <a:pt x="0" y="240"/>
                  </a:moveTo>
                  <a:lnTo>
                    <a:pt x="56" y="205"/>
                  </a:lnTo>
                  <a:lnTo>
                    <a:pt x="121" y="176"/>
                  </a:lnTo>
                  <a:lnTo>
                    <a:pt x="177" y="155"/>
                  </a:lnTo>
                  <a:lnTo>
                    <a:pt x="255" y="127"/>
                  </a:lnTo>
                  <a:lnTo>
                    <a:pt x="318" y="92"/>
                  </a:lnTo>
                  <a:lnTo>
                    <a:pt x="332" y="92"/>
                  </a:lnTo>
                  <a:lnTo>
                    <a:pt x="417" y="35"/>
                  </a:lnTo>
                  <a:lnTo>
                    <a:pt x="487" y="14"/>
                  </a:lnTo>
                  <a:lnTo>
                    <a:pt x="551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300" y="2567"/>
              <a:ext cx="17" cy="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7" y="3"/>
                </a:cxn>
                <a:cxn ang="0">
                  <a:pos x="49" y="0"/>
                </a:cxn>
              </a:cxnLst>
              <a:rect l="0" t="0" r="r" b="b"/>
              <a:pathLst>
                <a:path w="49" h="8">
                  <a:moveTo>
                    <a:pt x="0" y="8"/>
                  </a:moveTo>
                  <a:lnTo>
                    <a:pt x="27" y="3"/>
                  </a:lnTo>
                  <a:lnTo>
                    <a:pt x="49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618" y="2853"/>
              <a:ext cx="40" cy="12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84" y="3"/>
                </a:cxn>
                <a:cxn ang="0">
                  <a:pos x="56" y="10"/>
                </a:cxn>
                <a:cxn ang="0">
                  <a:pos x="28" y="21"/>
                </a:cxn>
                <a:cxn ang="0">
                  <a:pos x="0" y="35"/>
                </a:cxn>
              </a:cxnLst>
              <a:rect l="0" t="0" r="r" b="b"/>
              <a:pathLst>
                <a:path w="120" h="35">
                  <a:moveTo>
                    <a:pt x="120" y="0"/>
                  </a:moveTo>
                  <a:lnTo>
                    <a:pt x="84" y="3"/>
                  </a:lnTo>
                  <a:lnTo>
                    <a:pt x="56" y="10"/>
                  </a:lnTo>
                  <a:lnTo>
                    <a:pt x="28" y="21"/>
                  </a:lnTo>
                  <a:lnTo>
                    <a:pt x="0" y="35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699" y="2884"/>
              <a:ext cx="40" cy="7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78" y="0"/>
                </a:cxn>
                <a:cxn ang="0">
                  <a:pos x="35" y="7"/>
                </a:cxn>
                <a:cxn ang="0">
                  <a:pos x="0" y="21"/>
                </a:cxn>
              </a:cxnLst>
              <a:rect l="0" t="0" r="r" b="b"/>
              <a:pathLst>
                <a:path w="120" h="21">
                  <a:moveTo>
                    <a:pt x="120" y="0"/>
                  </a:moveTo>
                  <a:lnTo>
                    <a:pt x="78" y="0"/>
                  </a:lnTo>
                  <a:lnTo>
                    <a:pt x="35" y="7"/>
                  </a:lnTo>
                  <a:lnTo>
                    <a:pt x="0" y="21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737" y="2853"/>
              <a:ext cx="55" cy="27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37" y="3"/>
                </a:cxn>
                <a:cxn ang="0">
                  <a:pos x="102" y="14"/>
                </a:cxn>
                <a:cxn ang="0">
                  <a:pos x="70" y="28"/>
                </a:cxn>
                <a:cxn ang="0">
                  <a:pos x="46" y="46"/>
                </a:cxn>
                <a:cxn ang="0">
                  <a:pos x="25" y="63"/>
                </a:cxn>
                <a:cxn ang="0">
                  <a:pos x="10" y="74"/>
                </a:cxn>
                <a:cxn ang="0">
                  <a:pos x="0" y="81"/>
                </a:cxn>
              </a:cxnLst>
              <a:rect l="0" t="0" r="r" b="b"/>
              <a:pathLst>
                <a:path w="166" h="81">
                  <a:moveTo>
                    <a:pt x="166" y="0"/>
                  </a:moveTo>
                  <a:lnTo>
                    <a:pt x="137" y="3"/>
                  </a:lnTo>
                  <a:lnTo>
                    <a:pt x="102" y="14"/>
                  </a:lnTo>
                  <a:lnTo>
                    <a:pt x="70" y="28"/>
                  </a:lnTo>
                  <a:lnTo>
                    <a:pt x="46" y="46"/>
                  </a:lnTo>
                  <a:lnTo>
                    <a:pt x="25" y="63"/>
                  </a:lnTo>
                  <a:lnTo>
                    <a:pt x="10" y="74"/>
                  </a:lnTo>
                  <a:lnTo>
                    <a:pt x="0" y="81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843" y="2874"/>
              <a:ext cx="42" cy="16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67" y="7"/>
                </a:cxn>
                <a:cxn ang="0">
                  <a:pos x="42" y="18"/>
                </a:cxn>
                <a:cxn ang="0">
                  <a:pos x="18" y="32"/>
                </a:cxn>
                <a:cxn ang="0">
                  <a:pos x="0" y="49"/>
                </a:cxn>
              </a:cxnLst>
              <a:rect l="0" t="0" r="r" b="b"/>
              <a:pathLst>
                <a:path w="127" h="49">
                  <a:moveTo>
                    <a:pt x="127" y="0"/>
                  </a:moveTo>
                  <a:lnTo>
                    <a:pt x="67" y="7"/>
                  </a:lnTo>
                  <a:lnTo>
                    <a:pt x="42" y="18"/>
                  </a:lnTo>
                  <a:lnTo>
                    <a:pt x="18" y="32"/>
                  </a:lnTo>
                  <a:lnTo>
                    <a:pt x="0" y="49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auto">
            <a:xfrm>
              <a:off x="876" y="2826"/>
              <a:ext cx="48" cy="25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95" y="14"/>
                </a:cxn>
                <a:cxn ang="0">
                  <a:pos x="67" y="28"/>
                </a:cxn>
                <a:cxn ang="0">
                  <a:pos x="42" y="42"/>
                </a:cxn>
                <a:cxn ang="0">
                  <a:pos x="21" y="60"/>
                </a:cxn>
                <a:cxn ang="0">
                  <a:pos x="0" y="77"/>
                </a:cxn>
              </a:cxnLst>
              <a:rect l="0" t="0" r="r" b="b"/>
              <a:pathLst>
                <a:path w="144" h="77">
                  <a:moveTo>
                    <a:pt x="144" y="0"/>
                  </a:moveTo>
                  <a:lnTo>
                    <a:pt x="95" y="14"/>
                  </a:lnTo>
                  <a:lnTo>
                    <a:pt x="67" y="28"/>
                  </a:lnTo>
                  <a:lnTo>
                    <a:pt x="42" y="42"/>
                  </a:lnTo>
                  <a:lnTo>
                    <a:pt x="21" y="60"/>
                  </a:lnTo>
                  <a:lnTo>
                    <a:pt x="0" y="77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1" name="Freeform 37"/>
            <p:cNvSpPr>
              <a:spLocks/>
            </p:cNvSpPr>
            <p:nvPr/>
          </p:nvSpPr>
          <p:spPr bwMode="auto">
            <a:xfrm>
              <a:off x="802" y="2817"/>
              <a:ext cx="40" cy="19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74" y="10"/>
                </a:cxn>
                <a:cxn ang="0">
                  <a:pos x="49" y="26"/>
                </a:cxn>
                <a:cxn ang="0">
                  <a:pos x="24" y="40"/>
                </a:cxn>
                <a:cxn ang="0">
                  <a:pos x="0" y="57"/>
                </a:cxn>
              </a:cxnLst>
              <a:rect l="0" t="0" r="r" b="b"/>
              <a:pathLst>
                <a:path w="120" h="57">
                  <a:moveTo>
                    <a:pt x="120" y="0"/>
                  </a:moveTo>
                  <a:lnTo>
                    <a:pt x="74" y="10"/>
                  </a:lnTo>
                  <a:lnTo>
                    <a:pt x="49" y="26"/>
                  </a:lnTo>
                  <a:lnTo>
                    <a:pt x="24" y="40"/>
                  </a:lnTo>
                  <a:lnTo>
                    <a:pt x="0" y="57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2" name="Freeform 38"/>
            <p:cNvSpPr>
              <a:spLocks/>
            </p:cNvSpPr>
            <p:nvPr/>
          </p:nvSpPr>
          <p:spPr bwMode="auto">
            <a:xfrm>
              <a:off x="854" y="2766"/>
              <a:ext cx="52" cy="38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88" y="13"/>
                </a:cxn>
                <a:cxn ang="0">
                  <a:pos x="49" y="33"/>
                </a:cxn>
                <a:cxn ang="0">
                  <a:pos x="21" y="59"/>
                </a:cxn>
                <a:cxn ang="0">
                  <a:pos x="7" y="85"/>
                </a:cxn>
                <a:cxn ang="0">
                  <a:pos x="0" y="113"/>
                </a:cxn>
              </a:cxnLst>
              <a:rect l="0" t="0" r="r" b="b"/>
              <a:pathLst>
                <a:path w="155" h="113">
                  <a:moveTo>
                    <a:pt x="155" y="0"/>
                  </a:moveTo>
                  <a:lnTo>
                    <a:pt x="88" y="13"/>
                  </a:lnTo>
                  <a:lnTo>
                    <a:pt x="49" y="33"/>
                  </a:lnTo>
                  <a:lnTo>
                    <a:pt x="21" y="59"/>
                  </a:lnTo>
                  <a:lnTo>
                    <a:pt x="7" y="85"/>
                  </a:lnTo>
                  <a:lnTo>
                    <a:pt x="0" y="113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3" name="Freeform 39"/>
            <p:cNvSpPr>
              <a:spLocks/>
            </p:cNvSpPr>
            <p:nvPr/>
          </p:nvSpPr>
          <p:spPr bwMode="auto">
            <a:xfrm>
              <a:off x="762" y="2741"/>
              <a:ext cx="72" cy="23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127" y="0"/>
                </a:cxn>
                <a:cxn ang="0">
                  <a:pos x="63" y="21"/>
                </a:cxn>
                <a:cxn ang="0">
                  <a:pos x="21" y="42"/>
                </a:cxn>
                <a:cxn ang="0">
                  <a:pos x="0" y="70"/>
                </a:cxn>
              </a:cxnLst>
              <a:rect l="0" t="0" r="r" b="b"/>
              <a:pathLst>
                <a:path w="218" h="70">
                  <a:moveTo>
                    <a:pt x="218" y="0"/>
                  </a:moveTo>
                  <a:lnTo>
                    <a:pt x="127" y="0"/>
                  </a:lnTo>
                  <a:lnTo>
                    <a:pt x="63" y="21"/>
                  </a:lnTo>
                  <a:lnTo>
                    <a:pt x="21" y="42"/>
                  </a:lnTo>
                  <a:lnTo>
                    <a:pt x="0" y="7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4" name="Freeform 40"/>
            <p:cNvSpPr>
              <a:spLocks/>
            </p:cNvSpPr>
            <p:nvPr/>
          </p:nvSpPr>
          <p:spPr bwMode="auto">
            <a:xfrm>
              <a:off x="738" y="2752"/>
              <a:ext cx="7" cy="36"/>
            </a:xfrm>
            <a:custGeom>
              <a:avLst/>
              <a:gdLst/>
              <a:ahLst/>
              <a:cxnLst>
                <a:cxn ang="0">
                  <a:pos x="7" y="106"/>
                </a:cxn>
                <a:cxn ang="0">
                  <a:pos x="0" y="78"/>
                </a:cxn>
                <a:cxn ang="0">
                  <a:pos x="7" y="42"/>
                </a:cxn>
                <a:cxn ang="0">
                  <a:pos x="22" y="0"/>
                </a:cxn>
              </a:cxnLst>
              <a:rect l="0" t="0" r="r" b="b"/>
              <a:pathLst>
                <a:path w="22" h="106">
                  <a:moveTo>
                    <a:pt x="7" y="106"/>
                  </a:moveTo>
                  <a:lnTo>
                    <a:pt x="0" y="78"/>
                  </a:lnTo>
                  <a:lnTo>
                    <a:pt x="7" y="42"/>
                  </a:lnTo>
                  <a:lnTo>
                    <a:pt x="22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5" name="Freeform 41"/>
            <p:cNvSpPr>
              <a:spLocks/>
            </p:cNvSpPr>
            <p:nvPr/>
          </p:nvSpPr>
          <p:spPr bwMode="auto">
            <a:xfrm>
              <a:off x="677" y="2792"/>
              <a:ext cx="19" cy="24"/>
            </a:xfrm>
            <a:custGeom>
              <a:avLst/>
              <a:gdLst/>
              <a:ahLst/>
              <a:cxnLst>
                <a:cxn ang="0">
                  <a:pos x="56" y="70"/>
                </a:cxn>
                <a:cxn ang="0">
                  <a:pos x="28" y="42"/>
                </a:cxn>
                <a:cxn ang="0">
                  <a:pos x="0" y="0"/>
                </a:cxn>
              </a:cxnLst>
              <a:rect l="0" t="0" r="r" b="b"/>
              <a:pathLst>
                <a:path w="56" h="70">
                  <a:moveTo>
                    <a:pt x="56" y="70"/>
                  </a:moveTo>
                  <a:lnTo>
                    <a:pt x="28" y="42"/>
                  </a:lnTo>
                  <a:lnTo>
                    <a:pt x="0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6" name="Line 42"/>
            <p:cNvSpPr>
              <a:spLocks noChangeShapeType="1"/>
            </p:cNvSpPr>
            <p:nvPr/>
          </p:nvSpPr>
          <p:spPr bwMode="auto">
            <a:xfrm flipH="1" flipV="1">
              <a:off x="698" y="2938"/>
              <a:ext cx="10" cy="14"/>
            </a:xfrm>
            <a:prstGeom prst="line">
              <a:avLst/>
            </a:prstGeom>
            <a:grpFill/>
            <a:ln w="476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 flipH="1">
            <a:off x="6889154" y="3031723"/>
            <a:ext cx="2003326" cy="1415623"/>
            <a:chOff x="244" y="2506"/>
            <a:chExt cx="773" cy="469"/>
          </a:xfrm>
          <a:solidFill>
            <a:srgbClr val="00FF00"/>
          </a:solidFill>
        </p:grpSpPr>
        <p:sp>
          <p:nvSpPr>
            <p:cNvPr id="38" name="Freeform 44"/>
            <p:cNvSpPr>
              <a:spLocks/>
            </p:cNvSpPr>
            <p:nvPr/>
          </p:nvSpPr>
          <p:spPr bwMode="auto">
            <a:xfrm>
              <a:off x="244" y="2506"/>
              <a:ext cx="773" cy="469"/>
            </a:xfrm>
            <a:custGeom>
              <a:avLst/>
              <a:gdLst/>
              <a:ahLst/>
              <a:cxnLst>
                <a:cxn ang="0">
                  <a:pos x="927" y="131"/>
                </a:cxn>
                <a:cxn ang="0">
                  <a:pos x="1113" y="137"/>
                </a:cxn>
                <a:cxn ang="0">
                  <a:pos x="1164" y="156"/>
                </a:cxn>
                <a:cxn ang="0">
                  <a:pos x="1479" y="431"/>
                </a:cxn>
                <a:cxn ang="0">
                  <a:pos x="1634" y="642"/>
                </a:cxn>
                <a:cxn ang="0">
                  <a:pos x="1859" y="733"/>
                </a:cxn>
                <a:cxn ang="0">
                  <a:pos x="1957" y="773"/>
                </a:cxn>
                <a:cxn ang="0">
                  <a:pos x="2042" y="783"/>
                </a:cxn>
                <a:cxn ang="0">
                  <a:pos x="2132" y="791"/>
                </a:cxn>
                <a:cxn ang="0">
                  <a:pos x="2201" y="807"/>
                </a:cxn>
                <a:cxn ang="0">
                  <a:pos x="2265" y="857"/>
                </a:cxn>
                <a:cxn ang="0">
                  <a:pos x="2266" y="921"/>
                </a:cxn>
                <a:cxn ang="0">
                  <a:pos x="2237" y="971"/>
                </a:cxn>
                <a:cxn ang="0">
                  <a:pos x="2282" y="991"/>
                </a:cxn>
                <a:cxn ang="0">
                  <a:pos x="2318" y="1052"/>
                </a:cxn>
                <a:cxn ang="0">
                  <a:pos x="2306" y="1129"/>
                </a:cxn>
                <a:cxn ang="0">
                  <a:pos x="2267" y="1162"/>
                </a:cxn>
                <a:cxn ang="0">
                  <a:pos x="2246" y="1194"/>
                </a:cxn>
                <a:cxn ang="0">
                  <a:pos x="2244" y="1243"/>
                </a:cxn>
                <a:cxn ang="0">
                  <a:pos x="2224" y="1285"/>
                </a:cxn>
                <a:cxn ang="0">
                  <a:pos x="2188" y="1315"/>
                </a:cxn>
                <a:cxn ang="0">
                  <a:pos x="1979" y="1312"/>
                </a:cxn>
                <a:cxn ang="0">
                  <a:pos x="1838" y="1368"/>
                </a:cxn>
                <a:cxn ang="0">
                  <a:pos x="1764" y="1407"/>
                </a:cxn>
                <a:cxn ang="0">
                  <a:pos x="1535" y="1362"/>
                </a:cxn>
                <a:cxn ang="0">
                  <a:pos x="1091" y="1305"/>
                </a:cxn>
                <a:cxn ang="0">
                  <a:pos x="561" y="941"/>
                </a:cxn>
                <a:cxn ang="0">
                  <a:pos x="456" y="800"/>
                </a:cxn>
                <a:cxn ang="0">
                  <a:pos x="311" y="534"/>
                </a:cxn>
                <a:cxn ang="0">
                  <a:pos x="270" y="559"/>
                </a:cxn>
                <a:cxn ang="0">
                  <a:pos x="214" y="568"/>
                </a:cxn>
                <a:cxn ang="0">
                  <a:pos x="156" y="562"/>
                </a:cxn>
                <a:cxn ang="0">
                  <a:pos x="82" y="546"/>
                </a:cxn>
                <a:cxn ang="0">
                  <a:pos x="17" y="496"/>
                </a:cxn>
                <a:cxn ang="0">
                  <a:pos x="0" y="409"/>
                </a:cxn>
                <a:cxn ang="0">
                  <a:pos x="11" y="328"/>
                </a:cxn>
                <a:cxn ang="0">
                  <a:pos x="54" y="268"/>
                </a:cxn>
                <a:cxn ang="0">
                  <a:pos x="113" y="220"/>
                </a:cxn>
                <a:cxn ang="0">
                  <a:pos x="167" y="191"/>
                </a:cxn>
                <a:cxn ang="0">
                  <a:pos x="293" y="64"/>
                </a:cxn>
                <a:cxn ang="0">
                  <a:pos x="575" y="0"/>
                </a:cxn>
                <a:cxn ang="0">
                  <a:pos x="730" y="36"/>
                </a:cxn>
                <a:cxn ang="0">
                  <a:pos x="819" y="82"/>
                </a:cxn>
              </a:cxnLst>
              <a:rect l="0" t="0" r="r" b="b"/>
              <a:pathLst>
                <a:path w="2318" h="1407">
                  <a:moveTo>
                    <a:pt x="895" y="135"/>
                  </a:moveTo>
                  <a:lnTo>
                    <a:pt x="927" y="131"/>
                  </a:lnTo>
                  <a:lnTo>
                    <a:pt x="1086" y="131"/>
                  </a:lnTo>
                  <a:lnTo>
                    <a:pt x="1113" y="137"/>
                  </a:lnTo>
                  <a:lnTo>
                    <a:pt x="1138" y="144"/>
                  </a:lnTo>
                  <a:lnTo>
                    <a:pt x="1164" y="156"/>
                  </a:lnTo>
                  <a:lnTo>
                    <a:pt x="1366" y="304"/>
                  </a:lnTo>
                  <a:lnTo>
                    <a:pt x="1479" y="431"/>
                  </a:lnTo>
                  <a:lnTo>
                    <a:pt x="1542" y="508"/>
                  </a:lnTo>
                  <a:lnTo>
                    <a:pt x="1634" y="642"/>
                  </a:lnTo>
                  <a:lnTo>
                    <a:pt x="1754" y="698"/>
                  </a:lnTo>
                  <a:lnTo>
                    <a:pt x="1859" y="733"/>
                  </a:lnTo>
                  <a:lnTo>
                    <a:pt x="1925" y="760"/>
                  </a:lnTo>
                  <a:lnTo>
                    <a:pt x="1957" y="773"/>
                  </a:lnTo>
                  <a:lnTo>
                    <a:pt x="1986" y="779"/>
                  </a:lnTo>
                  <a:lnTo>
                    <a:pt x="2042" y="783"/>
                  </a:lnTo>
                  <a:lnTo>
                    <a:pt x="2089" y="785"/>
                  </a:lnTo>
                  <a:lnTo>
                    <a:pt x="2132" y="791"/>
                  </a:lnTo>
                  <a:lnTo>
                    <a:pt x="2168" y="799"/>
                  </a:lnTo>
                  <a:lnTo>
                    <a:pt x="2201" y="807"/>
                  </a:lnTo>
                  <a:lnTo>
                    <a:pt x="2241" y="829"/>
                  </a:lnTo>
                  <a:lnTo>
                    <a:pt x="2265" y="857"/>
                  </a:lnTo>
                  <a:lnTo>
                    <a:pt x="2268" y="895"/>
                  </a:lnTo>
                  <a:lnTo>
                    <a:pt x="2266" y="921"/>
                  </a:lnTo>
                  <a:lnTo>
                    <a:pt x="2254" y="951"/>
                  </a:lnTo>
                  <a:lnTo>
                    <a:pt x="2237" y="971"/>
                  </a:lnTo>
                  <a:lnTo>
                    <a:pt x="2261" y="977"/>
                  </a:lnTo>
                  <a:lnTo>
                    <a:pt x="2282" y="991"/>
                  </a:lnTo>
                  <a:lnTo>
                    <a:pt x="2304" y="1014"/>
                  </a:lnTo>
                  <a:lnTo>
                    <a:pt x="2318" y="1052"/>
                  </a:lnTo>
                  <a:lnTo>
                    <a:pt x="2318" y="1095"/>
                  </a:lnTo>
                  <a:lnTo>
                    <a:pt x="2306" y="1129"/>
                  </a:lnTo>
                  <a:lnTo>
                    <a:pt x="2286" y="1150"/>
                  </a:lnTo>
                  <a:lnTo>
                    <a:pt x="2267" y="1162"/>
                  </a:lnTo>
                  <a:lnTo>
                    <a:pt x="2238" y="1174"/>
                  </a:lnTo>
                  <a:lnTo>
                    <a:pt x="2246" y="1194"/>
                  </a:lnTo>
                  <a:lnTo>
                    <a:pt x="2250" y="1218"/>
                  </a:lnTo>
                  <a:lnTo>
                    <a:pt x="2244" y="1243"/>
                  </a:lnTo>
                  <a:lnTo>
                    <a:pt x="2237" y="1263"/>
                  </a:lnTo>
                  <a:lnTo>
                    <a:pt x="2224" y="1285"/>
                  </a:lnTo>
                  <a:lnTo>
                    <a:pt x="2210" y="1301"/>
                  </a:lnTo>
                  <a:lnTo>
                    <a:pt x="2188" y="1315"/>
                  </a:lnTo>
                  <a:lnTo>
                    <a:pt x="2163" y="1319"/>
                  </a:lnTo>
                  <a:lnTo>
                    <a:pt x="1979" y="1312"/>
                  </a:lnTo>
                  <a:lnTo>
                    <a:pt x="1859" y="1326"/>
                  </a:lnTo>
                  <a:lnTo>
                    <a:pt x="1838" y="1368"/>
                  </a:lnTo>
                  <a:lnTo>
                    <a:pt x="1810" y="1397"/>
                  </a:lnTo>
                  <a:lnTo>
                    <a:pt x="1764" y="1407"/>
                  </a:lnTo>
                  <a:lnTo>
                    <a:pt x="1726" y="1403"/>
                  </a:lnTo>
                  <a:lnTo>
                    <a:pt x="1535" y="1362"/>
                  </a:lnTo>
                  <a:lnTo>
                    <a:pt x="1394" y="1341"/>
                  </a:lnTo>
                  <a:lnTo>
                    <a:pt x="1091" y="1305"/>
                  </a:lnTo>
                  <a:lnTo>
                    <a:pt x="660" y="1059"/>
                  </a:lnTo>
                  <a:lnTo>
                    <a:pt x="561" y="941"/>
                  </a:lnTo>
                  <a:lnTo>
                    <a:pt x="498" y="864"/>
                  </a:lnTo>
                  <a:lnTo>
                    <a:pt x="456" y="800"/>
                  </a:lnTo>
                  <a:lnTo>
                    <a:pt x="385" y="684"/>
                  </a:lnTo>
                  <a:lnTo>
                    <a:pt x="311" y="534"/>
                  </a:lnTo>
                  <a:lnTo>
                    <a:pt x="297" y="547"/>
                  </a:lnTo>
                  <a:lnTo>
                    <a:pt x="270" y="559"/>
                  </a:lnTo>
                  <a:lnTo>
                    <a:pt x="243" y="564"/>
                  </a:lnTo>
                  <a:lnTo>
                    <a:pt x="214" y="568"/>
                  </a:lnTo>
                  <a:lnTo>
                    <a:pt x="183" y="567"/>
                  </a:lnTo>
                  <a:lnTo>
                    <a:pt x="156" y="562"/>
                  </a:lnTo>
                  <a:lnTo>
                    <a:pt x="124" y="555"/>
                  </a:lnTo>
                  <a:lnTo>
                    <a:pt x="82" y="546"/>
                  </a:lnTo>
                  <a:lnTo>
                    <a:pt x="43" y="524"/>
                  </a:lnTo>
                  <a:lnTo>
                    <a:pt x="17" y="496"/>
                  </a:lnTo>
                  <a:lnTo>
                    <a:pt x="3" y="455"/>
                  </a:lnTo>
                  <a:lnTo>
                    <a:pt x="0" y="409"/>
                  </a:lnTo>
                  <a:lnTo>
                    <a:pt x="2" y="364"/>
                  </a:lnTo>
                  <a:lnTo>
                    <a:pt x="11" y="328"/>
                  </a:lnTo>
                  <a:lnTo>
                    <a:pt x="33" y="294"/>
                  </a:lnTo>
                  <a:lnTo>
                    <a:pt x="54" y="268"/>
                  </a:lnTo>
                  <a:lnTo>
                    <a:pt x="78" y="245"/>
                  </a:lnTo>
                  <a:lnTo>
                    <a:pt x="113" y="220"/>
                  </a:lnTo>
                  <a:lnTo>
                    <a:pt x="138" y="205"/>
                  </a:lnTo>
                  <a:lnTo>
                    <a:pt x="167" y="191"/>
                  </a:lnTo>
                  <a:lnTo>
                    <a:pt x="179" y="159"/>
                  </a:lnTo>
                  <a:lnTo>
                    <a:pt x="293" y="64"/>
                  </a:lnTo>
                  <a:lnTo>
                    <a:pt x="434" y="7"/>
                  </a:lnTo>
                  <a:lnTo>
                    <a:pt x="575" y="0"/>
                  </a:lnTo>
                  <a:lnTo>
                    <a:pt x="674" y="17"/>
                  </a:lnTo>
                  <a:lnTo>
                    <a:pt x="730" y="36"/>
                  </a:lnTo>
                  <a:lnTo>
                    <a:pt x="770" y="55"/>
                  </a:lnTo>
                  <a:lnTo>
                    <a:pt x="819" y="82"/>
                  </a:lnTo>
                  <a:lnTo>
                    <a:pt x="895" y="135"/>
                  </a:lnTo>
                  <a:close/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9" name="Freeform 45"/>
            <p:cNvSpPr>
              <a:spLocks/>
            </p:cNvSpPr>
            <p:nvPr/>
          </p:nvSpPr>
          <p:spPr bwMode="auto">
            <a:xfrm>
              <a:off x="487" y="2805"/>
              <a:ext cx="378" cy="163"/>
            </a:xfrm>
            <a:custGeom>
              <a:avLst/>
              <a:gdLst/>
              <a:ahLst/>
              <a:cxnLst>
                <a:cxn ang="0">
                  <a:pos x="1094" y="491"/>
                </a:cxn>
                <a:cxn ang="0">
                  <a:pos x="1122" y="449"/>
                </a:cxn>
                <a:cxn ang="0">
                  <a:pos x="1133" y="403"/>
                </a:cxn>
                <a:cxn ang="0">
                  <a:pos x="1122" y="354"/>
                </a:cxn>
                <a:cxn ang="0">
                  <a:pos x="1087" y="308"/>
                </a:cxn>
                <a:cxn ang="0">
                  <a:pos x="1048" y="283"/>
                </a:cxn>
                <a:cxn ang="0">
                  <a:pos x="999" y="266"/>
                </a:cxn>
                <a:cxn ang="0">
                  <a:pos x="946" y="255"/>
                </a:cxn>
                <a:cxn ang="0">
                  <a:pos x="886" y="245"/>
                </a:cxn>
                <a:cxn ang="0">
                  <a:pos x="823" y="245"/>
                </a:cxn>
                <a:cxn ang="0">
                  <a:pos x="756" y="234"/>
                </a:cxn>
                <a:cxn ang="0">
                  <a:pos x="724" y="202"/>
                </a:cxn>
                <a:cxn ang="0">
                  <a:pos x="657" y="167"/>
                </a:cxn>
                <a:cxn ang="0">
                  <a:pos x="583" y="150"/>
                </a:cxn>
                <a:cxn ang="0">
                  <a:pos x="513" y="143"/>
                </a:cxn>
                <a:cxn ang="0">
                  <a:pos x="463" y="100"/>
                </a:cxn>
                <a:cxn ang="0">
                  <a:pos x="414" y="65"/>
                </a:cxn>
                <a:cxn ang="0">
                  <a:pos x="351" y="29"/>
                </a:cxn>
                <a:cxn ang="0">
                  <a:pos x="284" y="8"/>
                </a:cxn>
                <a:cxn ang="0">
                  <a:pos x="208" y="0"/>
                </a:cxn>
                <a:cxn ang="0">
                  <a:pos x="145" y="4"/>
                </a:cxn>
                <a:cxn ang="0">
                  <a:pos x="64" y="17"/>
                </a:cxn>
                <a:cxn ang="0">
                  <a:pos x="0" y="50"/>
                </a:cxn>
              </a:cxnLst>
              <a:rect l="0" t="0" r="r" b="b"/>
              <a:pathLst>
                <a:path w="1133" h="491">
                  <a:moveTo>
                    <a:pt x="1094" y="491"/>
                  </a:moveTo>
                  <a:lnTo>
                    <a:pt x="1122" y="449"/>
                  </a:lnTo>
                  <a:lnTo>
                    <a:pt x="1133" y="403"/>
                  </a:lnTo>
                  <a:lnTo>
                    <a:pt x="1122" y="354"/>
                  </a:lnTo>
                  <a:lnTo>
                    <a:pt x="1087" y="308"/>
                  </a:lnTo>
                  <a:lnTo>
                    <a:pt x="1048" y="283"/>
                  </a:lnTo>
                  <a:lnTo>
                    <a:pt x="999" y="266"/>
                  </a:lnTo>
                  <a:lnTo>
                    <a:pt x="946" y="255"/>
                  </a:lnTo>
                  <a:lnTo>
                    <a:pt x="886" y="245"/>
                  </a:lnTo>
                  <a:lnTo>
                    <a:pt x="823" y="245"/>
                  </a:lnTo>
                  <a:lnTo>
                    <a:pt x="756" y="234"/>
                  </a:lnTo>
                  <a:lnTo>
                    <a:pt x="724" y="202"/>
                  </a:lnTo>
                  <a:lnTo>
                    <a:pt x="657" y="167"/>
                  </a:lnTo>
                  <a:lnTo>
                    <a:pt x="583" y="150"/>
                  </a:lnTo>
                  <a:lnTo>
                    <a:pt x="513" y="143"/>
                  </a:lnTo>
                  <a:lnTo>
                    <a:pt x="463" y="100"/>
                  </a:lnTo>
                  <a:lnTo>
                    <a:pt x="414" y="65"/>
                  </a:lnTo>
                  <a:lnTo>
                    <a:pt x="351" y="29"/>
                  </a:lnTo>
                  <a:lnTo>
                    <a:pt x="284" y="8"/>
                  </a:lnTo>
                  <a:lnTo>
                    <a:pt x="208" y="0"/>
                  </a:lnTo>
                  <a:lnTo>
                    <a:pt x="145" y="4"/>
                  </a:lnTo>
                  <a:lnTo>
                    <a:pt x="64" y="17"/>
                  </a:lnTo>
                  <a:lnTo>
                    <a:pt x="0" y="5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0" name="Freeform 46"/>
            <p:cNvSpPr>
              <a:spLocks/>
            </p:cNvSpPr>
            <p:nvPr/>
          </p:nvSpPr>
          <p:spPr bwMode="auto">
            <a:xfrm>
              <a:off x="646" y="2818"/>
              <a:ext cx="344" cy="79"/>
            </a:xfrm>
            <a:custGeom>
              <a:avLst/>
              <a:gdLst/>
              <a:ahLst/>
              <a:cxnLst>
                <a:cxn ang="0">
                  <a:pos x="1030" y="237"/>
                </a:cxn>
                <a:cxn ang="0">
                  <a:pos x="1005" y="209"/>
                </a:cxn>
                <a:cxn ang="0">
                  <a:pos x="966" y="185"/>
                </a:cxn>
                <a:cxn ang="0">
                  <a:pos x="927" y="174"/>
                </a:cxn>
                <a:cxn ang="0">
                  <a:pos x="878" y="163"/>
                </a:cxn>
                <a:cxn ang="0">
                  <a:pos x="829" y="160"/>
                </a:cxn>
                <a:cxn ang="0">
                  <a:pos x="769" y="160"/>
                </a:cxn>
                <a:cxn ang="0">
                  <a:pos x="712" y="167"/>
                </a:cxn>
                <a:cxn ang="0">
                  <a:pos x="656" y="149"/>
                </a:cxn>
                <a:cxn ang="0">
                  <a:pos x="596" y="132"/>
                </a:cxn>
                <a:cxn ang="0">
                  <a:pos x="536" y="118"/>
                </a:cxn>
                <a:cxn ang="0">
                  <a:pos x="480" y="111"/>
                </a:cxn>
                <a:cxn ang="0">
                  <a:pos x="427" y="104"/>
                </a:cxn>
                <a:cxn ang="0">
                  <a:pos x="388" y="79"/>
                </a:cxn>
                <a:cxn ang="0">
                  <a:pos x="342" y="51"/>
                </a:cxn>
                <a:cxn ang="0">
                  <a:pos x="297" y="26"/>
                </a:cxn>
                <a:cxn ang="0">
                  <a:pos x="247" y="7"/>
                </a:cxn>
                <a:cxn ang="0">
                  <a:pos x="194" y="0"/>
                </a:cxn>
                <a:cxn ang="0">
                  <a:pos x="145" y="0"/>
                </a:cxn>
                <a:cxn ang="0">
                  <a:pos x="89" y="14"/>
                </a:cxn>
                <a:cxn ang="0">
                  <a:pos x="57" y="35"/>
                </a:cxn>
                <a:cxn ang="0">
                  <a:pos x="25" y="55"/>
                </a:cxn>
                <a:cxn ang="0">
                  <a:pos x="0" y="72"/>
                </a:cxn>
              </a:cxnLst>
              <a:rect l="0" t="0" r="r" b="b"/>
              <a:pathLst>
                <a:path w="1030" h="237">
                  <a:moveTo>
                    <a:pt x="1030" y="237"/>
                  </a:moveTo>
                  <a:lnTo>
                    <a:pt x="1005" y="209"/>
                  </a:lnTo>
                  <a:lnTo>
                    <a:pt x="966" y="185"/>
                  </a:lnTo>
                  <a:lnTo>
                    <a:pt x="927" y="174"/>
                  </a:lnTo>
                  <a:lnTo>
                    <a:pt x="878" y="163"/>
                  </a:lnTo>
                  <a:lnTo>
                    <a:pt x="829" y="160"/>
                  </a:lnTo>
                  <a:lnTo>
                    <a:pt x="769" y="160"/>
                  </a:lnTo>
                  <a:lnTo>
                    <a:pt x="712" y="167"/>
                  </a:lnTo>
                  <a:lnTo>
                    <a:pt x="656" y="149"/>
                  </a:lnTo>
                  <a:lnTo>
                    <a:pt x="596" y="132"/>
                  </a:lnTo>
                  <a:lnTo>
                    <a:pt x="536" y="118"/>
                  </a:lnTo>
                  <a:lnTo>
                    <a:pt x="480" y="111"/>
                  </a:lnTo>
                  <a:lnTo>
                    <a:pt x="427" y="104"/>
                  </a:lnTo>
                  <a:lnTo>
                    <a:pt x="388" y="79"/>
                  </a:lnTo>
                  <a:lnTo>
                    <a:pt x="342" y="51"/>
                  </a:lnTo>
                  <a:lnTo>
                    <a:pt x="297" y="26"/>
                  </a:lnTo>
                  <a:lnTo>
                    <a:pt x="247" y="7"/>
                  </a:lnTo>
                  <a:lnTo>
                    <a:pt x="194" y="0"/>
                  </a:lnTo>
                  <a:lnTo>
                    <a:pt x="145" y="0"/>
                  </a:lnTo>
                  <a:lnTo>
                    <a:pt x="89" y="14"/>
                  </a:lnTo>
                  <a:lnTo>
                    <a:pt x="57" y="35"/>
                  </a:lnTo>
                  <a:lnTo>
                    <a:pt x="25" y="55"/>
                  </a:lnTo>
                  <a:lnTo>
                    <a:pt x="0" y="72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1" name="Freeform 47"/>
            <p:cNvSpPr>
              <a:spLocks/>
            </p:cNvSpPr>
            <p:nvPr/>
          </p:nvSpPr>
          <p:spPr bwMode="auto">
            <a:xfrm>
              <a:off x="705" y="2788"/>
              <a:ext cx="285" cy="42"/>
            </a:xfrm>
            <a:custGeom>
              <a:avLst/>
              <a:gdLst/>
              <a:ahLst/>
              <a:cxnLst>
                <a:cxn ang="0">
                  <a:pos x="853" y="127"/>
                </a:cxn>
                <a:cxn ang="0">
                  <a:pos x="803" y="116"/>
                </a:cxn>
                <a:cxn ang="0">
                  <a:pos x="754" y="113"/>
                </a:cxn>
                <a:cxn ang="0">
                  <a:pos x="687" y="113"/>
                </a:cxn>
                <a:cxn ang="0">
                  <a:pos x="627" y="113"/>
                </a:cxn>
                <a:cxn ang="0">
                  <a:pos x="557" y="94"/>
                </a:cxn>
                <a:cxn ang="0">
                  <a:pos x="479" y="87"/>
                </a:cxn>
                <a:cxn ang="0">
                  <a:pos x="416" y="88"/>
                </a:cxn>
                <a:cxn ang="0">
                  <a:pos x="349" y="63"/>
                </a:cxn>
                <a:cxn ang="0">
                  <a:pos x="285" y="28"/>
                </a:cxn>
                <a:cxn ang="0">
                  <a:pos x="211" y="10"/>
                </a:cxn>
                <a:cxn ang="0">
                  <a:pos x="162" y="0"/>
                </a:cxn>
                <a:cxn ang="0">
                  <a:pos x="112" y="0"/>
                </a:cxn>
                <a:cxn ang="0">
                  <a:pos x="56" y="7"/>
                </a:cxn>
                <a:cxn ang="0">
                  <a:pos x="0" y="30"/>
                </a:cxn>
              </a:cxnLst>
              <a:rect l="0" t="0" r="r" b="b"/>
              <a:pathLst>
                <a:path w="853" h="127">
                  <a:moveTo>
                    <a:pt x="853" y="127"/>
                  </a:moveTo>
                  <a:lnTo>
                    <a:pt x="803" y="116"/>
                  </a:lnTo>
                  <a:lnTo>
                    <a:pt x="754" y="113"/>
                  </a:lnTo>
                  <a:lnTo>
                    <a:pt x="687" y="113"/>
                  </a:lnTo>
                  <a:lnTo>
                    <a:pt x="627" y="113"/>
                  </a:lnTo>
                  <a:lnTo>
                    <a:pt x="557" y="94"/>
                  </a:lnTo>
                  <a:lnTo>
                    <a:pt x="479" y="87"/>
                  </a:lnTo>
                  <a:lnTo>
                    <a:pt x="416" y="88"/>
                  </a:lnTo>
                  <a:lnTo>
                    <a:pt x="349" y="63"/>
                  </a:lnTo>
                  <a:lnTo>
                    <a:pt x="285" y="28"/>
                  </a:lnTo>
                  <a:lnTo>
                    <a:pt x="211" y="10"/>
                  </a:lnTo>
                  <a:lnTo>
                    <a:pt x="162" y="0"/>
                  </a:lnTo>
                  <a:lnTo>
                    <a:pt x="112" y="0"/>
                  </a:lnTo>
                  <a:lnTo>
                    <a:pt x="56" y="7"/>
                  </a:lnTo>
                  <a:lnTo>
                    <a:pt x="0" y="3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2" name="Freeform 48"/>
            <p:cNvSpPr>
              <a:spLocks/>
            </p:cNvSpPr>
            <p:nvPr/>
          </p:nvSpPr>
          <p:spPr bwMode="auto">
            <a:xfrm>
              <a:off x="329" y="2567"/>
              <a:ext cx="49" cy="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2"/>
                </a:cxn>
                <a:cxn ang="0">
                  <a:pos x="57" y="6"/>
                </a:cxn>
                <a:cxn ang="0">
                  <a:pos x="87" y="17"/>
                </a:cxn>
                <a:cxn ang="0">
                  <a:pos x="112" y="37"/>
                </a:cxn>
                <a:cxn ang="0">
                  <a:pos x="137" y="64"/>
                </a:cxn>
                <a:cxn ang="0">
                  <a:pos x="148" y="105"/>
                </a:cxn>
                <a:cxn ang="0">
                  <a:pos x="148" y="148"/>
                </a:cxn>
                <a:cxn ang="0">
                  <a:pos x="144" y="198"/>
                </a:cxn>
              </a:cxnLst>
              <a:rect l="0" t="0" r="r" b="b"/>
              <a:pathLst>
                <a:path w="148" h="198">
                  <a:moveTo>
                    <a:pt x="0" y="0"/>
                  </a:moveTo>
                  <a:lnTo>
                    <a:pt x="31" y="2"/>
                  </a:lnTo>
                  <a:lnTo>
                    <a:pt x="57" y="6"/>
                  </a:lnTo>
                  <a:lnTo>
                    <a:pt x="87" y="17"/>
                  </a:lnTo>
                  <a:lnTo>
                    <a:pt x="112" y="37"/>
                  </a:lnTo>
                  <a:lnTo>
                    <a:pt x="137" y="64"/>
                  </a:lnTo>
                  <a:lnTo>
                    <a:pt x="148" y="105"/>
                  </a:lnTo>
                  <a:lnTo>
                    <a:pt x="148" y="148"/>
                  </a:lnTo>
                  <a:lnTo>
                    <a:pt x="144" y="198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3" name="Freeform 49"/>
            <p:cNvSpPr>
              <a:spLocks/>
            </p:cNvSpPr>
            <p:nvPr/>
          </p:nvSpPr>
          <p:spPr bwMode="auto">
            <a:xfrm>
              <a:off x="352" y="2588"/>
              <a:ext cx="34" cy="93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95" y="63"/>
                </a:cxn>
                <a:cxn ang="0">
                  <a:pos x="85" y="129"/>
                </a:cxn>
                <a:cxn ang="0">
                  <a:pos x="74" y="175"/>
                </a:cxn>
                <a:cxn ang="0">
                  <a:pos x="60" y="211"/>
                </a:cxn>
                <a:cxn ang="0">
                  <a:pos x="43" y="235"/>
                </a:cxn>
                <a:cxn ang="0">
                  <a:pos x="26" y="257"/>
                </a:cxn>
                <a:cxn ang="0">
                  <a:pos x="0" y="280"/>
                </a:cxn>
              </a:cxnLst>
              <a:rect l="0" t="0" r="r" b="b"/>
              <a:pathLst>
                <a:path w="102" h="280">
                  <a:moveTo>
                    <a:pt x="102" y="0"/>
                  </a:moveTo>
                  <a:lnTo>
                    <a:pt x="95" y="63"/>
                  </a:lnTo>
                  <a:lnTo>
                    <a:pt x="85" y="129"/>
                  </a:lnTo>
                  <a:lnTo>
                    <a:pt x="74" y="175"/>
                  </a:lnTo>
                  <a:lnTo>
                    <a:pt x="60" y="211"/>
                  </a:lnTo>
                  <a:lnTo>
                    <a:pt x="43" y="235"/>
                  </a:lnTo>
                  <a:lnTo>
                    <a:pt x="26" y="257"/>
                  </a:lnTo>
                  <a:lnTo>
                    <a:pt x="0" y="28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4" name="Freeform 50"/>
            <p:cNvSpPr>
              <a:spLocks/>
            </p:cNvSpPr>
            <p:nvPr/>
          </p:nvSpPr>
          <p:spPr bwMode="auto">
            <a:xfrm>
              <a:off x="365" y="2664"/>
              <a:ext cx="54" cy="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8" y="0"/>
                </a:cxn>
                <a:cxn ang="0">
                  <a:pos x="75" y="3"/>
                </a:cxn>
                <a:cxn ang="0">
                  <a:pos x="113" y="14"/>
                </a:cxn>
                <a:cxn ang="0">
                  <a:pos x="162" y="39"/>
                </a:cxn>
              </a:cxnLst>
              <a:rect l="0" t="0" r="r" b="b"/>
              <a:pathLst>
                <a:path w="162" h="39">
                  <a:moveTo>
                    <a:pt x="0" y="5"/>
                  </a:moveTo>
                  <a:lnTo>
                    <a:pt x="38" y="0"/>
                  </a:lnTo>
                  <a:lnTo>
                    <a:pt x="75" y="3"/>
                  </a:lnTo>
                  <a:lnTo>
                    <a:pt x="113" y="14"/>
                  </a:lnTo>
                  <a:lnTo>
                    <a:pt x="162" y="39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5" name="Freeform 51"/>
            <p:cNvSpPr>
              <a:spLocks/>
            </p:cNvSpPr>
            <p:nvPr/>
          </p:nvSpPr>
          <p:spPr bwMode="auto">
            <a:xfrm>
              <a:off x="353" y="2676"/>
              <a:ext cx="64" cy="1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9" y="5"/>
                </a:cxn>
                <a:cxn ang="0">
                  <a:pos x="63" y="0"/>
                </a:cxn>
                <a:cxn ang="0">
                  <a:pos x="96" y="2"/>
                </a:cxn>
                <a:cxn ang="0">
                  <a:pos x="131" y="13"/>
                </a:cxn>
                <a:cxn ang="0">
                  <a:pos x="165" y="32"/>
                </a:cxn>
                <a:cxn ang="0">
                  <a:pos x="191" y="53"/>
                </a:cxn>
              </a:cxnLst>
              <a:rect l="0" t="0" r="r" b="b"/>
              <a:pathLst>
                <a:path w="191" h="53">
                  <a:moveTo>
                    <a:pt x="0" y="16"/>
                  </a:moveTo>
                  <a:lnTo>
                    <a:pt x="39" y="5"/>
                  </a:lnTo>
                  <a:lnTo>
                    <a:pt x="63" y="0"/>
                  </a:lnTo>
                  <a:lnTo>
                    <a:pt x="96" y="2"/>
                  </a:lnTo>
                  <a:lnTo>
                    <a:pt x="131" y="13"/>
                  </a:lnTo>
                  <a:lnTo>
                    <a:pt x="165" y="32"/>
                  </a:lnTo>
                  <a:lnTo>
                    <a:pt x="191" y="53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6" name="Freeform 52"/>
            <p:cNvSpPr>
              <a:spLocks/>
            </p:cNvSpPr>
            <p:nvPr/>
          </p:nvSpPr>
          <p:spPr bwMode="auto">
            <a:xfrm>
              <a:off x="537" y="2551"/>
              <a:ext cx="25" cy="13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28"/>
                </a:cxn>
                <a:cxn ang="0">
                  <a:pos x="51" y="65"/>
                </a:cxn>
                <a:cxn ang="0">
                  <a:pos x="66" y="109"/>
                </a:cxn>
                <a:cxn ang="0">
                  <a:pos x="75" y="151"/>
                </a:cxn>
                <a:cxn ang="0">
                  <a:pos x="75" y="202"/>
                </a:cxn>
                <a:cxn ang="0">
                  <a:pos x="70" y="246"/>
                </a:cxn>
                <a:cxn ang="0">
                  <a:pos x="61" y="294"/>
                </a:cxn>
                <a:cxn ang="0">
                  <a:pos x="43" y="339"/>
                </a:cxn>
                <a:cxn ang="0">
                  <a:pos x="23" y="378"/>
                </a:cxn>
                <a:cxn ang="0">
                  <a:pos x="0" y="415"/>
                </a:cxn>
              </a:cxnLst>
              <a:rect l="0" t="0" r="r" b="b"/>
              <a:pathLst>
                <a:path w="75" h="415">
                  <a:moveTo>
                    <a:pt x="17" y="0"/>
                  </a:moveTo>
                  <a:lnTo>
                    <a:pt x="34" y="28"/>
                  </a:lnTo>
                  <a:lnTo>
                    <a:pt x="51" y="65"/>
                  </a:lnTo>
                  <a:lnTo>
                    <a:pt x="66" y="109"/>
                  </a:lnTo>
                  <a:lnTo>
                    <a:pt x="75" y="151"/>
                  </a:lnTo>
                  <a:lnTo>
                    <a:pt x="75" y="202"/>
                  </a:lnTo>
                  <a:lnTo>
                    <a:pt x="70" y="246"/>
                  </a:lnTo>
                  <a:lnTo>
                    <a:pt x="61" y="294"/>
                  </a:lnTo>
                  <a:lnTo>
                    <a:pt x="43" y="339"/>
                  </a:lnTo>
                  <a:lnTo>
                    <a:pt x="23" y="378"/>
                  </a:lnTo>
                  <a:lnTo>
                    <a:pt x="0" y="415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7" name="Freeform 53"/>
            <p:cNvSpPr>
              <a:spLocks/>
            </p:cNvSpPr>
            <p:nvPr/>
          </p:nvSpPr>
          <p:spPr bwMode="auto">
            <a:xfrm>
              <a:off x="417" y="2720"/>
              <a:ext cx="82" cy="31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42" y="63"/>
                </a:cxn>
                <a:cxn ang="0">
                  <a:pos x="85" y="42"/>
                </a:cxn>
                <a:cxn ang="0">
                  <a:pos x="120" y="28"/>
                </a:cxn>
                <a:cxn ang="0">
                  <a:pos x="162" y="14"/>
                </a:cxn>
                <a:cxn ang="0">
                  <a:pos x="211" y="7"/>
                </a:cxn>
                <a:cxn ang="0">
                  <a:pos x="247" y="0"/>
                </a:cxn>
              </a:cxnLst>
              <a:rect l="0" t="0" r="r" b="b"/>
              <a:pathLst>
                <a:path w="247" h="91">
                  <a:moveTo>
                    <a:pt x="0" y="91"/>
                  </a:moveTo>
                  <a:lnTo>
                    <a:pt x="42" y="63"/>
                  </a:lnTo>
                  <a:lnTo>
                    <a:pt x="85" y="42"/>
                  </a:lnTo>
                  <a:lnTo>
                    <a:pt x="120" y="28"/>
                  </a:lnTo>
                  <a:lnTo>
                    <a:pt x="162" y="14"/>
                  </a:lnTo>
                  <a:lnTo>
                    <a:pt x="211" y="7"/>
                  </a:lnTo>
                  <a:lnTo>
                    <a:pt x="247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8" name="Freeform 54"/>
            <p:cNvSpPr>
              <a:spLocks/>
            </p:cNvSpPr>
            <p:nvPr/>
          </p:nvSpPr>
          <p:spPr bwMode="auto">
            <a:xfrm>
              <a:off x="530" y="2629"/>
              <a:ext cx="132" cy="87"/>
            </a:xfrm>
            <a:custGeom>
              <a:avLst/>
              <a:gdLst/>
              <a:ahLst/>
              <a:cxnLst>
                <a:cxn ang="0">
                  <a:pos x="0" y="261"/>
                </a:cxn>
                <a:cxn ang="0">
                  <a:pos x="43" y="261"/>
                </a:cxn>
                <a:cxn ang="0">
                  <a:pos x="106" y="247"/>
                </a:cxn>
                <a:cxn ang="0">
                  <a:pos x="164" y="226"/>
                </a:cxn>
                <a:cxn ang="0">
                  <a:pos x="213" y="204"/>
                </a:cxn>
                <a:cxn ang="0">
                  <a:pos x="262" y="169"/>
                </a:cxn>
                <a:cxn ang="0">
                  <a:pos x="319" y="127"/>
                </a:cxn>
                <a:cxn ang="0">
                  <a:pos x="340" y="85"/>
                </a:cxn>
                <a:cxn ang="0">
                  <a:pos x="396" y="0"/>
                </a:cxn>
              </a:cxnLst>
              <a:rect l="0" t="0" r="r" b="b"/>
              <a:pathLst>
                <a:path w="396" h="261">
                  <a:moveTo>
                    <a:pt x="0" y="261"/>
                  </a:moveTo>
                  <a:lnTo>
                    <a:pt x="43" y="261"/>
                  </a:lnTo>
                  <a:lnTo>
                    <a:pt x="106" y="247"/>
                  </a:lnTo>
                  <a:lnTo>
                    <a:pt x="164" y="226"/>
                  </a:lnTo>
                  <a:lnTo>
                    <a:pt x="213" y="204"/>
                  </a:lnTo>
                  <a:lnTo>
                    <a:pt x="262" y="169"/>
                  </a:lnTo>
                  <a:lnTo>
                    <a:pt x="319" y="127"/>
                  </a:lnTo>
                  <a:lnTo>
                    <a:pt x="340" y="85"/>
                  </a:lnTo>
                  <a:lnTo>
                    <a:pt x="396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9" name="Freeform 55"/>
            <p:cNvSpPr>
              <a:spLocks/>
            </p:cNvSpPr>
            <p:nvPr/>
          </p:nvSpPr>
          <p:spPr bwMode="auto">
            <a:xfrm>
              <a:off x="580" y="2694"/>
              <a:ext cx="61" cy="15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77" y="29"/>
                </a:cxn>
                <a:cxn ang="0">
                  <a:pos x="141" y="14"/>
                </a:cxn>
                <a:cxn ang="0">
                  <a:pos x="183" y="0"/>
                </a:cxn>
              </a:cxnLst>
              <a:rect l="0" t="0" r="r" b="b"/>
              <a:pathLst>
                <a:path w="183" h="43">
                  <a:moveTo>
                    <a:pt x="0" y="43"/>
                  </a:moveTo>
                  <a:lnTo>
                    <a:pt x="77" y="29"/>
                  </a:lnTo>
                  <a:lnTo>
                    <a:pt x="141" y="14"/>
                  </a:lnTo>
                  <a:lnTo>
                    <a:pt x="183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0" name="Freeform 56"/>
            <p:cNvSpPr>
              <a:spLocks/>
            </p:cNvSpPr>
            <p:nvPr/>
          </p:nvSpPr>
          <p:spPr bwMode="auto">
            <a:xfrm>
              <a:off x="551" y="2685"/>
              <a:ext cx="184" cy="8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56" y="205"/>
                </a:cxn>
                <a:cxn ang="0">
                  <a:pos x="121" y="176"/>
                </a:cxn>
                <a:cxn ang="0">
                  <a:pos x="177" y="155"/>
                </a:cxn>
                <a:cxn ang="0">
                  <a:pos x="255" y="127"/>
                </a:cxn>
                <a:cxn ang="0">
                  <a:pos x="318" y="92"/>
                </a:cxn>
                <a:cxn ang="0">
                  <a:pos x="332" y="92"/>
                </a:cxn>
                <a:cxn ang="0">
                  <a:pos x="417" y="35"/>
                </a:cxn>
                <a:cxn ang="0">
                  <a:pos x="487" y="14"/>
                </a:cxn>
                <a:cxn ang="0">
                  <a:pos x="551" y="0"/>
                </a:cxn>
              </a:cxnLst>
              <a:rect l="0" t="0" r="r" b="b"/>
              <a:pathLst>
                <a:path w="551" h="240">
                  <a:moveTo>
                    <a:pt x="0" y="240"/>
                  </a:moveTo>
                  <a:lnTo>
                    <a:pt x="56" y="205"/>
                  </a:lnTo>
                  <a:lnTo>
                    <a:pt x="121" y="176"/>
                  </a:lnTo>
                  <a:lnTo>
                    <a:pt x="177" y="155"/>
                  </a:lnTo>
                  <a:lnTo>
                    <a:pt x="255" y="127"/>
                  </a:lnTo>
                  <a:lnTo>
                    <a:pt x="318" y="92"/>
                  </a:lnTo>
                  <a:lnTo>
                    <a:pt x="332" y="92"/>
                  </a:lnTo>
                  <a:lnTo>
                    <a:pt x="417" y="35"/>
                  </a:lnTo>
                  <a:lnTo>
                    <a:pt x="487" y="14"/>
                  </a:lnTo>
                  <a:lnTo>
                    <a:pt x="551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1" name="Freeform 57"/>
            <p:cNvSpPr>
              <a:spLocks/>
            </p:cNvSpPr>
            <p:nvPr/>
          </p:nvSpPr>
          <p:spPr bwMode="auto">
            <a:xfrm>
              <a:off x="300" y="2567"/>
              <a:ext cx="17" cy="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7" y="3"/>
                </a:cxn>
                <a:cxn ang="0">
                  <a:pos x="49" y="0"/>
                </a:cxn>
              </a:cxnLst>
              <a:rect l="0" t="0" r="r" b="b"/>
              <a:pathLst>
                <a:path w="49" h="8">
                  <a:moveTo>
                    <a:pt x="0" y="8"/>
                  </a:moveTo>
                  <a:lnTo>
                    <a:pt x="27" y="3"/>
                  </a:lnTo>
                  <a:lnTo>
                    <a:pt x="49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2" name="Freeform 58"/>
            <p:cNvSpPr>
              <a:spLocks/>
            </p:cNvSpPr>
            <p:nvPr/>
          </p:nvSpPr>
          <p:spPr bwMode="auto">
            <a:xfrm>
              <a:off x="618" y="2853"/>
              <a:ext cx="40" cy="12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84" y="3"/>
                </a:cxn>
                <a:cxn ang="0">
                  <a:pos x="56" y="10"/>
                </a:cxn>
                <a:cxn ang="0">
                  <a:pos x="28" y="21"/>
                </a:cxn>
                <a:cxn ang="0">
                  <a:pos x="0" y="35"/>
                </a:cxn>
              </a:cxnLst>
              <a:rect l="0" t="0" r="r" b="b"/>
              <a:pathLst>
                <a:path w="120" h="35">
                  <a:moveTo>
                    <a:pt x="120" y="0"/>
                  </a:moveTo>
                  <a:lnTo>
                    <a:pt x="84" y="3"/>
                  </a:lnTo>
                  <a:lnTo>
                    <a:pt x="56" y="10"/>
                  </a:lnTo>
                  <a:lnTo>
                    <a:pt x="28" y="21"/>
                  </a:lnTo>
                  <a:lnTo>
                    <a:pt x="0" y="35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3" name="Freeform 59"/>
            <p:cNvSpPr>
              <a:spLocks/>
            </p:cNvSpPr>
            <p:nvPr/>
          </p:nvSpPr>
          <p:spPr bwMode="auto">
            <a:xfrm>
              <a:off x="699" y="2884"/>
              <a:ext cx="40" cy="7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78" y="0"/>
                </a:cxn>
                <a:cxn ang="0">
                  <a:pos x="35" y="7"/>
                </a:cxn>
                <a:cxn ang="0">
                  <a:pos x="0" y="21"/>
                </a:cxn>
              </a:cxnLst>
              <a:rect l="0" t="0" r="r" b="b"/>
              <a:pathLst>
                <a:path w="120" h="21">
                  <a:moveTo>
                    <a:pt x="120" y="0"/>
                  </a:moveTo>
                  <a:lnTo>
                    <a:pt x="78" y="0"/>
                  </a:lnTo>
                  <a:lnTo>
                    <a:pt x="35" y="7"/>
                  </a:lnTo>
                  <a:lnTo>
                    <a:pt x="0" y="21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4" name="Freeform 60"/>
            <p:cNvSpPr>
              <a:spLocks/>
            </p:cNvSpPr>
            <p:nvPr/>
          </p:nvSpPr>
          <p:spPr bwMode="auto">
            <a:xfrm>
              <a:off x="737" y="2853"/>
              <a:ext cx="55" cy="27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37" y="3"/>
                </a:cxn>
                <a:cxn ang="0">
                  <a:pos x="102" y="14"/>
                </a:cxn>
                <a:cxn ang="0">
                  <a:pos x="70" y="28"/>
                </a:cxn>
                <a:cxn ang="0">
                  <a:pos x="46" y="46"/>
                </a:cxn>
                <a:cxn ang="0">
                  <a:pos x="25" y="63"/>
                </a:cxn>
                <a:cxn ang="0">
                  <a:pos x="10" y="74"/>
                </a:cxn>
                <a:cxn ang="0">
                  <a:pos x="0" y="81"/>
                </a:cxn>
              </a:cxnLst>
              <a:rect l="0" t="0" r="r" b="b"/>
              <a:pathLst>
                <a:path w="166" h="81">
                  <a:moveTo>
                    <a:pt x="166" y="0"/>
                  </a:moveTo>
                  <a:lnTo>
                    <a:pt x="137" y="3"/>
                  </a:lnTo>
                  <a:lnTo>
                    <a:pt x="102" y="14"/>
                  </a:lnTo>
                  <a:lnTo>
                    <a:pt x="70" y="28"/>
                  </a:lnTo>
                  <a:lnTo>
                    <a:pt x="46" y="46"/>
                  </a:lnTo>
                  <a:lnTo>
                    <a:pt x="25" y="63"/>
                  </a:lnTo>
                  <a:lnTo>
                    <a:pt x="10" y="74"/>
                  </a:lnTo>
                  <a:lnTo>
                    <a:pt x="0" y="81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5" name="Freeform 61"/>
            <p:cNvSpPr>
              <a:spLocks/>
            </p:cNvSpPr>
            <p:nvPr/>
          </p:nvSpPr>
          <p:spPr bwMode="auto">
            <a:xfrm>
              <a:off x="843" y="2874"/>
              <a:ext cx="42" cy="16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67" y="7"/>
                </a:cxn>
                <a:cxn ang="0">
                  <a:pos x="42" y="18"/>
                </a:cxn>
                <a:cxn ang="0">
                  <a:pos x="18" y="32"/>
                </a:cxn>
                <a:cxn ang="0">
                  <a:pos x="0" y="49"/>
                </a:cxn>
              </a:cxnLst>
              <a:rect l="0" t="0" r="r" b="b"/>
              <a:pathLst>
                <a:path w="127" h="49">
                  <a:moveTo>
                    <a:pt x="127" y="0"/>
                  </a:moveTo>
                  <a:lnTo>
                    <a:pt x="67" y="7"/>
                  </a:lnTo>
                  <a:lnTo>
                    <a:pt x="42" y="18"/>
                  </a:lnTo>
                  <a:lnTo>
                    <a:pt x="18" y="32"/>
                  </a:lnTo>
                  <a:lnTo>
                    <a:pt x="0" y="49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6" name="Freeform 62"/>
            <p:cNvSpPr>
              <a:spLocks/>
            </p:cNvSpPr>
            <p:nvPr/>
          </p:nvSpPr>
          <p:spPr bwMode="auto">
            <a:xfrm>
              <a:off x="876" y="2826"/>
              <a:ext cx="48" cy="25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95" y="14"/>
                </a:cxn>
                <a:cxn ang="0">
                  <a:pos x="67" y="28"/>
                </a:cxn>
                <a:cxn ang="0">
                  <a:pos x="42" y="42"/>
                </a:cxn>
                <a:cxn ang="0">
                  <a:pos x="21" y="60"/>
                </a:cxn>
                <a:cxn ang="0">
                  <a:pos x="0" y="77"/>
                </a:cxn>
              </a:cxnLst>
              <a:rect l="0" t="0" r="r" b="b"/>
              <a:pathLst>
                <a:path w="144" h="77">
                  <a:moveTo>
                    <a:pt x="144" y="0"/>
                  </a:moveTo>
                  <a:lnTo>
                    <a:pt x="95" y="14"/>
                  </a:lnTo>
                  <a:lnTo>
                    <a:pt x="67" y="28"/>
                  </a:lnTo>
                  <a:lnTo>
                    <a:pt x="42" y="42"/>
                  </a:lnTo>
                  <a:lnTo>
                    <a:pt x="21" y="60"/>
                  </a:lnTo>
                  <a:lnTo>
                    <a:pt x="0" y="77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7" name="Freeform 63"/>
            <p:cNvSpPr>
              <a:spLocks/>
            </p:cNvSpPr>
            <p:nvPr/>
          </p:nvSpPr>
          <p:spPr bwMode="auto">
            <a:xfrm>
              <a:off x="802" y="2817"/>
              <a:ext cx="40" cy="19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74" y="10"/>
                </a:cxn>
                <a:cxn ang="0">
                  <a:pos x="49" y="26"/>
                </a:cxn>
                <a:cxn ang="0">
                  <a:pos x="24" y="40"/>
                </a:cxn>
                <a:cxn ang="0">
                  <a:pos x="0" y="57"/>
                </a:cxn>
              </a:cxnLst>
              <a:rect l="0" t="0" r="r" b="b"/>
              <a:pathLst>
                <a:path w="120" h="57">
                  <a:moveTo>
                    <a:pt x="120" y="0"/>
                  </a:moveTo>
                  <a:lnTo>
                    <a:pt x="74" y="10"/>
                  </a:lnTo>
                  <a:lnTo>
                    <a:pt x="49" y="26"/>
                  </a:lnTo>
                  <a:lnTo>
                    <a:pt x="24" y="40"/>
                  </a:lnTo>
                  <a:lnTo>
                    <a:pt x="0" y="57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8" name="Freeform 64"/>
            <p:cNvSpPr>
              <a:spLocks/>
            </p:cNvSpPr>
            <p:nvPr/>
          </p:nvSpPr>
          <p:spPr bwMode="auto">
            <a:xfrm>
              <a:off x="854" y="2766"/>
              <a:ext cx="52" cy="38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88" y="13"/>
                </a:cxn>
                <a:cxn ang="0">
                  <a:pos x="49" y="33"/>
                </a:cxn>
                <a:cxn ang="0">
                  <a:pos x="21" y="59"/>
                </a:cxn>
                <a:cxn ang="0">
                  <a:pos x="7" y="85"/>
                </a:cxn>
                <a:cxn ang="0">
                  <a:pos x="0" y="113"/>
                </a:cxn>
              </a:cxnLst>
              <a:rect l="0" t="0" r="r" b="b"/>
              <a:pathLst>
                <a:path w="155" h="113">
                  <a:moveTo>
                    <a:pt x="155" y="0"/>
                  </a:moveTo>
                  <a:lnTo>
                    <a:pt x="88" y="13"/>
                  </a:lnTo>
                  <a:lnTo>
                    <a:pt x="49" y="33"/>
                  </a:lnTo>
                  <a:lnTo>
                    <a:pt x="21" y="59"/>
                  </a:lnTo>
                  <a:lnTo>
                    <a:pt x="7" y="85"/>
                  </a:lnTo>
                  <a:lnTo>
                    <a:pt x="0" y="113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9" name="Freeform 65"/>
            <p:cNvSpPr>
              <a:spLocks/>
            </p:cNvSpPr>
            <p:nvPr/>
          </p:nvSpPr>
          <p:spPr bwMode="auto">
            <a:xfrm>
              <a:off x="762" y="2741"/>
              <a:ext cx="72" cy="23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127" y="0"/>
                </a:cxn>
                <a:cxn ang="0">
                  <a:pos x="63" y="21"/>
                </a:cxn>
                <a:cxn ang="0">
                  <a:pos x="21" y="42"/>
                </a:cxn>
                <a:cxn ang="0">
                  <a:pos x="0" y="70"/>
                </a:cxn>
              </a:cxnLst>
              <a:rect l="0" t="0" r="r" b="b"/>
              <a:pathLst>
                <a:path w="218" h="70">
                  <a:moveTo>
                    <a:pt x="218" y="0"/>
                  </a:moveTo>
                  <a:lnTo>
                    <a:pt x="127" y="0"/>
                  </a:lnTo>
                  <a:lnTo>
                    <a:pt x="63" y="21"/>
                  </a:lnTo>
                  <a:lnTo>
                    <a:pt x="21" y="42"/>
                  </a:lnTo>
                  <a:lnTo>
                    <a:pt x="0" y="7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60" name="Freeform 66"/>
            <p:cNvSpPr>
              <a:spLocks/>
            </p:cNvSpPr>
            <p:nvPr/>
          </p:nvSpPr>
          <p:spPr bwMode="auto">
            <a:xfrm>
              <a:off x="738" y="2752"/>
              <a:ext cx="7" cy="36"/>
            </a:xfrm>
            <a:custGeom>
              <a:avLst/>
              <a:gdLst/>
              <a:ahLst/>
              <a:cxnLst>
                <a:cxn ang="0">
                  <a:pos x="7" y="106"/>
                </a:cxn>
                <a:cxn ang="0">
                  <a:pos x="0" y="78"/>
                </a:cxn>
                <a:cxn ang="0">
                  <a:pos x="7" y="42"/>
                </a:cxn>
                <a:cxn ang="0">
                  <a:pos x="22" y="0"/>
                </a:cxn>
              </a:cxnLst>
              <a:rect l="0" t="0" r="r" b="b"/>
              <a:pathLst>
                <a:path w="22" h="106">
                  <a:moveTo>
                    <a:pt x="7" y="106"/>
                  </a:moveTo>
                  <a:lnTo>
                    <a:pt x="0" y="78"/>
                  </a:lnTo>
                  <a:lnTo>
                    <a:pt x="7" y="42"/>
                  </a:lnTo>
                  <a:lnTo>
                    <a:pt x="22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61" name="Freeform 67"/>
            <p:cNvSpPr>
              <a:spLocks/>
            </p:cNvSpPr>
            <p:nvPr/>
          </p:nvSpPr>
          <p:spPr bwMode="auto">
            <a:xfrm>
              <a:off x="677" y="2792"/>
              <a:ext cx="19" cy="24"/>
            </a:xfrm>
            <a:custGeom>
              <a:avLst/>
              <a:gdLst/>
              <a:ahLst/>
              <a:cxnLst>
                <a:cxn ang="0">
                  <a:pos x="56" y="70"/>
                </a:cxn>
                <a:cxn ang="0">
                  <a:pos x="28" y="42"/>
                </a:cxn>
                <a:cxn ang="0">
                  <a:pos x="0" y="0"/>
                </a:cxn>
              </a:cxnLst>
              <a:rect l="0" t="0" r="r" b="b"/>
              <a:pathLst>
                <a:path w="56" h="70">
                  <a:moveTo>
                    <a:pt x="56" y="70"/>
                  </a:moveTo>
                  <a:lnTo>
                    <a:pt x="28" y="42"/>
                  </a:lnTo>
                  <a:lnTo>
                    <a:pt x="0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62" name="Line 68"/>
            <p:cNvSpPr>
              <a:spLocks noChangeShapeType="1"/>
            </p:cNvSpPr>
            <p:nvPr/>
          </p:nvSpPr>
          <p:spPr bwMode="auto">
            <a:xfrm flipH="1" flipV="1">
              <a:off x="698" y="2938"/>
              <a:ext cx="10" cy="14"/>
            </a:xfrm>
            <a:prstGeom prst="line">
              <a:avLst/>
            </a:prstGeom>
            <a:grpFill/>
            <a:ln w="476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</p:grpSp>
      <p:grpSp>
        <p:nvGrpSpPr>
          <p:cNvPr id="7" name="그룹 82"/>
          <p:cNvGrpSpPr>
            <a:grpSpLocks/>
          </p:cNvGrpSpPr>
          <p:nvPr/>
        </p:nvGrpSpPr>
        <p:grpSpPr bwMode="auto">
          <a:xfrm>
            <a:off x="1028700" y="2708920"/>
            <a:ext cx="7143750" cy="1800225"/>
            <a:chOff x="4524000" y="3573016"/>
            <a:chExt cx="3813974" cy="1479502"/>
          </a:xfrm>
        </p:grpSpPr>
        <p:grpSp>
          <p:nvGrpSpPr>
            <p:cNvPr id="8" name="Group 61"/>
            <p:cNvGrpSpPr>
              <a:grpSpLocks/>
            </p:cNvGrpSpPr>
            <p:nvPr/>
          </p:nvGrpSpPr>
          <p:grpSpPr bwMode="auto">
            <a:xfrm>
              <a:off x="4524000" y="3573016"/>
              <a:ext cx="3813974" cy="1479502"/>
              <a:chOff x="3093" y="2886"/>
              <a:chExt cx="1800" cy="388"/>
            </a:xfrm>
          </p:grpSpPr>
          <p:sp>
            <p:nvSpPr>
              <p:cNvPr id="66" name="AutoShape 62"/>
              <p:cNvSpPr>
                <a:spLocks noChangeArrowheads="1"/>
              </p:cNvSpPr>
              <p:nvPr/>
            </p:nvSpPr>
            <p:spPr bwMode="auto">
              <a:xfrm>
                <a:off x="3093" y="2886"/>
                <a:ext cx="1800" cy="38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9933FF"/>
                  </a:gs>
                  <a:gs pos="100000">
                    <a:srgbClr val="9933FF">
                      <a:gamma/>
                      <a:shade val="29020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3183" y="2887"/>
                <a:ext cx="1621" cy="387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28627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8" name="AutoShape 64"/>
              <p:cNvSpPr>
                <a:spLocks noChangeArrowheads="1"/>
              </p:cNvSpPr>
              <p:nvPr/>
            </p:nvSpPr>
            <p:spPr bwMode="auto">
              <a:xfrm>
                <a:off x="3212" y="2904"/>
                <a:ext cx="1561" cy="6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FF">
                      <a:alpha val="60001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9" name="Oval 65"/>
              <p:cNvSpPr>
                <a:spLocks noChangeArrowheads="1"/>
              </p:cNvSpPr>
              <p:nvPr/>
            </p:nvSpPr>
            <p:spPr bwMode="auto">
              <a:xfrm rot="-2700000">
                <a:off x="3107" y="2914"/>
                <a:ext cx="70" cy="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60001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0" name="AutoShape 66"/>
              <p:cNvSpPr>
                <a:spLocks noChangeArrowheads="1"/>
              </p:cNvSpPr>
              <p:nvPr/>
            </p:nvSpPr>
            <p:spPr bwMode="auto">
              <a:xfrm>
                <a:off x="3243" y="2918"/>
                <a:ext cx="1500" cy="32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9933FF">
                      <a:gamma/>
                      <a:shade val="60392"/>
                      <a:invGamma/>
                    </a:srgbClr>
                  </a:gs>
                  <a:gs pos="100000">
                    <a:srgbClr val="9933FF"/>
                  </a:gs>
                </a:gsLst>
                <a:lin ang="5400000" scaled="1"/>
              </a:gra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65" name="TextBox 81"/>
            <p:cNvSpPr txBox="1">
              <a:spLocks noChangeArrowheads="1"/>
            </p:cNvSpPr>
            <p:nvPr/>
          </p:nvSpPr>
          <p:spPr bwMode="auto">
            <a:xfrm>
              <a:off x="5541524" y="4047881"/>
              <a:ext cx="1793984" cy="531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0" lang="ko-KR" altLang="en-US" sz="3600" dirty="0" smtClean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긍휼 없는 심판을 받습니다</a:t>
              </a:r>
              <a:endParaRPr kumimoji="0" lang="en-US" altLang="ko-KR" sz="3600" dirty="0">
                <a:solidFill>
                  <a:schemeClr val="bg1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"/>
          <p:cNvGrpSpPr>
            <a:grpSpLocks/>
          </p:cNvGrpSpPr>
          <p:nvPr/>
        </p:nvGrpSpPr>
        <p:grpSpPr bwMode="auto">
          <a:xfrm>
            <a:off x="251520" y="1628800"/>
            <a:ext cx="8568952" cy="3312368"/>
            <a:chOff x="468314" y="476250"/>
            <a:chExt cx="8135937" cy="2448696"/>
          </a:xfrm>
        </p:grpSpPr>
        <p:pic>
          <p:nvPicPr>
            <p:cNvPr id="3" name="Picture 2" descr="http://cafefiles.naver.net/data27/2007/6/30/6/scrol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3311935" y="-2367371"/>
              <a:ext cx="2448696" cy="8135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직사각형 18"/>
            <p:cNvSpPr>
              <a:spLocks noChangeArrowheads="1"/>
            </p:cNvSpPr>
            <p:nvPr/>
          </p:nvSpPr>
          <p:spPr bwMode="auto">
            <a:xfrm>
              <a:off x="1589613" y="1141776"/>
              <a:ext cx="5884315" cy="1251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긍휼을 행하지 아니하는 자에게는</a:t>
              </a:r>
              <a:endParaRPr kumimoji="0" lang="en-US" altLang="ko-KR" sz="2800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긍휼 없는 심판이 있으리라</a:t>
              </a:r>
              <a:endParaRPr kumimoji="0" lang="en-US" altLang="ko-KR" sz="2800" dirty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kumimoji="0" lang="ko-KR" altLang="en-US" sz="3200" dirty="0" err="1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야고보서</a:t>
              </a:r>
              <a:r>
                <a:rPr kumimoji="0" lang="ko-KR" altLang="en-US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 </a:t>
              </a:r>
              <a:r>
                <a:rPr kumimoji="0" lang="en-US" altLang="ko-KR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2</a:t>
              </a:r>
              <a:r>
                <a:rPr kumimoji="0" lang="ko-KR" altLang="en-US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장 </a:t>
              </a:r>
              <a:r>
                <a:rPr kumimoji="0" lang="en-US" altLang="ko-KR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13</a:t>
              </a:r>
              <a:r>
                <a:rPr kumimoji="0" lang="ko-KR" altLang="en-US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절 </a:t>
              </a:r>
              <a:r>
                <a:rPr kumimoji="0" lang="ko-KR" altLang="en-US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말씀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1042988" y="1268413"/>
            <a:ext cx="7200900" cy="4392612"/>
            <a:chOff x="899592" y="1340768"/>
            <a:chExt cx="7200800" cy="4392488"/>
          </a:xfrm>
        </p:grpSpPr>
        <p:pic>
          <p:nvPicPr>
            <p:cNvPr id="3" name="Picture 2" descr="http://cfile232.uf.daum.net/image/273EB14C519D9F6A066AD1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99592" y="1340768"/>
              <a:ext cx="7200800" cy="439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2052324" y="2493210"/>
              <a:ext cx="5544539" cy="2062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3200" dirty="0" smtClean="0">
                  <a:solidFill>
                    <a:srgbClr val="FF33CC"/>
                  </a:solidFill>
                  <a:latin typeface="HY나무B" pitchFamily="18" charset="-127"/>
                  <a:ea typeface="HY나무B" pitchFamily="18" charset="-127"/>
                </a:rPr>
                <a:t>우리</a:t>
              </a:r>
              <a:r>
                <a:rPr kumimoji="0" lang="ko-KR" altLang="en-US" sz="3200" dirty="0" smtClean="0">
                  <a:solidFill>
                    <a:srgbClr val="FF33CC"/>
                  </a:solidFill>
                  <a:latin typeface="HY나무B" pitchFamily="18" charset="-127"/>
                  <a:ea typeface="HY나무B" pitchFamily="18" charset="-127"/>
                </a:rPr>
                <a:t>가 이웃에게</a:t>
              </a:r>
              <a:endParaRPr kumimoji="0" lang="en-US" altLang="ko-KR" sz="3200" dirty="0" smtClean="0">
                <a:solidFill>
                  <a:srgbClr val="FF33CC"/>
                </a:solidFill>
                <a:latin typeface="HY나무B" pitchFamily="18" charset="-127"/>
                <a:ea typeface="HY나무B" pitchFamily="18" charset="-127"/>
              </a:endParaRPr>
            </a:p>
            <a:p>
              <a:r>
                <a:rPr lang="ko-KR" altLang="en-US" sz="3200" dirty="0" smtClean="0">
                  <a:solidFill>
                    <a:srgbClr val="FF33CC"/>
                  </a:solidFill>
                  <a:latin typeface="HY나무B" pitchFamily="18" charset="-127"/>
                  <a:ea typeface="HY나무B" pitchFamily="18" charset="-127"/>
                </a:rPr>
                <a:t>긍휼을 베풀지 않으면</a:t>
              </a:r>
              <a:endParaRPr lang="en-US" altLang="ko-KR" sz="3200" dirty="0" smtClean="0">
                <a:solidFill>
                  <a:srgbClr val="FF33CC"/>
                </a:solidFill>
                <a:latin typeface="HY나무B" pitchFamily="18" charset="-127"/>
                <a:ea typeface="HY나무B" pitchFamily="18" charset="-127"/>
              </a:endParaRPr>
            </a:p>
            <a:p>
              <a:r>
                <a:rPr kumimoji="0" lang="ko-KR" altLang="en-US" sz="3200" dirty="0" smtClean="0">
                  <a:solidFill>
                    <a:srgbClr val="FF33CC"/>
                  </a:solidFill>
                  <a:latin typeface="HY나무B" pitchFamily="18" charset="-127"/>
                  <a:ea typeface="HY나무B" pitchFamily="18" charset="-127"/>
                </a:rPr>
                <a:t>예수님도 우리를 심판하실 때</a:t>
              </a:r>
              <a:endParaRPr kumimoji="0" lang="en-US" altLang="ko-KR" sz="3200" dirty="0" smtClean="0">
                <a:solidFill>
                  <a:srgbClr val="FF33CC"/>
                </a:solidFill>
                <a:latin typeface="HY나무B" pitchFamily="18" charset="-127"/>
                <a:ea typeface="HY나무B" pitchFamily="18" charset="-127"/>
              </a:endParaRPr>
            </a:p>
            <a:p>
              <a:r>
                <a:rPr lang="ko-KR" altLang="en-US" sz="3200" dirty="0" smtClean="0">
                  <a:solidFill>
                    <a:srgbClr val="FF33CC"/>
                  </a:solidFill>
                  <a:latin typeface="HY나무B" pitchFamily="18" charset="-127"/>
                  <a:ea typeface="HY나무B" pitchFamily="18" charset="-127"/>
                </a:rPr>
                <a:t>긍휼 없이 심판 하십니다</a:t>
              </a:r>
              <a:r>
                <a:rPr kumimoji="0" lang="ko-KR" altLang="en-US" sz="3200" dirty="0" smtClean="0">
                  <a:solidFill>
                    <a:srgbClr val="FF33CC"/>
                  </a:solidFill>
                  <a:latin typeface="HY나무B" pitchFamily="18" charset="-127"/>
                  <a:ea typeface="HY나무B" pitchFamily="18" charset="-127"/>
                </a:rPr>
                <a:t> </a:t>
              </a:r>
              <a:endParaRPr kumimoji="0" lang="ko-KR" altLang="en-US" sz="3200" dirty="0">
                <a:solidFill>
                  <a:srgbClr val="FF33CC"/>
                </a:solidFill>
                <a:latin typeface="HY나무B" pitchFamily="18" charset="-127"/>
                <a:ea typeface="HY나무B" pitchFamily="18" charset="-127"/>
              </a:endParaRPr>
            </a:p>
          </p:txBody>
        </p:sp>
      </p:grpSp>
      <p:pic>
        <p:nvPicPr>
          <p:cNvPr id="5" name="Picture 2" descr="http://cfile9.uf.tistory.com/image/2134134854DF4EC7213B6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861" b="38576"/>
          <a:stretch>
            <a:fillRect/>
          </a:stretch>
        </p:blipFill>
        <p:spPr bwMode="auto">
          <a:xfrm>
            <a:off x="323528" y="260648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1042988" y="1268413"/>
            <a:ext cx="7200900" cy="4392612"/>
            <a:chOff x="899592" y="1340768"/>
            <a:chExt cx="7200800" cy="4392488"/>
          </a:xfrm>
        </p:grpSpPr>
        <p:pic>
          <p:nvPicPr>
            <p:cNvPr id="3" name="Picture 2" descr="http://cfile232.uf.daum.net/image/273EB14C519D9F6A066AD1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99592" y="1340768"/>
              <a:ext cx="7200800" cy="439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2484366" y="2277193"/>
              <a:ext cx="4248413" cy="2554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ko-KR" altLang="en-US" sz="3200" dirty="0" smtClean="0">
                  <a:solidFill>
                    <a:srgbClr val="FF33CC"/>
                  </a:solidFill>
                  <a:latin typeface="HY나무B" pitchFamily="18" charset="-127"/>
                  <a:ea typeface="HY나무B" pitchFamily="18" charset="-127"/>
                </a:rPr>
                <a:t>예수님의 긍휼 없는</a:t>
              </a:r>
              <a:endParaRPr kumimoji="0" lang="en-US" altLang="ko-KR" sz="3200" dirty="0" smtClean="0">
                <a:solidFill>
                  <a:srgbClr val="FF33CC"/>
                </a:solidFill>
                <a:latin typeface="HY나무B" pitchFamily="18" charset="-127"/>
                <a:ea typeface="HY나무B" pitchFamily="18" charset="-127"/>
              </a:endParaRPr>
            </a:p>
            <a:p>
              <a:r>
                <a:rPr lang="ko-KR" altLang="en-US" sz="3200" dirty="0" smtClean="0">
                  <a:solidFill>
                    <a:srgbClr val="FF33CC"/>
                  </a:solidFill>
                  <a:latin typeface="HY나무B" pitchFamily="18" charset="-127"/>
                  <a:ea typeface="HY나무B" pitchFamily="18" charset="-127"/>
                </a:rPr>
                <a:t>심판을 받으면</a:t>
              </a:r>
              <a:endParaRPr lang="en-US" altLang="ko-KR" sz="3200" dirty="0" smtClean="0">
                <a:solidFill>
                  <a:srgbClr val="FF33CC"/>
                </a:solidFill>
                <a:latin typeface="HY나무B" pitchFamily="18" charset="-127"/>
                <a:ea typeface="HY나무B" pitchFamily="18" charset="-127"/>
              </a:endParaRPr>
            </a:p>
            <a:p>
              <a:r>
                <a:rPr kumimoji="0" lang="ko-KR" altLang="en-US" sz="3200" dirty="0" smtClean="0">
                  <a:solidFill>
                    <a:srgbClr val="FF33CC"/>
                  </a:solidFill>
                  <a:latin typeface="HY나무B" pitchFamily="18" charset="-127"/>
                  <a:ea typeface="HY나무B" pitchFamily="18" charset="-127"/>
                </a:rPr>
                <a:t>예수님께</a:t>
              </a:r>
              <a:endParaRPr kumimoji="0" lang="en-US" altLang="ko-KR" sz="3200" dirty="0" smtClean="0">
                <a:solidFill>
                  <a:srgbClr val="FF33CC"/>
                </a:solidFill>
                <a:latin typeface="HY나무B" pitchFamily="18" charset="-127"/>
                <a:ea typeface="HY나무B" pitchFamily="18" charset="-127"/>
              </a:endParaRPr>
            </a:p>
            <a:p>
              <a:r>
                <a:rPr lang="ko-KR" altLang="en-US" sz="3200" dirty="0" smtClean="0">
                  <a:solidFill>
                    <a:srgbClr val="FF33CC"/>
                  </a:solidFill>
                  <a:latin typeface="HY나무B" pitchFamily="18" charset="-127"/>
                  <a:ea typeface="HY나무B" pitchFamily="18" charset="-127"/>
                </a:rPr>
                <a:t>책망 받지 않을 사람은</a:t>
              </a:r>
              <a:endParaRPr lang="en-US" altLang="ko-KR" sz="3200" dirty="0" smtClean="0">
                <a:solidFill>
                  <a:srgbClr val="FF33CC"/>
                </a:solidFill>
                <a:latin typeface="HY나무B" pitchFamily="18" charset="-127"/>
                <a:ea typeface="HY나무B" pitchFamily="18" charset="-127"/>
              </a:endParaRPr>
            </a:p>
            <a:p>
              <a:r>
                <a:rPr kumimoji="0" lang="ko-KR" altLang="en-US" sz="3200" dirty="0" smtClean="0">
                  <a:solidFill>
                    <a:srgbClr val="FF33CC"/>
                  </a:solidFill>
                  <a:latin typeface="HY나무B" pitchFamily="18" charset="-127"/>
                  <a:ea typeface="HY나무B" pitchFamily="18" charset="-127"/>
                </a:rPr>
                <a:t>한 명도 없습니다</a:t>
              </a:r>
              <a:endParaRPr kumimoji="0" lang="ko-KR" altLang="en-US" sz="3200" dirty="0">
                <a:solidFill>
                  <a:srgbClr val="FF33CC"/>
                </a:solidFill>
                <a:latin typeface="HY나무B" pitchFamily="18" charset="-127"/>
                <a:ea typeface="HY나무B" pitchFamily="18" charset="-127"/>
              </a:endParaRPr>
            </a:p>
          </p:txBody>
        </p:sp>
      </p:grpSp>
      <p:pic>
        <p:nvPicPr>
          <p:cNvPr id="5" name="Picture 2" descr="http://cfile9.uf.tistory.com/image/2134134854DF4EC7213B6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861" b="38576"/>
          <a:stretch>
            <a:fillRect/>
          </a:stretch>
        </p:blipFill>
        <p:spPr bwMode="auto">
          <a:xfrm>
            <a:off x="323528" y="260648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313492"/>
            <a:ext cx="581281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긍휼을 베풀지 않아 책망 받은 사람</a:t>
            </a:r>
            <a:endParaRPr lang="ko-KR" altLang="en-US" sz="2800" dirty="0"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3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4" name="직사각형 3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2"/>
            <p:cNvSpPr txBox="1">
              <a:spLocks noChangeArrowheads="1"/>
            </p:cNvSpPr>
            <p:nvPr/>
          </p:nvSpPr>
          <p:spPr bwMode="auto">
            <a:xfrm>
              <a:off x="35496" y="43907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 smtClean="0">
                  <a:latin typeface="HY강B" pitchFamily="18" charset="-127"/>
                  <a:ea typeface="HY강B" pitchFamily="18" charset="-127"/>
                </a:rPr>
                <a:t>왕한테 일만 </a:t>
              </a:r>
              <a:r>
                <a:rPr kumimoji="0" lang="ko-KR" altLang="en-US" sz="3000" dirty="0" err="1" smtClean="0">
                  <a:latin typeface="HY강B" pitchFamily="18" charset="-127"/>
                  <a:ea typeface="HY강B" pitchFamily="18" charset="-127"/>
                </a:rPr>
                <a:t>달란트를</a:t>
              </a:r>
              <a:r>
                <a:rPr kumimoji="0" lang="ko-KR" altLang="en-US" sz="3000" dirty="0" smtClean="0">
                  <a:latin typeface="HY강B" pitchFamily="18" charset="-127"/>
                  <a:ea typeface="HY강B" pitchFamily="18" charset="-127"/>
                </a:rPr>
                <a:t> 빚진 사람이 있었는데</a:t>
              </a:r>
              <a:endParaRPr kumimoji="0" lang="en-US" altLang="ko-KR" sz="3000" dirty="0" smtClean="0"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3000" dirty="0" smtClean="0">
                  <a:latin typeface="HY강B" pitchFamily="18" charset="-127"/>
                  <a:ea typeface="HY강B" pitchFamily="18" charset="-127"/>
                </a:rPr>
                <a:t>왕이 모든 빚을 탕감해 주었습니다</a:t>
              </a:r>
              <a:r>
                <a:rPr kumimoji="0" lang="ko-KR" altLang="en-US" sz="3000" dirty="0" smtClean="0">
                  <a:latin typeface="HY강B" pitchFamily="18" charset="-127"/>
                  <a:ea typeface="HY강B" pitchFamily="18" charset="-127"/>
                </a:rPr>
                <a:t> </a:t>
              </a:r>
              <a:endParaRPr kumimoji="0" lang="en-US" altLang="ko-KR" sz="3000" dirty="0"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331" y="2348880"/>
            <a:ext cx="6952045" cy="42484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7" name="그룹 14"/>
          <p:cNvGrpSpPr>
            <a:grpSpLocks/>
          </p:cNvGrpSpPr>
          <p:nvPr/>
        </p:nvGrpSpPr>
        <p:grpSpPr bwMode="auto">
          <a:xfrm>
            <a:off x="5868144" y="1268760"/>
            <a:ext cx="2807022" cy="1439862"/>
            <a:chOff x="3059832" y="1772816"/>
            <a:chExt cx="2998599" cy="1296541"/>
          </a:xfrm>
        </p:grpSpPr>
        <p:sp>
          <p:nvSpPr>
            <p:cNvPr id="8" name="구름 모양 설명선 7"/>
            <p:cNvSpPr/>
            <p:nvPr/>
          </p:nvSpPr>
          <p:spPr bwMode="auto">
            <a:xfrm>
              <a:off x="3059832" y="1772816"/>
              <a:ext cx="2998599" cy="1296541"/>
            </a:xfrm>
            <a:prstGeom prst="cloudCallout">
              <a:avLst>
                <a:gd name="adj1" fmla="val -28136"/>
                <a:gd name="adj2" fmla="val 63188"/>
              </a:avLst>
            </a:prstGeom>
            <a:noFill/>
            <a:ln w="76200">
              <a:solidFill>
                <a:srgbClr val="7030A0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9" name="직사각형 25"/>
            <p:cNvSpPr>
              <a:spLocks noChangeArrowheads="1"/>
            </p:cNvSpPr>
            <p:nvPr/>
          </p:nvSpPr>
          <p:spPr bwMode="auto">
            <a:xfrm>
              <a:off x="3519989" y="1967069"/>
              <a:ext cx="2156718" cy="859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800" dirty="0" smtClean="0">
                  <a:solidFill>
                    <a:srgbClr val="FF00FF"/>
                  </a:solidFill>
                  <a:latin typeface="안상수2006중간" pitchFamily="18" charset="-127"/>
                  <a:ea typeface="안상수2006중간" pitchFamily="18" charset="-127"/>
                </a:rPr>
                <a:t>일만 </a:t>
              </a:r>
              <a:r>
                <a:rPr lang="ko-KR" altLang="en-US" sz="2800" dirty="0" err="1" smtClean="0">
                  <a:solidFill>
                    <a:srgbClr val="FF00FF"/>
                  </a:solidFill>
                  <a:latin typeface="안상수2006중간" pitchFamily="18" charset="-127"/>
                  <a:ea typeface="안상수2006중간" pitchFamily="18" charset="-127"/>
                </a:rPr>
                <a:t>달란트</a:t>
              </a:r>
              <a:r>
                <a:rPr lang="ko-KR" altLang="en-US" sz="2800" dirty="0" smtClean="0">
                  <a:solidFill>
                    <a:srgbClr val="FF00FF"/>
                  </a:solidFill>
                  <a:latin typeface="안상수2006중간" pitchFamily="18" charset="-127"/>
                  <a:ea typeface="안상수2006중간" pitchFamily="18" charset="-127"/>
                </a:rPr>
                <a:t> 모두를</a:t>
              </a:r>
              <a:endParaRPr lang="en-US" altLang="ko-KR" sz="2800" dirty="0" smtClean="0">
                <a:solidFill>
                  <a:srgbClr val="FF00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dirty="0" smtClean="0">
                  <a:solidFill>
                    <a:srgbClr val="FF00FF"/>
                  </a:solidFill>
                  <a:latin typeface="안상수2006중간" pitchFamily="18" charset="-127"/>
                  <a:ea typeface="안상수2006중간" pitchFamily="18" charset="-127"/>
                </a:rPr>
                <a:t>탕감해 주겠다</a:t>
              </a:r>
              <a:r>
                <a:rPr kumimoji="0" lang="en-US" altLang="ko-KR" sz="2800" dirty="0">
                  <a:solidFill>
                    <a:schemeClr val="accent6">
                      <a:lumMod val="75000"/>
                    </a:schemeClr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endParaRPr kumimoji="0" lang="ko-KR" altLang="en-US" sz="2800" dirty="0">
                <a:solidFill>
                  <a:schemeClr val="accent6">
                    <a:lumMod val="75000"/>
                  </a:schemeClr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10" name="그룹 14"/>
          <p:cNvGrpSpPr>
            <a:grpSpLocks/>
          </p:cNvGrpSpPr>
          <p:nvPr/>
        </p:nvGrpSpPr>
        <p:grpSpPr bwMode="auto">
          <a:xfrm>
            <a:off x="2339752" y="2132856"/>
            <a:ext cx="2807022" cy="1439862"/>
            <a:chOff x="3059832" y="1772816"/>
            <a:chExt cx="2998599" cy="1296541"/>
          </a:xfrm>
        </p:grpSpPr>
        <p:sp>
          <p:nvSpPr>
            <p:cNvPr id="11" name="구름 모양 설명선 10"/>
            <p:cNvSpPr/>
            <p:nvPr/>
          </p:nvSpPr>
          <p:spPr bwMode="auto">
            <a:xfrm>
              <a:off x="3059832" y="1772816"/>
              <a:ext cx="2998599" cy="1296541"/>
            </a:xfrm>
            <a:prstGeom prst="cloudCallout">
              <a:avLst>
                <a:gd name="adj1" fmla="val 2403"/>
                <a:gd name="adj2" fmla="val 68149"/>
              </a:avLst>
            </a:prstGeom>
            <a:noFill/>
            <a:ln w="76200">
              <a:solidFill>
                <a:srgbClr val="7030A0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2" name="직사각형 25"/>
            <p:cNvSpPr>
              <a:spLocks noChangeArrowheads="1"/>
            </p:cNvSpPr>
            <p:nvPr/>
          </p:nvSpPr>
          <p:spPr bwMode="auto">
            <a:xfrm>
              <a:off x="3444444" y="2144602"/>
              <a:ext cx="2156718" cy="471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800" dirty="0" smtClean="0">
                  <a:solidFill>
                    <a:srgbClr val="FF00FF"/>
                  </a:solidFill>
                  <a:latin typeface="안상수2006중간" pitchFamily="18" charset="-127"/>
                  <a:ea typeface="안상수2006중간" pitchFamily="18" charset="-127"/>
                </a:rPr>
                <a:t>정말 감사합니</a:t>
              </a:r>
              <a:r>
                <a:rPr kumimoji="0" lang="ko-KR" altLang="en-US" sz="2800" dirty="0" smtClean="0">
                  <a:solidFill>
                    <a:srgbClr val="FF00FF"/>
                  </a:solidFill>
                  <a:latin typeface="안상수2006중간" pitchFamily="18" charset="-127"/>
                  <a:ea typeface="안상수2006중간" pitchFamily="18" charset="-127"/>
                </a:rPr>
                <a:t>다</a:t>
              </a:r>
              <a:r>
                <a:rPr kumimoji="0" lang="en-US" altLang="ko-KR" sz="2800" dirty="0">
                  <a:solidFill>
                    <a:schemeClr val="accent6">
                      <a:lumMod val="75000"/>
                    </a:schemeClr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endParaRPr kumimoji="0" lang="ko-KR" altLang="en-US" sz="2800" dirty="0">
                <a:solidFill>
                  <a:schemeClr val="accent6">
                    <a:lumMod val="75000"/>
                  </a:schemeClr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43907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 smtClean="0">
                  <a:latin typeface="HY강B" pitchFamily="18" charset="-127"/>
                  <a:ea typeface="HY강B" pitchFamily="18" charset="-127"/>
                </a:rPr>
                <a:t>그런데 일만 </a:t>
              </a:r>
              <a:r>
                <a:rPr kumimoji="0" lang="ko-KR" altLang="en-US" sz="3000" dirty="0" err="1" smtClean="0">
                  <a:latin typeface="HY강B" pitchFamily="18" charset="-127"/>
                  <a:ea typeface="HY강B" pitchFamily="18" charset="-127"/>
                </a:rPr>
                <a:t>달란트를</a:t>
              </a:r>
              <a:r>
                <a:rPr kumimoji="0" lang="ko-KR" altLang="en-US" sz="3000" dirty="0" smtClean="0">
                  <a:latin typeface="HY강B" pitchFamily="18" charset="-127"/>
                  <a:ea typeface="HY강B" pitchFamily="18" charset="-127"/>
                </a:rPr>
                <a:t> 탕감 받은 사람이</a:t>
              </a:r>
              <a:endParaRPr kumimoji="0" lang="en-US" altLang="ko-KR" sz="3000" dirty="0" smtClean="0"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3000" dirty="0" smtClean="0">
                  <a:latin typeface="HY강B" pitchFamily="18" charset="-127"/>
                  <a:ea typeface="HY강B" pitchFamily="18" charset="-127"/>
                </a:rPr>
                <a:t>자신에게 백 </a:t>
              </a:r>
              <a:r>
                <a:rPr lang="ko-KR" altLang="en-US" sz="3000" dirty="0" err="1" smtClean="0">
                  <a:latin typeface="HY강B" pitchFamily="18" charset="-127"/>
                  <a:ea typeface="HY강B" pitchFamily="18" charset="-127"/>
                </a:rPr>
                <a:t>데나리온</a:t>
              </a:r>
              <a:r>
                <a:rPr lang="ko-KR" altLang="en-US" sz="3000" dirty="0" smtClean="0">
                  <a:latin typeface="HY강B" pitchFamily="18" charset="-127"/>
                  <a:ea typeface="HY강B" pitchFamily="18" charset="-127"/>
                </a:rPr>
                <a:t> 빚진 자를 옥에 가두었습니다</a:t>
              </a:r>
              <a:endParaRPr kumimoji="0" lang="en-US" altLang="ko-KR" sz="3000" dirty="0"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331" y="2348880"/>
            <a:ext cx="6952045" cy="42484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6" name="그룹 14"/>
          <p:cNvGrpSpPr>
            <a:grpSpLocks/>
          </p:cNvGrpSpPr>
          <p:nvPr/>
        </p:nvGrpSpPr>
        <p:grpSpPr bwMode="auto">
          <a:xfrm>
            <a:off x="5076056" y="1701106"/>
            <a:ext cx="2807022" cy="1439862"/>
            <a:chOff x="3059832" y="1772816"/>
            <a:chExt cx="2998599" cy="1296541"/>
          </a:xfrm>
        </p:grpSpPr>
        <p:sp>
          <p:nvSpPr>
            <p:cNvPr id="7" name="구름 모양 설명선 6"/>
            <p:cNvSpPr/>
            <p:nvPr/>
          </p:nvSpPr>
          <p:spPr bwMode="auto">
            <a:xfrm>
              <a:off x="3059832" y="1772816"/>
              <a:ext cx="2998599" cy="1296541"/>
            </a:xfrm>
            <a:prstGeom prst="cloudCallout">
              <a:avLst>
                <a:gd name="adj1" fmla="val -28136"/>
                <a:gd name="adj2" fmla="val 63188"/>
              </a:avLst>
            </a:prstGeom>
            <a:noFill/>
            <a:ln w="76200">
              <a:solidFill>
                <a:srgbClr val="7030A0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8" name="직사각형 25"/>
            <p:cNvSpPr>
              <a:spLocks noChangeArrowheads="1"/>
            </p:cNvSpPr>
            <p:nvPr/>
          </p:nvSpPr>
          <p:spPr bwMode="auto">
            <a:xfrm>
              <a:off x="3519989" y="1967069"/>
              <a:ext cx="2385975" cy="859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800" dirty="0" smtClean="0">
                  <a:solidFill>
                    <a:srgbClr val="FF00FF"/>
                  </a:solidFill>
                  <a:latin typeface="안상수2006중간" pitchFamily="18" charset="-127"/>
                  <a:ea typeface="안상수2006중간" pitchFamily="18" charset="-127"/>
                </a:rPr>
                <a:t>내 돈 을 안 갚았으니 감옥에 넣겠</a:t>
              </a:r>
              <a:r>
                <a:rPr kumimoji="0" lang="ko-KR" altLang="en-US" sz="2800" dirty="0" smtClean="0">
                  <a:solidFill>
                    <a:srgbClr val="FF00FF"/>
                  </a:solidFill>
                  <a:latin typeface="안상수2006중간" pitchFamily="18" charset="-127"/>
                  <a:ea typeface="안상수2006중간" pitchFamily="18" charset="-127"/>
                </a:rPr>
                <a:t>다</a:t>
              </a:r>
              <a:r>
                <a:rPr kumimoji="0" lang="en-US" altLang="ko-KR" sz="2800" dirty="0">
                  <a:solidFill>
                    <a:schemeClr val="accent6">
                      <a:lumMod val="75000"/>
                    </a:schemeClr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endParaRPr kumimoji="0" lang="ko-KR" altLang="en-US" sz="2800" dirty="0">
                <a:solidFill>
                  <a:schemeClr val="accent6">
                    <a:lumMod val="75000"/>
                  </a:schemeClr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9" name="그룹 14"/>
          <p:cNvGrpSpPr>
            <a:grpSpLocks/>
          </p:cNvGrpSpPr>
          <p:nvPr/>
        </p:nvGrpSpPr>
        <p:grpSpPr bwMode="auto">
          <a:xfrm>
            <a:off x="827584" y="1341066"/>
            <a:ext cx="3095054" cy="1439862"/>
            <a:chOff x="2752142" y="1772816"/>
            <a:chExt cx="3306289" cy="1296541"/>
          </a:xfrm>
        </p:grpSpPr>
        <p:sp>
          <p:nvSpPr>
            <p:cNvPr id="10" name="구름 모양 설명선 9"/>
            <p:cNvSpPr/>
            <p:nvPr/>
          </p:nvSpPr>
          <p:spPr bwMode="auto">
            <a:xfrm>
              <a:off x="2752142" y="1772816"/>
              <a:ext cx="3306289" cy="1296541"/>
            </a:xfrm>
            <a:prstGeom prst="cloudCallout">
              <a:avLst>
                <a:gd name="adj1" fmla="val 2403"/>
                <a:gd name="adj2" fmla="val 68149"/>
              </a:avLst>
            </a:prstGeom>
            <a:noFill/>
            <a:ln w="76200">
              <a:solidFill>
                <a:srgbClr val="7030A0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1" name="직사각형 25"/>
            <p:cNvSpPr>
              <a:spLocks noChangeArrowheads="1"/>
            </p:cNvSpPr>
            <p:nvPr/>
          </p:nvSpPr>
          <p:spPr bwMode="auto">
            <a:xfrm>
              <a:off x="3213677" y="1950858"/>
              <a:ext cx="2307675" cy="859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800" dirty="0" smtClean="0">
                  <a:solidFill>
                    <a:srgbClr val="FF00FF"/>
                  </a:solidFill>
                  <a:latin typeface="안상수2006중간" pitchFamily="18" charset="-127"/>
                  <a:ea typeface="안상수2006중간" pitchFamily="18" charset="-127"/>
                </a:rPr>
                <a:t>반드시 갚겠습니다</a:t>
              </a:r>
              <a:endParaRPr lang="en-US" altLang="ko-KR" sz="2800" dirty="0" smtClean="0">
                <a:solidFill>
                  <a:srgbClr val="FF00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dirty="0" smtClean="0">
                  <a:solidFill>
                    <a:srgbClr val="FF00FF"/>
                  </a:solidFill>
                  <a:latin typeface="안상수2006중간" pitchFamily="18" charset="-127"/>
                  <a:ea typeface="안상수2006중간" pitchFamily="18" charset="-127"/>
                </a:rPr>
                <a:t>조금만 기다려 주세요</a:t>
              </a:r>
              <a:r>
                <a:rPr kumimoji="0" lang="en-US" altLang="ko-KR" sz="2800" dirty="0" smtClean="0">
                  <a:solidFill>
                    <a:schemeClr val="accent6">
                      <a:lumMod val="75000"/>
                    </a:schemeClr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endParaRPr kumimoji="0" lang="ko-KR" altLang="en-US" sz="2800" dirty="0">
                <a:solidFill>
                  <a:schemeClr val="accent6">
                    <a:lumMod val="75000"/>
                  </a:schemeClr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43907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 smtClean="0">
                  <a:latin typeface="HY강B" pitchFamily="18" charset="-127"/>
                  <a:ea typeface="HY강B" pitchFamily="18" charset="-127"/>
                </a:rPr>
                <a:t>이 사실을 안 왕이 화가 나서</a:t>
              </a:r>
              <a:endParaRPr kumimoji="0" lang="en-US" altLang="ko-KR" sz="3000" dirty="0" smtClean="0"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3000" dirty="0" smtClean="0">
                  <a:latin typeface="HY강B" pitchFamily="18" charset="-127"/>
                  <a:ea typeface="HY강B" pitchFamily="18" charset="-127"/>
                </a:rPr>
                <a:t>일만 </a:t>
              </a:r>
              <a:r>
                <a:rPr lang="ko-KR" altLang="en-US" sz="3000" dirty="0" err="1" smtClean="0">
                  <a:latin typeface="HY강B" pitchFamily="18" charset="-127"/>
                  <a:ea typeface="HY강B" pitchFamily="18" charset="-127"/>
                </a:rPr>
                <a:t>달란트</a:t>
              </a:r>
              <a:r>
                <a:rPr lang="ko-KR" altLang="en-US" sz="3000" dirty="0" smtClean="0">
                  <a:latin typeface="HY강B" pitchFamily="18" charset="-127"/>
                  <a:ea typeface="HY강B" pitchFamily="18" charset="-127"/>
                </a:rPr>
                <a:t> 빚진 자를 감옥에 가두었습니다</a:t>
              </a:r>
              <a:endParaRPr kumimoji="0" lang="en-US" altLang="ko-KR" sz="3000" dirty="0"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331" y="2348880"/>
            <a:ext cx="6952045" cy="42484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6" name="그룹 14"/>
          <p:cNvGrpSpPr>
            <a:grpSpLocks/>
          </p:cNvGrpSpPr>
          <p:nvPr/>
        </p:nvGrpSpPr>
        <p:grpSpPr bwMode="auto">
          <a:xfrm>
            <a:off x="4355976" y="692696"/>
            <a:ext cx="4248472" cy="1958038"/>
            <a:chOff x="3059832" y="1772816"/>
            <a:chExt cx="2998599" cy="1296541"/>
          </a:xfrm>
        </p:grpSpPr>
        <p:sp>
          <p:nvSpPr>
            <p:cNvPr id="7" name="구름 모양 설명선 6"/>
            <p:cNvSpPr/>
            <p:nvPr/>
          </p:nvSpPr>
          <p:spPr bwMode="auto">
            <a:xfrm>
              <a:off x="3059832" y="1772816"/>
              <a:ext cx="2998599" cy="1296541"/>
            </a:xfrm>
            <a:prstGeom prst="cloudCallout">
              <a:avLst>
                <a:gd name="adj1" fmla="val -3250"/>
                <a:gd name="adj2" fmla="val 63188"/>
              </a:avLst>
            </a:prstGeom>
            <a:noFill/>
            <a:ln w="76200">
              <a:solidFill>
                <a:srgbClr val="7030A0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8" name="직사각형 25"/>
            <p:cNvSpPr>
              <a:spLocks noChangeArrowheads="1"/>
            </p:cNvSpPr>
            <p:nvPr/>
          </p:nvSpPr>
          <p:spPr bwMode="auto">
            <a:xfrm>
              <a:off x="3488600" y="1967068"/>
              <a:ext cx="2366536" cy="917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800" dirty="0" smtClean="0">
                  <a:solidFill>
                    <a:srgbClr val="FF00FF"/>
                  </a:solidFill>
                  <a:latin typeface="안상수2006중간" pitchFamily="18" charset="-127"/>
                  <a:ea typeface="안상수2006중간" pitchFamily="18" charset="-127"/>
                </a:rPr>
                <a:t>내가 네 빚을 탕감해 주었는데</a:t>
              </a:r>
              <a:endParaRPr lang="en-US" altLang="ko-KR" sz="2800" dirty="0" smtClean="0">
                <a:solidFill>
                  <a:srgbClr val="FF00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dirty="0" smtClean="0">
                  <a:solidFill>
                    <a:srgbClr val="FF00FF"/>
                  </a:solidFill>
                  <a:latin typeface="안상수2006중간" pitchFamily="18" charset="-127"/>
                  <a:ea typeface="안상수2006중간" pitchFamily="18" charset="-127"/>
                </a:rPr>
                <a:t>너는 빚진 자를 감옥에 가두다니</a:t>
              </a:r>
              <a:endParaRPr kumimoji="0" lang="en-US" altLang="ko-KR" sz="2800" dirty="0" smtClean="0">
                <a:solidFill>
                  <a:srgbClr val="FF00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800" dirty="0" smtClean="0">
                  <a:solidFill>
                    <a:srgbClr val="FF00FF"/>
                  </a:solidFill>
                  <a:latin typeface="안상수2006중간" pitchFamily="18" charset="-127"/>
                  <a:ea typeface="안상수2006중간" pitchFamily="18" charset="-127"/>
                </a:rPr>
                <a:t>당장 감옥에 가두어라</a:t>
              </a:r>
              <a:r>
                <a:rPr kumimoji="0" lang="en-US" altLang="ko-KR" sz="2800" dirty="0" smtClean="0">
                  <a:solidFill>
                    <a:schemeClr val="accent6">
                      <a:lumMod val="75000"/>
                    </a:schemeClr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endParaRPr kumimoji="0" lang="ko-KR" altLang="en-US" sz="2800" dirty="0">
                <a:solidFill>
                  <a:schemeClr val="accent6">
                    <a:lumMod val="75000"/>
                  </a:schemeClr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9" name="그룹 14"/>
          <p:cNvGrpSpPr>
            <a:grpSpLocks/>
          </p:cNvGrpSpPr>
          <p:nvPr/>
        </p:nvGrpSpPr>
        <p:grpSpPr bwMode="auto">
          <a:xfrm>
            <a:off x="1908994" y="1845122"/>
            <a:ext cx="2446982" cy="1439862"/>
            <a:chOff x="2752142" y="1772816"/>
            <a:chExt cx="3306289" cy="1296541"/>
          </a:xfrm>
        </p:grpSpPr>
        <p:sp>
          <p:nvSpPr>
            <p:cNvPr id="10" name="구름 모양 설명선 9"/>
            <p:cNvSpPr/>
            <p:nvPr/>
          </p:nvSpPr>
          <p:spPr bwMode="auto">
            <a:xfrm>
              <a:off x="2752142" y="1772816"/>
              <a:ext cx="3306289" cy="1296541"/>
            </a:xfrm>
            <a:prstGeom prst="cloudCallout">
              <a:avLst>
                <a:gd name="adj1" fmla="val 2403"/>
                <a:gd name="adj2" fmla="val 68149"/>
              </a:avLst>
            </a:prstGeom>
            <a:noFill/>
            <a:ln w="76200">
              <a:solidFill>
                <a:srgbClr val="7030A0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1" name="직사각형 25"/>
            <p:cNvSpPr>
              <a:spLocks noChangeArrowheads="1"/>
            </p:cNvSpPr>
            <p:nvPr/>
          </p:nvSpPr>
          <p:spPr bwMode="auto">
            <a:xfrm>
              <a:off x="3408268" y="2015699"/>
              <a:ext cx="2066393" cy="859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800" dirty="0" smtClean="0">
                  <a:solidFill>
                    <a:srgbClr val="FF00FF"/>
                  </a:solidFill>
                  <a:latin typeface="안상수2006중간" pitchFamily="18" charset="-127"/>
                  <a:ea typeface="안상수2006중간" pitchFamily="18" charset="-127"/>
                </a:rPr>
                <a:t>잘못 했습니다</a:t>
              </a:r>
              <a:endParaRPr lang="en-US" altLang="ko-KR" sz="2800" dirty="0" smtClean="0">
                <a:solidFill>
                  <a:srgbClr val="FF00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dirty="0" smtClean="0">
                  <a:solidFill>
                    <a:srgbClr val="FF00FF"/>
                  </a:solidFill>
                  <a:latin typeface="안상수2006중간" pitchFamily="18" charset="-127"/>
                  <a:ea typeface="안상수2006중간" pitchFamily="18" charset="-127"/>
                </a:rPr>
                <a:t>용서해 주세요</a:t>
              </a:r>
              <a:r>
                <a:rPr kumimoji="0" lang="en-US" altLang="ko-KR" sz="2800" dirty="0" smtClean="0">
                  <a:solidFill>
                    <a:schemeClr val="accent6">
                      <a:lumMod val="75000"/>
                    </a:schemeClr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endParaRPr kumimoji="0" lang="ko-KR" altLang="en-US" sz="2800" dirty="0">
                <a:solidFill>
                  <a:schemeClr val="accent6">
                    <a:lumMod val="75000"/>
                  </a:schemeClr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1042988" y="1268413"/>
            <a:ext cx="7200900" cy="4392612"/>
            <a:chOff x="899592" y="1340768"/>
            <a:chExt cx="7200800" cy="4392488"/>
          </a:xfrm>
        </p:grpSpPr>
        <p:pic>
          <p:nvPicPr>
            <p:cNvPr id="3" name="Picture 2" descr="http://cfile232.uf.daum.net/image/273EB14C519D9F6A066AD1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99592" y="1340768"/>
              <a:ext cx="7200800" cy="439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2268345" y="2277193"/>
              <a:ext cx="4968483" cy="2554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ko-KR" altLang="en-US" sz="3200" dirty="0" smtClean="0">
                  <a:solidFill>
                    <a:srgbClr val="FF33CC"/>
                  </a:solidFill>
                  <a:latin typeface="HY나무B" pitchFamily="18" charset="-127"/>
                  <a:ea typeface="HY나무B" pitchFamily="18" charset="-127"/>
                </a:rPr>
                <a:t>예수님께 </a:t>
              </a:r>
              <a:endParaRPr kumimoji="0" lang="en-US" altLang="ko-KR" sz="3200" dirty="0" smtClean="0">
                <a:solidFill>
                  <a:srgbClr val="FF33CC"/>
                </a:solidFill>
                <a:latin typeface="HY나무B" pitchFamily="18" charset="-127"/>
                <a:ea typeface="HY나무B" pitchFamily="18" charset="-127"/>
              </a:endParaRPr>
            </a:p>
            <a:p>
              <a:r>
                <a:rPr kumimoji="0" lang="ko-KR" altLang="en-US" sz="3200" dirty="0" smtClean="0">
                  <a:solidFill>
                    <a:srgbClr val="FF33CC"/>
                  </a:solidFill>
                  <a:latin typeface="HY나무B" pitchFamily="18" charset="-127"/>
                  <a:ea typeface="HY나무B" pitchFamily="18" charset="-127"/>
                </a:rPr>
                <a:t>긍휼을 받은 우리가</a:t>
              </a:r>
              <a:endParaRPr kumimoji="0" lang="en-US" altLang="ko-KR" sz="3200" dirty="0" smtClean="0">
                <a:solidFill>
                  <a:srgbClr val="FF33CC"/>
                </a:solidFill>
                <a:latin typeface="HY나무B" pitchFamily="18" charset="-127"/>
                <a:ea typeface="HY나무B" pitchFamily="18" charset="-127"/>
              </a:endParaRPr>
            </a:p>
            <a:p>
              <a:r>
                <a:rPr kumimoji="0" lang="ko-KR" altLang="en-US" sz="3200" dirty="0" smtClean="0">
                  <a:solidFill>
                    <a:srgbClr val="FF33CC"/>
                  </a:solidFill>
                  <a:latin typeface="HY나무B" pitchFamily="18" charset="-127"/>
                  <a:ea typeface="HY나무B" pitchFamily="18" charset="-127"/>
                </a:rPr>
                <a:t>이웃에게 </a:t>
              </a:r>
              <a:endParaRPr kumimoji="0" lang="en-US" altLang="ko-KR" sz="3200" dirty="0" smtClean="0">
                <a:solidFill>
                  <a:srgbClr val="FF33CC"/>
                </a:solidFill>
                <a:latin typeface="HY나무B" pitchFamily="18" charset="-127"/>
                <a:ea typeface="HY나무B" pitchFamily="18" charset="-127"/>
              </a:endParaRPr>
            </a:p>
            <a:p>
              <a:r>
                <a:rPr kumimoji="0" lang="ko-KR" altLang="en-US" sz="3200" dirty="0" smtClean="0">
                  <a:solidFill>
                    <a:srgbClr val="FF33CC"/>
                  </a:solidFill>
                  <a:latin typeface="HY나무B" pitchFamily="18" charset="-127"/>
                  <a:ea typeface="HY나무B" pitchFamily="18" charset="-127"/>
                </a:rPr>
                <a:t>긍휼을 베풀지 않으면</a:t>
              </a:r>
              <a:endParaRPr kumimoji="0" lang="en-US" altLang="ko-KR" sz="3200" dirty="0" smtClean="0">
                <a:solidFill>
                  <a:srgbClr val="FF33CC"/>
                </a:solidFill>
                <a:latin typeface="HY나무B" pitchFamily="18" charset="-127"/>
                <a:ea typeface="HY나무B" pitchFamily="18" charset="-127"/>
              </a:endParaRPr>
            </a:p>
            <a:p>
              <a:r>
                <a:rPr lang="ko-KR" altLang="en-US" sz="3200" dirty="0" smtClean="0">
                  <a:solidFill>
                    <a:srgbClr val="FF33CC"/>
                  </a:solidFill>
                  <a:latin typeface="HY나무B" pitchFamily="18" charset="-127"/>
                  <a:ea typeface="HY나무B" pitchFamily="18" charset="-127"/>
                </a:rPr>
                <a:t>예수님께 책망을 받습니다</a:t>
              </a:r>
              <a:endParaRPr kumimoji="0" lang="ko-KR" altLang="en-US" sz="3200" dirty="0">
                <a:solidFill>
                  <a:srgbClr val="FF33CC"/>
                </a:solidFill>
                <a:latin typeface="HY나무B" pitchFamily="18" charset="-127"/>
                <a:ea typeface="HY나무B" pitchFamily="18" charset="-127"/>
              </a:endParaRPr>
            </a:p>
          </p:txBody>
        </p:sp>
      </p:grpSp>
      <p:pic>
        <p:nvPicPr>
          <p:cNvPr id="5" name="Picture 2" descr="http://cfile9.uf.tistory.com/image/2134134854DF4EC7213B6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861" b="38576"/>
          <a:stretch>
            <a:fillRect/>
          </a:stretch>
        </p:blipFill>
        <p:spPr bwMode="auto">
          <a:xfrm>
            <a:off x="323528" y="260648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ttp://cfile201.uf.daum.net/image/143852464EA4CA1E2170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2699792" y="2636912"/>
            <a:ext cx="338437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spc="50" dirty="0" smtClean="0">
                <a:ln w="11430"/>
                <a:solidFill>
                  <a:srgbClr val="0000CC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휴먼매직체" pitchFamily="18" charset="-127"/>
                <a:ea typeface="휴먼매직체" pitchFamily="18" charset="-127"/>
              </a:rPr>
              <a:t>긍휼을 </a:t>
            </a:r>
            <a:r>
              <a:rPr lang="ko-KR" altLang="en-US" sz="4400" spc="50" dirty="0" smtClean="0">
                <a:ln w="11430"/>
                <a:solidFill>
                  <a:srgbClr val="0000CC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휴먼매직체" pitchFamily="18" charset="-127"/>
                <a:ea typeface="휴먼매직체" pitchFamily="18" charset="-127"/>
              </a:rPr>
              <a:t>베풀어</a:t>
            </a:r>
            <a:r>
              <a:rPr kumimoji="0" lang="ko-KR" altLang="en-US" sz="4400" spc="50" dirty="0" smtClean="0">
                <a:ln w="11430"/>
                <a:solidFill>
                  <a:srgbClr val="0000CC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휴먼매직체" pitchFamily="18" charset="-127"/>
                <a:ea typeface="휴먼매직체" pitchFamily="18" charset="-127"/>
              </a:rPr>
              <a:t>요</a:t>
            </a:r>
            <a:r>
              <a:rPr kumimoji="0" lang="en-US" altLang="ko-KR" sz="4400" spc="50" dirty="0" smtClean="0">
                <a:ln w="11430"/>
                <a:solidFill>
                  <a:srgbClr val="FFFF00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휴먼매직체" pitchFamily="18" charset="-127"/>
                <a:ea typeface="휴먼매직체" pitchFamily="18" charset="-127"/>
              </a:rPr>
              <a:t>!</a:t>
            </a:r>
            <a:endParaRPr kumimoji="0" lang="en-US" altLang="ko-KR" sz="4400" spc="50" dirty="0">
              <a:ln w="11430"/>
              <a:solidFill>
                <a:srgbClr val="FFFF00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</a:effectLst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/>
          <p:cNvGrpSpPr>
            <a:grpSpLocks/>
          </p:cNvGrpSpPr>
          <p:nvPr/>
        </p:nvGrpSpPr>
        <p:grpSpPr bwMode="auto">
          <a:xfrm>
            <a:off x="3708399" y="550863"/>
            <a:ext cx="4895850" cy="3022600"/>
            <a:chOff x="3779838" y="620713"/>
            <a:chExt cx="4968875" cy="3024187"/>
          </a:xfrm>
        </p:grpSpPr>
        <p:sp>
          <p:nvSpPr>
            <p:cNvPr id="3" name="구름 모양 설명선 2"/>
            <p:cNvSpPr/>
            <p:nvPr/>
          </p:nvSpPr>
          <p:spPr bwMode="auto">
            <a:xfrm>
              <a:off x="3779838" y="620713"/>
              <a:ext cx="4968875" cy="3024187"/>
            </a:xfrm>
            <a:prstGeom prst="cloudCallout">
              <a:avLst>
                <a:gd name="adj1" fmla="val -36130"/>
                <a:gd name="adj2" fmla="val 47186"/>
              </a:avLst>
            </a:prstGeom>
            <a:solidFill>
              <a:srgbClr val="7030A0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rgbClr val="FFFFFF"/>
                </a:solidFill>
                <a:latin typeface="굴림"/>
                <a:ea typeface="굴림"/>
              </a:endParaRPr>
            </a:p>
          </p:txBody>
        </p:sp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645321" y="1485982"/>
              <a:ext cx="3241136" cy="1077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 dirty="0" smtClean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긍휼을 베푸는</a:t>
              </a:r>
              <a:endParaRPr kumimoji="0" lang="en-US" altLang="ko-KR" sz="3200" kern="0" dirty="0" smtClean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 dirty="0" smtClean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친구들이 </a:t>
              </a:r>
              <a:r>
                <a:rPr kumimoji="0" lang="ko-KR" altLang="en-US" sz="3200" kern="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되어요</a:t>
              </a:r>
            </a:p>
          </p:txBody>
        </p:sp>
      </p:grpSp>
      <p:pic>
        <p:nvPicPr>
          <p:cNvPr id="5" name="Picture 4" descr="http://cfile7.uf.tistory.com/original/253A134F53B92A4910BFD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742"/>
          <a:stretch>
            <a:fillRect/>
          </a:stretch>
        </p:blipFill>
        <p:spPr bwMode="auto">
          <a:xfrm>
            <a:off x="107504" y="2276872"/>
            <a:ext cx="3816424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file22.uf.tistory.com/image/26125F4A513396730F6D3B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14112" r="53129"/>
          <a:stretch>
            <a:fillRect/>
          </a:stretch>
        </p:blipFill>
        <p:spPr bwMode="auto">
          <a:xfrm>
            <a:off x="0" y="3790181"/>
            <a:ext cx="2155558" cy="3067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http://cfile22.uf.tistory.com/image/26125F4A513396730F6D3B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49895"/>
          <a:stretch>
            <a:fillRect/>
          </a:stretch>
        </p:blipFill>
        <p:spPr bwMode="auto">
          <a:xfrm>
            <a:off x="2051720" y="3286125"/>
            <a:ext cx="2304256" cy="3571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" name="그룹 14"/>
          <p:cNvGrpSpPr>
            <a:grpSpLocks/>
          </p:cNvGrpSpPr>
          <p:nvPr/>
        </p:nvGrpSpPr>
        <p:grpSpPr bwMode="auto">
          <a:xfrm>
            <a:off x="395536" y="2348880"/>
            <a:ext cx="2447925" cy="1439863"/>
            <a:chOff x="3059832" y="1772816"/>
            <a:chExt cx="3383211" cy="1296541"/>
          </a:xfrm>
        </p:grpSpPr>
        <p:sp>
          <p:nvSpPr>
            <p:cNvPr id="5" name="구름 모양 설명선 4"/>
            <p:cNvSpPr/>
            <p:nvPr/>
          </p:nvSpPr>
          <p:spPr bwMode="auto">
            <a:xfrm>
              <a:off x="3059832" y="1772816"/>
              <a:ext cx="3383211" cy="1296541"/>
            </a:xfrm>
            <a:prstGeom prst="cloudCallout">
              <a:avLst>
                <a:gd name="adj1" fmla="val -16862"/>
                <a:gd name="adj2" fmla="val 73111"/>
              </a:avLst>
            </a:prstGeom>
            <a:noFill/>
            <a:ln w="76200">
              <a:solidFill>
                <a:srgbClr val="00B050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6" name="직사각형 25"/>
            <p:cNvSpPr>
              <a:spLocks noChangeArrowheads="1"/>
            </p:cNvSpPr>
            <p:nvPr/>
          </p:nvSpPr>
          <p:spPr bwMode="auto">
            <a:xfrm>
              <a:off x="3615713" y="1967226"/>
              <a:ext cx="2131168" cy="859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800" dirty="0" smtClean="0">
                  <a:solidFill>
                    <a:srgbClr val="FF00FF"/>
                  </a:solidFill>
                  <a:latin typeface="안상수2006중간" pitchFamily="18" charset="-127"/>
                  <a:ea typeface="안상수2006중간" pitchFamily="18" charset="-127"/>
                </a:rPr>
                <a:t>한번만 </a:t>
              </a:r>
              <a:endParaRPr lang="en-US" altLang="ko-KR" sz="2800" dirty="0" smtClean="0">
                <a:solidFill>
                  <a:srgbClr val="FF00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dirty="0" smtClean="0">
                  <a:solidFill>
                    <a:srgbClr val="FF00FF"/>
                  </a:solidFill>
                  <a:latin typeface="안상수2006중간" pitchFamily="18" charset="-127"/>
                  <a:ea typeface="안상수2006중간" pitchFamily="18" charset="-127"/>
                </a:rPr>
                <a:t>용서해 주세요</a:t>
              </a:r>
              <a:r>
                <a:rPr kumimoji="0" lang="en-US" altLang="ko-KR" sz="2800" dirty="0" smtClean="0">
                  <a:solidFill>
                    <a:schemeClr val="accent6">
                      <a:lumMod val="75000"/>
                    </a:schemeClr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endParaRPr kumimoji="0" lang="ko-KR" altLang="en-US" sz="2800" dirty="0">
                <a:solidFill>
                  <a:schemeClr val="accent6">
                    <a:lumMod val="75000"/>
                  </a:schemeClr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7" name="그룹 14"/>
          <p:cNvGrpSpPr>
            <a:grpSpLocks/>
          </p:cNvGrpSpPr>
          <p:nvPr/>
        </p:nvGrpSpPr>
        <p:grpSpPr bwMode="auto">
          <a:xfrm>
            <a:off x="2699792" y="1412776"/>
            <a:ext cx="1944216" cy="1439863"/>
            <a:chOff x="3059832" y="1772816"/>
            <a:chExt cx="3383211" cy="1296541"/>
          </a:xfrm>
        </p:grpSpPr>
        <p:sp>
          <p:nvSpPr>
            <p:cNvPr id="8" name="구름 모양 설명선 7"/>
            <p:cNvSpPr/>
            <p:nvPr/>
          </p:nvSpPr>
          <p:spPr bwMode="auto">
            <a:xfrm>
              <a:off x="3059832" y="1772816"/>
              <a:ext cx="3383211" cy="1296541"/>
            </a:xfrm>
            <a:prstGeom prst="cloudCallout">
              <a:avLst>
                <a:gd name="adj1" fmla="val -16862"/>
                <a:gd name="adj2" fmla="val 73111"/>
              </a:avLst>
            </a:prstGeom>
            <a:noFill/>
            <a:ln w="76200">
              <a:solidFill>
                <a:srgbClr val="00B050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9" name="직사각형 25"/>
            <p:cNvSpPr>
              <a:spLocks noChangeArrowheads="1"/>
            </p:cNvSpPr>
            <p:nvPr/>
          </p:nvSpPr>
          <p:spPr bwMode="auto">
            <a:xfrm>
              <a:off x="3741017" y="1967226"/>
              <a:ext cx="1950199" cy="859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800" dirty="0" smtClean="0">
                  <a:solidFill>
                    <a:srgbClr val="FF00FF"/>
                  </a:solidFill>
                  <a:latin typeface="안상수2006중간" pitchFamily="18" charset="-127"/>
                  <a:ea typeface="안상수2006중간" pitchFamily="18" charset="-127"/>
                </a:rPr>
                <a:t>안돼</a:t>
              </a:r>
              <a:r>
                <a:rPr lang="en-US" altLang="ko-KR" sz="2800" dirty="0" smtClean="0">
                  <a:solidFill>
                    <a:srgbClr val="FF00FF"/>
                  </a:solidFill>
                  <a:latin typeface="안상수2006중간" pitchFamily="18" charset="-127"/>
                  <a:ea typeface="안상수2006중간" pitchFamily="18" charset="-127"/>
                </a:rPr>
                <a:t>,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dirty="0" smtClean="0">
                  <a:solidFill>
                    <a:srgbClr val="FF00FF"/>
                  </a:solidFill>
                  <a:latin typeface="안상수2006중간" pitchFamily="18" charset="-127"/>
                  <a:ea typeface="안상수2006중간" pitchFamily="18" charset="-127"/>
                </a:rPr>
                <a:t>용서 못해</a:t>
              </a:r>
              <a:r>
                <a:rPr kumimoji="0" lang="en-US" altLang="ko-KR" sz="2800" dirty="0" smtClean="0">
                  <a:solidFill>
                    <a:schemeClr val="accent6">
                      <a:lumMod val="75000"/>
                    </a:schemeClr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endParaRPr kumimoji="0" lang="ko-KR" altLang="en-US" sz="2800" dirty="0">
                <a:solidFill>
                  <a:schemeClr val="accent6">
                    <a:lumMod val="75000"/>
                  </a:schemeClr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10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11" name="직사각형 10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TextBox 2"/>
            <p:cNvSpPr txBox="1">
              <a:spLocks noChangeArrowheads="1"/>
            </p:cNvSpPr>
            <p:nvPr/>
          </p:nvSpPr>
          <p:spPr bwMode="auto">
            <a:xfrm>
              <a:off x="35496" y="43907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latin typeface="HY강B" pitchFamily="18" charset="-127"/>
                  <a:ea typeface="HY강B" pitchFamily="18" charset="-127"/>
                </a:rPr>
                <a:t> </a:t>
              </a:r>
              <a:r>
                <a:rPr kumimoji="0" lang="ko-KR" altLang="en-US" sz="3000" dirty="0" smtClean="0">
                  <a:latin typeface="HY강B" pitchFamily="18" charset="-127"/>
                  <a:ea typeface="HY강B" pitchFamily="18" charset="-127"/>
                </a:rPr>
                <a:t>많은 사람들이 상대방이</a:t>
              </a:r>
              <a:endParaRPr kumimoji="0" lang="en-US" altLang="ko-KR" sz="3000" dirty="0" smtClean="0"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kumimoji="0" lang="ko-KR" altLang="en-US" sz="3000" dirty="0" smtClean="0">
                  <a:latin typeface="HY강B" pitchFamily="18" charset="-127"/>
                  <a:ea typeface="HY강B" pitchFamily="18" charset="-127"/>
                </a:rPr>
                <a:t> 조금만 잘못하면</a:t>
              </a:r>
              <a:r>
                <a:rPr lang="en-US" altLang="ko-KR" sz="3000" dirty="0" smtClean="0"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sz="3000" dirty="0" smtClean="0">
                  <a:latin typeface="HY강B" pitchFamily="18" charset="-127"/>
                  <a:ea typeface="HY강B" pitchFamily="18" charset="-127"/>
                </a:rPr>
                <a:t>긍휼을 베풀지 않습니다</a:t>
              </a:r>
              <a:endParaRPr kumimoji="0" lang="en-US" altLang="ko-KR" sz="3000" dirty="0"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13" name="Picture 2" descr="https://officen.azureedge.net/upload/editor/8f28b1ba-5c2c-46ab-aa06-a8533da0635a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76056" y="3114675"/>
            <a:ext cx="3235336" cy="3743325"/>
          </a:xfrm>
          <a:prstGeom prst="rect">
            <a:avLst/>
          </a:prstGeom>
          <a:noFill/>
        </p:spPr>
      </p:pic>
      <p:grpSp>
        <p:nvGrpSpPr>
          <p:cNvPr id="14" name="그룹 14"/>
          <p:cNvGrpSpPr>
            <a:grpSpLocks/>
          </p:cNvGrpSpPr>
          <p:nvPr/>
        </p:nvGrpSpPr>
        <p:grpSpPr bwMode="auto">
          <a:xfrm>
            <a:off x="6156176" y="1700808"/>
            <a:ext cx="2736304" cy="1439863"/>
            <a:chOff x="3059832" y="1772816"/>
            <a:chExt cx="3383211" cy="1296541"/>
          </a:xfrm>
        </p:grpSpPr>
        <p:sp>
          <p:nvSpPr>
            <p:cNvPr id="15" name="구름 모양 설명선 14"/>
            <p:cNvSpPr/>
            <p:nvPr/>
          </p:nvSpPr>
          <p:spPr bwMode="auto">
            <a:xfrm>
              <a:off x="3059832" y="1772816"/>
              <a:ext cx="3383211" cy="1296541"/>
            </a:xfrm>
            <a:prstGeom prst="cloudCallout">
              <a:avLst>
                <a:gd name="adj1" fmla="val -16862"/>
                <a:gd name="adj2" fmla="val 73111"/>
              </a:avLst>
            </a:prstGeom>
            <a:noFill/>
            <a:ln w="76200">
              <a:solidFill>
                <a:srgbClr val="00B050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6" name="직사각형 25"/>
            <p:cNvSpPr>
              <a:spLocks noChangeArrowheads="1"/>
            </p:cNvSpPr>
            <p:nvPr/>
          </p:nvSpPr>
          <p:spPr bwMode="auto">
            <a:xfrm>
              <a:off x="3709972" y="1967226"/>
              <a:ext cx="2287912" cy="859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800" dirty="0" smtClean="0">
                  <a:solidFill>
                    <a:srgbClr val="FF00FF"/>
                  </a:solidFill>
                  <a:latin typeface="안상수2006중간" pitchFamily="18" charset="-127"/>
                  <a:ea typeface="안상수2006중간" pitchFamily="18" charset="-127"/>
                </a:rPr>
                <a:t>나한테 잘못하면</a:t>
              </a:r>
              <a:endParaRPr lang="en-US" altLang="ko-KR" sz="2800" dirty="0" smtClean="0">
                <a:solidFill>
                  <a:srgbClr val="FF00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dirty="0" smtClean="0">
                  <a:solidFill>
                    <a:srgbClr val="FF00FF"/>
                  </a:solidFill>
                  <a:latin typeface="안상수2006중간" pitchFamily="18" charset="-127"/>
                  <a:ea typeface="안상수2006중간" pitchFamily="18" charset="-127"/>
                </a:rPr>
                <a:t>용서 못해</a:t>
              </a:r>
              <a:r>
                <a:rPr kumimoji="0" lang="en-US" altLang="ko-KR" sz="2800" dirty="0" smtClean="0">
                  <a:solidFill>
                    <a:schemeClr val="accent6">
                      <a:lumMod val="75000"/>
                    </a:schemeClr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endParaRPr kumimoji="0" lang="ko-KR" altLang="en-US" sz="2800" dirty="0">
                <a:solidFill>
                  <a:schemeClr val="accent6">
                    <a:lumMod val="75000"/>
                  </a:schemeClr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>
            <a:grpSpLocks/>
          </p:cNvGrpSpPr>
          <p:nvPr/>
        </p:nvGrpSpPr>
        <p:grpSpPr bwMode="auto">
          <a:xfrm>
            <a:off x="1042988" y="1268413"/>
            <a:ext cx="7200900" cy="4392612"/>
            <a:chOff x="899592" y="1340768"/>
            <a:chExt cx="7200800" cy="4392488"/>
          </a:xfrm>
        </p:grpSpPr>
        <p:pic>
          <p:nvPicPr>
            <p:cNvPr id="6" name="Picture 2" descr="http://cfile232.uf.daum.net/image/273EB14C519D9F6A066AD1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99592" y="1340768"/>
              <a:ext cx="7200800" cy="439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2268345" y="2795750"/>
              <a:ext cx="4594192" cy="1569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ko-KR" altLang="en-US" sz="3200" dirty="0" smtClean="0">
                  <a:solidFill>
                    <a:srgbClr val="FF33CC"/>
                  </a:solidFill>
                  <a:latin typeface="HY나무B" pitchFamily="18" charset="-127"/>
                  <a:ea typeface="HY나무B" pitchFamily="18" charset="-127"/>
                </a:rPr>
                <a:t>예수님을 믿는 사람은</a:t>
              </a:r>
              <a:endParaRPr kumimoji="0" lang="en-US" altLang="ko-KR" sz="3200" dirty="0" smtClean="0">
                <a:solidFill>
                  <a:srgbClr val="FF33CC"/>
                </a:solidFill>
                <a:latin typeface="HY나무B" pitchFamily="18" charset="-127"/>
                <a:ea typeface="HY나무B" pitchFamily="18" charset="-127"/>
              </a:endParaRPr>
            </a:p>
            <a:p>
              <a:r>
                <a:rPr lang="ko-KR" altLang="en-US" sz="3200" dirty="0" smtClean="0">
                  <a:solidFill>
                    <a:srgbClr val="FF33CC"/>
                  </a:solidFill>
                  <a:latin typeface="HY나무B" pitchFamily="18" charset="-127"/>
                  <a:ea typeface="HY나무B" pitchFamily="18" charset="-127"/>
                </a:rPr>
                <a:t>잘못한 사람에게</a:t>
              </a:r>
              <a:endParaRPr lang="en-US" altLang="ko-KR" sz="3200" dirty="0" smtClean="0">
                <a:solidFill>
                  <a:srgbClr val="FF33CC"/>
                </a:solidFill>
                <a:latin typeface="HY나무B" pitchFamily="18" charset="-127"/>
                <a:ea typeface="HY나무B" pitchFamily="18" charset="-127"/>
              </a:endParaRPr>
            </a:p>
            <a:p>
              <a:r>
                <a:rPr kumimoji="0" lang="ko-KR" altLang="en-US" sz="3200" dirty="0" smtClean="0">
                  <a:solidFill>
                    <a:srgbClr val="FF33CC"/>
                  </a:solidFill>
                  <a:latin typeface="HY나무B" pitchFamily="18" charset="-127"/>
                  <a:ea typeface="HY나무B" pitchFamily="18" charset="-127"/>
                </a:rPr>
                <a:t>긍휼을 베풀어야 합니다</a:t>
              </a:r>
              <a:endParaRPr kumimoji="0" lang="ko-KR" altLang="en-US" sz="3200" dirty="0">
                <a:solidFill>
                  <a:srgbClr val="FF33CC"/>
                </a:solidFill>
                <a:latin typeface="HY나무B" pitchFamily="18" charset="-127"/>
                <a:ea typeface="HY나무B" pitchFamily="18" charset="-127"/>
              </a:endParaRPr>
            </a:p>
          </p:txBody>
        </p:sp>
      </p:grpSp>
      <p:pic>
        <p:nvPicPr>
          <p:cNvPr id="8" name="Picture 2" descr="http://cfile9.uf.tistory.com/image/2134134854DF4EC7213B6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861" b="38576"/>
          <a:stretch>
            <a:fillRect/>
          </a:stretch>
        </p:blipFill>
        <p:spPr bwMode="auto">
          <a:xfrm>
            <a:off x="323528" y="260648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188072"/>
              <a:ext cx="9032875" cy="708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latin typeface="HY강B" pitchFamily="18" charset="-127"/>
                  <a:ea typeface="HY강B" pitchFamily="18" charset="-127"/>
                </a:rPr>
                <a:t> </a:t>
              </a:r>
              <a:r>
                <a:rPr kumimoji="0" lang="ko-KR" altLang="en-US" sz="4000" dirty="0" smtClean="0">
                  <a:latin typeface="HY강B" pitchFamily="18" charset="-127"/>
                  <a:ea typeface="HY강B" pitchFamily="18" charset="-127"/>
                </a:rPr>
                <a:t>긍휼</a:t>
              </a:r>
              <a:r>
                <a:rPr kumimoji="0" lang="ko-KR" altLang="en-US" sz="3000" dirty="0" smtClean="0">
                  <a:latin typeface="HY강B" pitchFamily="18" charset="-127"/>
                  <a:ea typeface="HY강B" pitchFamily="18" charset="-127"/>
                </a:rPr>
                <a:t>이란 무엇인가요</a:t>
              </a:r>
              <a:r>
                <a:rPr kumimoji="0" lang="en-US" altLang="ko-KR" sz="3000" dirty="0" smtClean="0">
                  <a:latin typeface="HY강B" pitchFamily="18" charset="-127"/>
                  <a:ea typeface="HY강B" pitchFamily="18" charset="-127"/>
                </a:rPr>
                <a:t>?</a:t>
              </a:r>
              <a:endParaRPr kumimoji="0" lang="en-US" altLang="ko-KR" sz="3000" dirty="0"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354608" y="188640"/>
            <a:ext cx="1431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ko-KR" altLang="en-US" sz="3000" dirty="0">
                <a:latin typeface="HY강B" pitchFamily="18" charset="-127"/>
                <a:ea typeface="HY강B" pitchFamily="18" charset="-127"/>
              </a:rPr>
              <a:t> </a:t>
            </a:r>
            <a:r>
              <a:rPr kumimoji="0" lang="ko-KR" altLang="en-US" sz="4000" dirty="0" smtClean="0">
                <a:latin typeface="HY강B" pitchFamily="18" charset="-127"/>
                <a:ea typeface="HY강B" pitchFamily="18" charset="-127"/>
              </a:rPr>
              <a:t>긍휼</a:t>
            </a:r>
            <a:endParaRPr kumimoji="0" lang="en-US" altLang="ko-KR" sz="30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1547664" y="2132856"/>
            <a:ext cx="2088232" cy="1512168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으로 구부러진 화살표 6"/>
          <p:cNvSpPr/>
          <p:nvPr/>
        </p:nvSpPr>
        <p:spPr>
          <a:xfrm rot="20483019">
            <a:off x="2968544" y="3198817"/>
            <a:ext cx="504056" cy="864096"/>
          </a:xfrm>
          <a:prstGeom prst="curved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ko-KR" alt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8" name="그룹 8"/>
          <p:cNvGrpSpPr>
            <a:grpSpLocks/>
          </p:cNvGrpSpPr>
          <p:nvPr/>
        </p:nvGrpSpPr>
        <p:grpSpPr bwMode="auto">
          <a:xfrm>
            <a:off x="3707904" y="3429000"/>
            <a:ext cx="4813300" cy="3168650"/>
            <a:chOff x="395536" y="1484784"/>
            <a:chExt cx="8352928" cy="1296170"/>
          </a:xfrm>
        </p:grpSpPr>
        <p:pic>
          <p:nvPicPr>
            <p:cNvPr id="9" name="Picture 4" descr="찢어진된 종이 PSD 그래픽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4F4F6"/>
                </a:clrFrom>
                <a:clrTo>
                  <a:srgbClr val="F4F4F6">
                    <a:alpha val="0"/>
                  </a:srgbClr>
                </a:clrTo>
              </a:clrChange>
            </a:blip>
            <a:srcRect l="13335" t="18385" r="15144" b="15952"/>
            <a:stretch>
              <a:fillRect/>
            </a:stretch>
          </p:blipFill>
          <p:spPr bwMode="auto">
            <a:xfrm>
              <a:off x="395536" y="1484784"/>
              <a:ext cx="8352928" cy="1296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7"/>
            <p:cNvSpPr txBox="1">
              <a:spLocks noChangeArrowheads="1"/>
            </p:cNvSpPr>
            <p:nvPr/>
          </p:nvSpPr>
          <p:spPr bwMode="auto">
            <a:xfrm>
              <a:off x="2229315" y="1749910"/>
              <a:ext cx="5413993" cy="79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ko-KR" altLang="en-US" sz="4000" dirty="0" smtClean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어려움에 있는 사람을</a:t>
              </a:r>
              <a:endParaRPr kumimoji="0" lang="en-US" altLang="ko-KR" sz="4000" dirty="0" smtClean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r>
                <a:rPr lang="ko-KR" altLang="en-US" sz="4000" dirty="0" smtClean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불쌍히 여기는</a:t>
              </a:r>
              <a:endParaRPr lang="en-US" altLang="ko-KR" sz="4000" dirty="0" smtClean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r>
                <a:rPr kumimoji="0" lang="ko-KR" altLang="en-US" sz="4000" dirty="0" smtClean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마음입니다</a:t>
              </a:r>
              <a:endParaRPr kumimoji="0" lang="ko-KR" altLang="en-US" sz="400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-0.04843 0.336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1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 smtClean="0">
                  <a:latin typeface="HY강B" pitchFamily="18" charset="-127"/>
                  <a:ea typeface="HY강B" pitchFamily="18" charset="-127"/>
                </a:rPr>
                <a:t>왜 긍휼히 여겨야 할까요</a:t>
              </a:r>
              <a:r>
                <a:rPr kumimoji="0" lang="en-US" altLang="ko-KR" sz="3000" dirty="0" smtClean="0">
                  <a:latin typeface="HY강B" pitchFamily="18" charset="-127"/>
                  <a:ea typeface="HY강B" pitchFamily="18" charset="-127"/>
                </a:rPr>
                <a:t>?</a:t>
              </a:r>
              <a:endParaRPr kumimoji="0" lang="en-US" altLang="ko-KR" sz="3000" dirty="0"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11" name="Group 17"/>
          <p:cNvGrpSpPr>
            <a:grpSpLocks/>
          </p:cNvGrpSpPr>
          <p:nvPr/>
        </p:nvGrpSpPr>
        <p:grpSpPr bwMode="auto">
          <a:xfrm rot="32635">
            <a:off x="255868" y="3041300"/>
            <a:ext cx="2023621" cy="1360736"/>
            <a:chOff x="244" y="2506"/>
            <a:chExt cx="773" cy="469"/>
          </a:xfrm>
          <a:solidFill>
            <a:srgbClr val="00FF00"/>
          </a:solidFill>
        </p:grpSpPr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244" y="2506"/>
              <a:ext cx="773" cy="469"/>
            </a:xfrm>
            <a:custGeom>
              <a:avLst/>
              <a:gdLst/>
              <a:ahLst/>
              <a:cxnLst>
                <a:cxn ang="0">
                  <a:pos x="927" y="131"/>
                </a:cxn>
                <a:cxn ang="0">
                  <a:pos x="1113" y="137"/>
                </a:cxn>
                <a:cxn ang="0">
                  <a:pos x="1164" y="156"/>
                </a:cxn>
                <a:cxn ang="0">
                  <a:pos x="1479" y="431"/>
                </a:cxn>
                <a:cxn ang="0">
                  <a:pos x="1634" y="642"/>
                </a:cxn>
                <a:cxn ang="0">
                  <a:pos x="1859" y="733"/>
                </a:cxn>
                <a:cxn ang="0">
                  <a:pos x="1957" y="773"/>
                </a:cxn>
                <a:cxn ang="0">
                  <a:pos x="2042" y="783"/>
                </a:cxn>
                <a:cxn ang="0">
                  <a:pos x="2132" y="791"/>
                </a:cxn>
                <a:cxn ang="0">
                  <a:pos x="2201" y="807"/>
                </a:cxn>
                <a:cxn ang="0">
                  <a:pos x="2265" y="857"/>
                </a:cxn>
                <a:cxn ang="0">
                  <a:pos x="2266" y="921"/>
                </a:cxn>
                <a:cxn ang="0">
                  <a:pos x="2237" y="971"/>
                </a:cxn>
                <a:cxn ang="0">
                  <a:pos x="2282" y="991"/>
                </a:cxn>
                <a:cxn ang="0">
                  <a:pos x="2318" y="1052"/>
                </a:cxn>
                <a:cxn ang="0">
                  <a:pos x="2306" y="1129"/>
                </a:cxn>
                <a:cxn ang="0">
                  <a:pos x="2267" y="1162"/>
                </a:cxn>
                <a:cxn ang="0">
                  <a:pos x="2246" y="1194"/>
                </a:cxn>
                <a:cxn ang="0">
                  <a:pos x="2244" y="1243"/>
                </a:cxn>
                <a:cxn ang="0">
                  <a:pos x="2224" y="1285"/>
                </a:cxn>
                <a:cxn ang="0">
                  <a:pos x="2188" y="1315"/>
                </a:cxn>
                <a:cxn ang="0">
                  <a:pos x="1979" y="1312"/>
                </a:cxn>
                <a:cxn ang="0">
                  <a:pos x="1838" y="1368"/>
                </a:cxn>
                <a:cxn ang="0">
                  <a:pos x="1764" y="1407"/>
                </a:cxn>
                <a:cxn ang="0">
                  <a:pos x="1535" y="1362"/>
                </a:cxn>
                <a:cxn ang="0">
                  <a:pos x="1091" y="1305"/>
                </a:cxn>
                <a:cxn ang="0">
                  <a:pos x="561" y="941"/>
                </a:cxn>
                <a:cxn ang="0">
                  <a:pos x="456" y="800"/>
                </a:cxn>
                <a:cxn ang="0">
                  <a:pos x="311" y="534"/>
                </a:cxn>
                <a:cxn ang="0">
                  <a:pos x="270" y="559"/>
                </a:cxn>
                <a:cxn ang="0">
                  <a:pos x="214" y="568"/>
                </a:cxn>
                <a:cxn ang="0">
                  <a:pos x="156" y="562"/>
                </a:cxn>
                <a:cxn ang="0">
                  <a:pos x="82" y="546"/>
                </a:cxn>
                <a:cxn ang="0">
                  <a:pos x="17" y="496"/>
                </a:cxn>
                <a:cxn ang="0">
                  <a:pos x="0" y="409"/>
                </a:cxn>
                <a:cxn ang="0">
                  <a:pos x="11" y="328"/>
                </a:cxn>
                <a:cxn ang="0">
                  <a:pos x="54" y="268"/>
                </a:cxn>
                <a:cxn ang="0">
                  <a:pos x="113" y="220"/>
                </a:cxn>
                <a:cxn ang="0">
                  <a:pos x="167" y="191"/>
                </a:cxn>
                <a:cxn ang="0">
                  <a:pos x="293" y="64"/>
                </a:cxn>
                <a:cxn ang="0">
                  <a:pos x="575" y="0"/>
                </a:cxn>
                <a:cxn ang="0">
                  <a:pos x="730" y="36"/>
                </a:cxn>
                <a:cxn ang="0">
                  <a:pos x="819" y="82"/>
                </a:cxn>
              </a:cxnLst>
              <a:rect l="0" t="0" r="r" b="b"/>
              <a:pathLst>
                <a:path w="2318" h="1407">
                  <a:moveTo>
                    <a:pt x="895" y="135"/>
                  </a:moveTo>
                  <a:lnTo>
                    <a:pt x="927" y="131"/>
                  </a:lnTo>
                  <a:lnTo>
                    <a:pt x="1086" y="131"/>
                  </a:lnTo>
                  <a:lnTo>
                    <a:pt x="1113" y="137"/>
                  </a:lnTo>
                  <a:lnTo>
                    <a:pt x="1138" y="144"/>
                  </a:lnTo>
                  <a:lnTo>
                    <a:pt x="1164" y="156"/>
                  </a:lnTo>
                  <a:lnTo>
                    <a:pt x="1366" y="304"/>
                  </a:lnTo>
                  <a:lnTo>
                    <a:pt x="1479" y="431"/>
                  </a:lnTo>
                  <a:lnTo>
                    <a:pt x="1542" y="508"/>
                  </a:lnTo>
                  <a:lnTo>
                    <a:pt x="1634" y="642"/>
                  </a:lnTo>
                  <a:lnTo>
                    <a:pt x="1754" y="698"/>
                  </a:lnTo>
                  <a:lnTo>
                    <a:pt x="1859" y="733"/>
                  </a:lnTo>
                  <a:lnTo>
                    <a:pt x="1925" y="760"/>
                  </a:lnTo>
                  <a:lnTo>
                    <a:pt x="1957" y="773"/>
                  </a:lnTo>
                  <a:lnTo>
                    <a:pt x="1986" y="779"/>
                  </a:lnTo>
                  <a:lnTo>
                    <a:pt x="2042" y="783"/>
                  </a:lnTo>
                  <a:lnTo>
                    <a:pt x="2089" y="785"/>
                  </a:lnTo>
                  <a:lnTo>
                    <a:pt x="2132" y="791"/>
                  </a:lnTo>
                  <a:lnTo>
                    <a:pt x="2168" y="799"/>
                  </a:lnTo>
                  <a:lnTo>
                    <a:pt x="2201" y="807"/>
                  </a:lnTo>
                  <a:lnTo>
                    <a:pt x="2241" y="829"/>
                  </a:lnTo>
                  <a:lnTo>
                    <a:pt x="2265" y="857"/>
                  </a:lnTo>
                  <a:lnTo>
                    <a:pt x="2268" y="895"/>
                  </a:lnTo>
                  <a:lnTo>
                    <a:pt x="2266" y="921"/>
                  </a:lnTo>
                  <a:lnTo>
                    <a:pt x="2254" y="951"/>
                  </a:lnTo>
                  <a:lnTo>
                    <a:pt x="2237" y="971"/>
                  </a:lnTo>
                  <a:lnTo>
                    <a:pt x="2261" y="977"/>
                  </a:lnTo>
                  <a:lnTo>
                    <a:pt x="2282" y="991"/>
                  </a:lnTo>
                  <a:lnTo>
                    <a:pt x="2304" y="1014"/>
                  </a:lnTo>
                  <a:lnTo>
                    <a:pt x="2318" y="1052"/>
                  </a:lnTo>
                  <a:lnTo>
                    <a:pt x="2318" y="1095"/>
                  </a:lnTo>
                  <a:lnTo>
                    <a:pt x="2306" y="1129"/>
                  </a:lnTo>
                  <a:lnTo>
                    <a:pt x="2286" y="1150"/>
                  </a:lnTo>
                  <a:lnTo>
                    <a:pt x="2267" y="1162"/>
                  </a:lnTo>
                  <a:lnTo>
                    <a:pt x="2238" y="1174"/>
                  </a:lnTo>
                  <a:lnTo>
                    <a:pt x="2246" y="1194"/>
                  </a:lnTo>
                  <a:lnTo>
                    <a:pt x="2250" y="1218"/>
                  </a:lnTo>
                  <a:lnTo>
                    <a:pt x="2244" y="1243"/>
                  </a:lnTo>
                  <a:lnTo>
                    <a:pt x="2237" y="1263"/>
                  </a:lnTo>
                  <a:lnTo>
                    <a:pt x="2224" y="1285"/>
                  </a:lnTo>
                  <a:lnTo>
                    <a:pt x="2210" y="1301"/>
                  </a:lnTo>
                  <a:lnTo>
                    <a:pt x="2188" y="1315"/>
                  </a:lnTo>
                  <a:lnTo>
                    <a:pt x="2163" y="1319"/>
                  </a:lnTo>
                  <a:lnTo>
                    <a:pt x="1979" y="1312"/>
                  </a:lnTo>
                  <a:lnTo>
                    <a:pt x="1859" y="1326"/>
                  </a:lnTo>
                  <a:lnTo>
                    <a:pt x="1838" y="1368"/>
                  </a:lnTo>
                  <a:lnTo>
                    <a:pt x="1810" y="1397"/>
                  </a:lnTo>
                  <a:lnTo>
                    <a:pt x="1764" y="1407"/>
                  </a:lnTo>
                  <a:lnTo>
                    <a:pt x="1726" y="1403"/>
                  </a:lnTo>
                  <a:lnTo>
                    <a:pt x="1535" y="1362"/>
                  </a:lnTo>
                  <a:lnTo>
                    <a:pt x="1394" y="1341"/>
                  </a:lnTo>
                  <a:lnTo>
                    <a:pt x="1091" y="1305"/>
                  </a:lnTo>
                  <a:lnTo>
                    <a:pt x="660" y="1059"/>
                  </a:lnTo>
                  <a:lnTo>
                    <a:pt x="561" y="941"/>
                  </a:lnTo>
                  <a:lnTo>
                    <a:pt x="498" y="864"/>
                  </a:lnTo>
                  <a:lnTo>
                    <a:pt x="456" y="800"/>
                  </a:lnTo>
                  <a:lnTo>
                    <a:pt x="385" y="684"/>
                  </a:lnTo>
                  <a:lnTo>
                    <a:pt x="311" y="534"/>
                  </a:lnTo>
                  <a:lnTo>
                    <a:pt x="297" y="547"/>
                  </a:lnTo>
                  <a:lnTo>
                    <a:pt x="270" y="559"/>
                  </a:lnTo>
                  <a:lnTo>
                    <a:pt x="243" y="564"/>
                  </a:lnTo>
                  <a:lnTo>
                    <a:pt x="214" y="568"/>
                  </a:lnTo>
                  <a:lnTo>
                    <a:pt x="183" y="567"/>
                  </a:lnTo>
                  <a:lnTo>
                    <a:pt x="156" y="562"/>
                  </a:lnTo>
                  <a:lnTo>
                    <a:pt x="124" y="555"/>
                  </a:lnTo>
                  <a:lnTo>
                    <a:pt x="82" y="546"/>
                  </a:lnTo>
                  <a:lnTo>
                    <a:pt x="43" y="524"/>
                  </a:lnTo>
                  <a:lnTo>
                    <a:pt x="17" y="496"/>
                  </a:lnTo>
                  <a:lnTo>
                    <a:pt x="3" y="455"/>
                  </a:lnTo>
                  <a:lnTo>
                    <a:pt x="0" y="409"/>
                  </a:lnTo>
                  <a:lnTo>
                    <a:pt x="2" y="364"/>
                  </a:lnTo>
                  <a:lnTo>
                    <a:pt x="11" y="328"/>
                  </a:lnTo>
                  <a:lnTo>
                    <a:pt x="33" y="294"/>
                  </a:lnTo>
                  <a:lnTo>
                    <a:pt x="54" y="268"/>
                  </a:lnTo>
                  <a:lnTo>
                    <a:pt x="78" y="245"/>
                  </a:lnTo>
                  <a:lnTo>
                    <a:pt x="113" y="220"/>
                  </a:lnTo>
                  <a:lnTo>
                    <a:pt x="138" y="205"/>
                  </a:lnTo>
                  <a:lnTo>
                    <a:pt x="167" y="191"/>
                  </a:lnTo>
                  <a:lnTo>
                    <a:pt x="179" y="159"/>
                  </a:lnTo>
                  <a:lnTo>
                    <a:pt x="293" y="64"/>
                  </a:lnTo>
                  <a:lnTo>
                    <a:pt x="434" y="7"/>
                  </a:lnTo>
                  <a:lnTo>
                    <a:pt x="575" y="0"/>
                  </a:lnTo>
                  <a:lnTo>
                    <a:pt x="674" y="17"/>
                  </a:lnTo>
                  <a:lnTo>
                    <a:pt x="730" y="36"/>
                  </a:lnTo>
                  <a:lnTo>
                    <a:pt x="770" y="55"/>
                  </a:lnTo>
                  <a:lnTo>
                    <a:pt x="819" y="82"/>
                  </a:lnTo>
                  <a:lnTo>
                    <a:pt x="895" y="135"/>
                  </a:lnTo>
                  <a:close/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487" y="2805"/>
              <a:ext cx="378" cy="163"/>
            </a:xfrm>
            <a:custGeom>
              <a:avLst/>
              <a:gdLst/>
              <a:ahLst/>
              <a:cxnLst>
                <a:cxn ang="0">
                  <a:pos x="1094" y="491"/>
                </a:cxn>
                <a:cxn ang="0">
                  <a:pos x="1122" y="449"/>
                </a:cxn>
                <a:cxn ang="0">
                  <a:pos x="1133" y="403"/>
                </a:cxn>
                <a:cxn ang="0">
                  <a:pos x="1122" y="354"/>
                </a:cxn>
                <a:cxn ang="0">
                  <a:pos x="1087" y="308"/>
                </a:cxn>
                <a:cxn ang="0">
                  <a:pos x="1048" y="283"/>
                </a:cxn>
                <a:cxn ang="0">
                  <a:pos x="999" y="266"/>
                </a:cxn>
                <a:cxn ang="0">
                  <a:pos x="946" y="255"/>
                </a:cxn>
                <a:cxn ang="0">
                  <a:pos x="886" y="245"/>
                </a:cxn>
                <a:cxn ang="0">
                  <a:pos x="823" y="245"/>
                </a:cxn>
                <a:cxn ang="0">
                  <a:pos x="756" y="234"/>
                </a:cxn>
                <a:cxn ang="0">
                  <a:pos x="724" y="202"/>
                </a:cxn>
                <a:cxn ang="0">
                  <a:pos x="657" y="167"/>
                </a:cxn>
                <a:cxn ang="0">
                  <a:pos x="583" y="150"/>
                </a:cxn>
                <a:cxn ang="0">
                  <a:pos x="513" y="143"/>
                </a:cxn>
                <a:cxn ang="0">
                  <a:pos x="463" y="100"/>
                </a:cxn>
                <a:cxn ang="0">
                  <a:pos x="414" y="65"/>
                </a:cxn>
                <a:cxn ang="0">
                  <a:pos x="351" y="29"/>
                </a:cxn>
                <a:cxn ang="0">
                  <a:pos x="284" y="8"/>
                </a:cxn>
                <a:cxn ang="0">
                  <a:pos x="208" y="0"/>
                </a:cxn>
                <a:cxn ang="0">
                  <a:pos x="145" y="4"/>
                </a:cxn>
                <a:cxn ang="0">
                  <a:pos x="64" y="17"/>
                </a:cxn>
                <a:cxn ang="0">
                  <a:pos x="0" y="50"/>
                </a:cxn>
              </a:cxnLst>
              <a:rect l="0" t="0" r="r" b="b"/>
              <a:pathLst>
                <a:path w="1133" h="491">
                  <a:moveTo>
                    <a:pt x="1094" y="491"/>
                  </a:moveTo>
                  <a:lnTo>
                    <a:pt x="1122" y="449"/>
                  </a:lnTo>
                  <a:lnTo>
                    <a:pt x="1133" y="403"/>
                  </a:lnTo>
                  <a:lnTo>
                    <a:pt x="1122" y="354"/>
                  </a:lnTo>
                  <a:lnTo>
                    <a:pt x="1087" y="308"/>
                  </a:lnTo>
                  <a:lnTo>
                    <a:pt x="1048" y="283"/>
                  </a:lnTo>
                  <a:lnTo>
                    <a:pt x="999" y="266"/>
                  </a:lnTo>
                  <a:lnTo>
                    <a:pt x="946" y="255"/>
                  </a:lnTo>
                  <a:lnTo>
                    <a:pt x="886" y="245"/>
                  </a:lnTo>
                  <a:lnTo>
                    <a:pt x="823" y="245"/>
                  </a:lnTo>
                  <a:lnTo>
                    <a:pt x="756" y="234"/>
                  </a:lnTo>
                  <a:lnTo>
                    <a:pt x="724" y="202"/>
                  </a:lnTo>
                  <a:lnTo>
                    <a:pt x="657" y="167"/>
                  </a:lnTo>
                  <a:lnTo>
                    <a:pt x="583" y="150"/>
                  </a:lnTo>
                  <a:lnTo>
                    <a:pt x="513" y="143"/>
                  </a:lnTo>
                  <a:lnTo>
                    <a:pt x="463" y="100"/>
                  </a:lnTo>
                  <a:lnTo>
                    <a:pt x="414" y="65"/>
                  </a:lnTo>
                  <a:lnTo>
                    <a:pt x="351" y="29"/>
                  </a:lnTo>
                  <a:lnTo>
                    <a:pt x="284" y="8"/>
                  </a:lnTo>
                  <a:lnTo>
                    <a:pt x="208" y="0"/>
                  </a:lnTo>
                  <a:lnTo>
                    <a:pt x="145" y="4"/>
                  </a:lnTo>
                  <a:lnTo>
                    <a:pt x="64" y="17"/>
                  </a:lnTo>
                  <a:lnTo>
                    <a:pt x="0" y="5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646" y="2818"/>
              <a:ext cx="344" cy="79"/>
            </a:xfrm>
            <a:custGeom>
              <a:avLst/>
              <a:gdLst/>
              <a:ahLst/>
              <a:cxnLst>
                <a:cxn ang="0">
                  <a:pos x="1030" y="237"/>
                </a:cxn>
                <a:cxn ang="0">
                  <a:pos x="1005" y="209"/>
                </a:cxn>
                <a:cxn ang="0">
                  <a:pos x="966" y="185"/>
                </a:cxn>
                <a:cxn ang="0">
                  <a:pos x="927" y="174"/>
                </a:cxn>
                <a:cxn ang="0">
                  <a:pos x="878" y="163"/>
                </a:cxn>
                <a:cxn ang="0">
                  <a:pos x="829" y="160"/>
                </a:cxn>
                <a:cxn ang="0">
                  <a:pos x="769" y="160"/>
                </a:cxn>
                <a:cxn ang="0">
                  <a:pos x="712" y="167"/>
                </a:cxn>
                <a:cxn ang="0">
                  <a:pos x="656" y="149"/>
                </a:cxn>
                <a:cxn ang="0">
                  <a:pos x="596" y="132"/>
                </a:cxn>
                <a:cxn ang="0">
                  <a:pos x="536" y="118"/>
                </a:cxn>
                <a:cxn ang="0">
                  <a:pos x="480" y="111"/>
                </a:cxn>
                <a:cxn ang="0">
                  <a:pos x="427" y="104"/>
                </a:cxn>
                <a:cxn ang="0">
                  <a:pos x="388" y="79"/>
                </a:cxn>
                <a:cxn ang="0">
                  <a:pos x="342" y="51"/>
                </a:cxn>
                <a:cxn ang="0">
                  <a:pos x="297" y="26"/>
                </a:cxn>
                <a:cxn ang="0">
                  <a:pos x="247" y="7"/>
                </a:cxn>
                <a:cxn ang="0">
                  <a:pos x="194" y="0"/>
                </a:cxn>
                <a:cxn ang="0">
                  <a:pos x="145" y="0"/>
                </a:cxn>
                <a:cxn ang="0">
                  <a:pos x="89" y="14"/>
                </a:cxn>
                <a:cxn ang="0">
                  <a:pos x="57" y="35"/>
                </a:cxn>
                <a:cxn ang="0">
                  <a:pos x="25" y="55"/>
                </a:cxn>
                <a:cxn ang="0">
                  <a:pos x="0" y="72"/>
                </a:cxn>
              </a:cxnLst>
              <a:rect l="0" t="0" r="r" b="b"/>
              <a:pathLst>
                <a:path w="1030" h="237">
                  <a:moveTo>
                    <a:pt x="1030" y="237"/>
                  </a:moveTo>
                  <a:lnTo>
                    <a:pt x="1005" y="209"/>
                  </a:lnTo>
                  <a:lnTo>
                    <a:pt x="966" y="185"/>
                  </a:lnTo>
                  <a:lnTo>
                    <a:pt x="927" y="174"/>
                  </a:lnTo>
                  <a:lnTo>
                    <a:pt x="878" y="163"/>
                  </a:lnTo>
                  <a:lnTo>
                    <a:pt x="829" y="160"/>
                  </a:lnTo>
                  <a:lnTo>
                    <a:pt x="769" y="160"/>
                  </a:lnTo>
                  <a:lnTo>
                    <a:pt x="712" y="167"/>
                  </a:lnTo>
                  <a:lnTo>
                    <a:pt x="656" y="149"/>
                  </a:lnTo>
                  <a:lnTo>
                    <a:pt x="596" y="132"/>
                  </a:lnTo>
                  <a:lnTo>
                    <a:pt x="536" y="118"/>
                  </a:lnTo>
                  <a:lnTo>
                    <a:pt x="480" y="111"/>
                  </a:lnTo>
                  <a:lnTo>
                    <a:pt x="427" y="104"/>
                  </a:lnTo>
                  <a:lnTo>
                    <a:pt x="388" y="79"/>
                  </a:lnTo>
                  <a:lnTo>
                    <a:pt x="342" y="51"/>
                  </a:lnTo>
                  <a:lnTo>
                    <a:pt x="297" y="26"/>
                  </a:lnTo>
                  <a:lnTo>
                    <a:pt x="247" y="7"/>
                  </a:lnTo>
                  <a:lnTo>
                    <a:pt x="194" y="0"/>
                  </a:lnTo>
                  <a:lnTo>
                    <a:pt x="145" y="0"/>
                  </a:lnTo>
                  <a:lnTo>
                    <a:pt x="89" y="14"/>
                  </a:lnTo>
                  <a:lnTo>
                    <a:pt x="57" y="35"/>
                  </a:lnTo>
                  <a:lnTo>
                    <a:pt x="25" y="55"/>
                  </a:lnTo>
                  <a:lnTo>
                    <a:pt x="0" y="72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705" y="2788"/>
              <a:ext cx="285" cy="42"/>
            </a:xfrm>
            <a:custGeom>
              <a:avLst/>
              <a:gdLst/>
              <a:ahLst/>
              <a:cxnLst>
                <a:cxn ang="0">
                  <a:pos x="853" y="127"/>
                </a:cxn>
                <a:cxn ang="0">
                  <a:pos x="803" y="116"/>
                </a:cxn>
                <a:cxn ang="0">
                  <a:pos x="754" y="113"/>
                </a:cxn>
                <a:cxn ang="0">
                  <a:pos x="687" y="113"/>
                </a:cxn>
                <a:cxn ang="0">
                  <a:pos x="627" y="113"/>
                </a:cxn>
                <a:cxn ang="0">
                  <a:pos x="557" y="94"/>
                </a:cxn>
                <a:cxn ang="0">
                  <a:pos x="479" y="87"/>
                </a:cxn>
                <a:cxn ang="0">
                  <a:pos x="416" y="88"/>
                </a:cxn>
                <a:cxn ang="0">
                  <a:pos x="349" y="63"/>
                </a:cxn>
                <a:cxn ang="0">
                  <a:pos x="285" y="28"/>
                </a:cxn>
                <a:cxn ang="0">
                  <a:pos x="211" y="10"/>
                </a:cxn>
                <a:cxn ang="0">
                  <a:pos x="162" y="0"/>
                </a:cxn>
                <a:cxn ang="0">
                  <a:pos x="112" y="0"/>
                </a:cxn>
                <a:cxn ang="0">
                  <a:pos x="56" y="7"/>
                </a:cxn>
                <a:cxn ang="0">
                  <a:pos x="0" y="30"/>
                </a:cxn>
              </a:cxnLst>
              <a:rect l="0" t="0" r="r" b="b"/>
              <a:pathLst>
                <a:path w="853" h="127">
                  <a:moveTo>
                    <a:pt x="853" y="127"/>
                  </a:moveTo>
                  <a:lnTo>
                    <a:pt x="803" y="116"/>
                  </a:lnTo>
                  <a:lnTo>
                    <a:pt x="754" y="113"/>
                  </a:lnTo>
                  <a:lnTo>
                    <a:pt x="687" y="113"/>
                  </a:lnTo>
                  <a:lnTo>
                    <a:pt x="627" y="113"/>
                  </a:lnTo>
                  <a:lnTo>
                    <a:pt x="557" y="94"/>
                  </a:lnTo>
                  <a:lnTo>
                    <a:pt x="479" y="87"/>
                  </a:lnTo>
                  <a:lnTo>
                    <a:pt x="416" y="88"/>
                  </a:lnTo>
                  <a:lnTo>
                    <a:pt x="349" y="63"/>
                  </a:lnTo>
                  <a:lnTo>
                    <a:pt x="285" y="28"/>
                  </a:lnTo>
                  <a:lnTo>
                    <a:pt x="211" y="10"/>
                  </a:lnTo>
                  <a:lnTo>
                    <a:pt x="162" y="0"/>
                  </a:lnTo>
                  <a:lnTo>
                    <a:pt x="112" y="0"/>
                  </a:lnTo>
                  <a:lnTo>
                    <a:pt x="56" y="7"/>
                  </a:lnTo>
                  <a:lnTo>
                    <a:pt x="0" y="3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329" y="2567"/>
              <a:ext cx="49" cy="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2"/>
                </a:cxn>
                <a:cxn ang="0">
                  <a:pos x="57" y="6"/>
                </a:cxn>
                <a:cxn ang="0">
                  <a:pos x="87" y="17"/>
                </a:cxn>
                <a:cxn ang="0">
                  <a:pos x="112" y="37"/>
                </a:cxn>
                <a:cxn ang="0">
                  <a:pos x="137" y="64"/>
                </a:cxn>
                <a:cxn ang="0">
                  <a:pos x="148" y="105"/>
                </a:cxn>
                <a:cxn ang="0">
                  <a:pos x="148" y="148"/>
                </a:cxn>
                <a:cxn ang="0">
                  <a:pos x="144" y="198"/>
                </a:cxn>
              </a:cxnLst>
              <a:rect l="0" t="0" r="r" b="b"/>
              <a:pathLst>
                <a:path w="148" h="198">
                  <a:moveTo>
                    <a:pt x="0" y="0"/>
                  </a:moveTo>
                  <a:lnTo>
                    <a:pt x="31" y="2"/>
                  </a:lnTo>
                  <a:lnTo>
                    <a:pt x="57" y="6"/>
                  </a:lnTo>
                  <a:lnTo>
                    <a:pt x="87" y="17"/>
                  </a:lnTo>
                  <a:lnTo>
                    <a:pt x="112" y="37"/>
                  </a:lnTo>
                  <a:lnTo>
                    <a:pt x="137" y="64"/>
                  </a:lnTo>
                  <a:lnTo>
                    <a:pt x="148" y="105"/>
                  </a:lnTo>
                  <a:lnTo>
                    <a:pt x="148" y="148"/>
                  </a:lnTo>
                  <a:lnTo>
                    <a:pt x="144" y="198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352" y="2588"/>
              <a:ext cx="34" cy="93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95" y="63"/>
                </a:cxn>
                <a:cxn ang="0">
                  <a:pos x="85" y="129"/>
                </a:cxn>
                <a:cxn ang="0">
                  <a:pos x="74" y="175"/>
                </a:cxn>
                <a:cxn ang="0">
                  <a:pos x="60" y="211"/>
                </a:cxn>
                <a:cxn ang="0">
                  <a:pos x="43" y="235"/>
                </a:cxn>
                <a:cxn ang="0">
                  <a:pos x="26" y="257"/>
                </a:cxn>
                <a:cxn ang="0">
                  <a:pos x="0" y="280"/>
                </a:cxn>
              </a:cxnLst>
              <a:rect l="0" t="0" r="r" b="b"/>
              <a:pathLst>
                <a:path w="102" h="280">
                  <a:moveTo>
                    <a:pt x="102" y="0"/>
                  </a:moveTo>
                  <a:lnTo>
                    <a:pt x="95" y="63"/>
                  </a:lnTo>
                  <a:lnTo>
                    <a:pt x="85" y="129"/>
                  </a:lnTo>
                  <a:lnTo>
                    <a:pt x="74" y="175"/>
                  </a:lnTo>
                  <a:lnTo>
                    <a:pt x="60" y="211"/>
                  </a:lnTo>
                  <a:lnTo>
                    <a:pt x="43" y="235"/>
                  </a:lnTo>
                  <a:lnTo>
                    <a:pt x="26" y="257"/>
                  </a:lnTo>
                  <a:lnTo>
                    <a:pt x="0" y="28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365" y="2664"/>
              <a:ext cx="54" cy="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8" y="0"/>
                </a:cxn>
                <a:cxn ang="0">
                  <a:pos x="75" y="3"/>
                </a:cxn>
                <a:cxn ang="0">
                  <a:pos x="113" y="14"/>
                </a:cxn>
                <a:cxn ang="0">
                  <a:pos x="162" y="39"/>
                </a:cxn>
              </a:cxnLst>
              <a:rect l="0" t="0" r="r" b="b"/>
              <a:pathLst>
                <a:path w="162" h="39">
                  <a:moveTo>
                    <a:pt x="0" y="5"/>
                  </a:moveTo>
                  <a:lnTo>
                    <a:pt x="38" y="0"/>
                  </a:lnTo>
                  <a:lnTo>
                    <a:pt x="75" y="3"/>
                  </a:lnTo>
                  <a:lnTo>
                    <a:pt x="113" y="14"/>
                  </a:lnTo>
                  <a:lnTo>
                    <a:pt x="162" y="39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353" y="2676"/>
              <a:ext cx="64" cy="1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9" y="5"/>
                </a:cxn>
                <a:cxn ang="0">
                  <a:pos x="63" y="0"/>
                </a:cxn>
                <a:cxn ang="0">
                  <a:pos x="96" y="2"/>
                </a:cxn>
                <a:cxn ang="0">
                  <a:pos x="131" y="13"/>
                </a:cxn>
                <a:cxn ang="0">
                  <a:pos x="165" y="32"/>
                </a:cxn>
                <a:cxn ang="0">
                  <a:pos x="191" y="53"/>
                </a:cxn>
              </a:cxnLst>
              <a:rect l="0" t="0" r="r" b="b"/>
              <a:pathLst>
                <a:path w="191" h="53">
                  <a:moveTo>
                    <a:pt x="0" y="16"/>
                  </a:moveTo>
                  <a:lnTo>
                    <a:pt x="39" y="5"/>
                  </a:lnTo>
                  <a:lnTo>
                    <a:pt x="63" y="0"/>
                  </a:lnTo>
                  <a:lnTo>
                    <a:pt x="96" y="2"/>
                  </a:lnTo>
                  <a:lnTo>
                    <a:pt x="131" y="13"/>
                  </a:lnTo>
                  <a:lnTo>
                    <a:pt x="165" y="32"/>
                  </a:lnTo>
                  <a:lnTo>
                    <a:pt x="191" y="53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537" y="2551"/>
              <a:ext cx="25" cy="13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28"/>
                </a:cxn>
                <a:cxn ang="0">
                  <a:pos x="51" y="65"/>
                </a:cxn>
                <a:cxn ang="0">
                  <a:pos x="66" y="109"/>
                </a:cxn>
                <a:cxn ang="0">
                  <a:pos x="75" y="151"/>
                </a:cxn>
                <a:cxn ang="0">
                  <a:pos x="75" y="202"/>
                </a:cxn>
                <a:cxn ang="0">
                  <a:pos x="70" y="246"/>
                </a:cxn>
                <a:cxn ang="0">
                  <a:pos x="61" y="294"/>
                </a:cxn>
                <a:cxn ang="0">
                  <a:pos x="43" y="339"/>
                </a:cxn>
                <a:cxn ang="0">
                  <a:pos x="23" y="378"/>
                </a:cxn>
                <a:cxn ang="0">
                  <a:pos x="0" y="415"/>
                </a:cxn>
              </a:cxnLst>
              <a:rect l="0" t="0" r="r" b="b"/>
              <a:pathLst>
                <a:path w="75" h="415">
                  <a:moveTo>
                    <a:pt x="17" y="0"/>
                  </a:moveTo>
                  <a:lnTo>
                    <a:pt x="34" y="28"/>
                  </a:lnTo>
                  <a:lnTo>
                    <a:pt x="51" y="65"/>
                  </a:lnTo>
                  <a:lnTo>
                    <a:pt x="66" y="109"/>
                  </a:lnTo>
                  <a:lnTo>
                    <a:pt x="75" y="151"/>
                  </a:lnTo>
                  <a:lnTo>
                    <a:pt x="75" y="202"/>
                  </a:lnTo>
                  <a:lnTo>
                    <a:pt x="70" y="246"/>
                  </a:lnTo>
                  <a:lnTo>
                    <a:pt x="61" y="294"/>
                  </a:lnTo>
                  <a:lnTo>
                    <a:pt x="43" y="339"/>
                  </a:lnTo>
                  <a:lnTo>
                    <a:pt x="23" y="378"/>
                  </a:lnTo>
                  <a:lnTo>
                    <a:pt x="0" y="415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417" y="2720"/>
              <a:ext cx="82" cy="31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42" y="63"/>
                </a:cxn>
                <a:cxn ang="0">
                  <a:pos x="85" y="42"/>
                </a:cxn>
                <a:cxn ang="0">
                  <a:pos x="120" y="28"/>
                </a:cxn>
                <a:cxn ang="0">
                  <a:pos x="162" y="14"/>
                </a:cxn>
                <a:cxn ang="0">
                  <a:pos x="211" y="7"/>
                </a:cxn>
                <a:cxn ang="0">
                  <a:pos x="247" y="0"/>
                </a:cxn>
              </a:cxnLst>
              <a:rect l="0" t="0" r="r" b="b"/>
              <a:pathLst>
                <a:path w="247" h="91">
                  <a:moveTo>
                    <a:pt x="0" y="91"/>
                  </a:moveTo>
                  <a:lnTo>
                    <a:pt x="42" y="63"/>
                  </a:lnTo>
                  <a:lnTo>
                    <a:pt x="85" y="42"/>
                  </a:lnTo>
                  <a:lnTo>
                    <a:pt x="120" y="28"/>
                  </a:lnTo>
                  <a:lnTo>
                    <a:pt x="162" y="14"/>
                  </a:lnTo>
                  <a:lnTo>
                    <a:pt x="211" y="7"/>
                  </a:lnTo>
                  <a:lnTo>
                    <a:pt x="247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530" y="2629"/>
              <a:ext cx="132" cy="87"/>
            </a:xfrm>
            <a:custGeom>
              <a:avLst/>
              <a:gdLst/>
              <a:ahLst/>
              <a:cxnLst>
                <a:cxn ang="0">
                  <a:pos x="0" y="261"/>
                </a:cxn>
                <a:cxn ang="0">
                  <a:pos x="43" y="261"/>
                </a:cxn>
                <a:cxn ang="0">
                  <a:pos x="106" y="247"/>
                </a:cxn>
                <a:cxn ang="0">
                  <a:pos x="164" y="226"/>
                </a:cxn>
                <a:cxn ang="0">
                  <a:pos x="213" y="204"/>
                </a:cxn>
                <a:cxn ang="0">
                  <a:pos x="262" y="169"/>
                </a:cxn>
                <a:cxn ang="0">
                  <a:pos x="319" y="127"/>
                </a:cxn>
                <a:cxn ang="0">
                  <a:pos x="340" y="85"/>
                </a:cxn>
                <a:cxn ang="0">
                  <a:pos x="396" y="0"/>
                </a:cxn>
              </a:cxnLst>
              <a:rect l="0" t="0" r="r" b="b"/>
              <a:pathLst>
                <a:path w="396" h="261">
                  <a:moveTo>
                    <a:pt x="0" y="261"/>
                  </a:moveTo>
                  <a:lnTo>
                    <a:pt x="43" y="261"/>
                  </a:lnTo>
                  <a:lnTo>
                    <a:pt x="106" y="247"/>
                  </a:lnTo>
                  <a:lnTo>
                    <a:pt x="164" y="226"/>
                  </a:lnTo>
                  <a:lnTo>
                    <a:pt x="213" y="204"/>
                  </a:lnTo>
                  <a:lnTo>
                    <a:pt x="262" y="169"/>
                  </a:lnTo>
                  <a:lnTo>
                    <a:pt x="319" y="127"/>
                  </a:lnTo>
                  <a:lnTo>
                    <a:pt x="340" y="85"/>
                  </a:lnTo>
                  <a:lnTo>
                    <a:pt x="396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580" y="2694"/>
              <a:ext cx="61" cy="15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77" y="29"/>
                </a:cxn>
                <a:cxn ang="0">
                  <a:pos x="141" y="14"/>
                </a:cxn>
                <a:cxn ang="0">
                  <a:pos x="183" y="0"/>
                </a:cxn>
              </a:cxnLst>
              <a:rect l="0" t="0" r="r" b="b"/>
              <a:pathLst>
                <a:path w="183" h="43">
                  <a:moveTo>
                    <a:pt x="0" y="43"/>
                  </a:moveTo>
                  <a:lnTo>
                    <a:pt x="77" y="29"/>
                  </a:lnTo>
                  <a:lnTo>
                    <a:pt x="141" y="14"/>
                  </a:lnTo>
                  <a:lnTo>
                    <a:pt x="183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4" name="Freeform 30"/>
            <p:cNvSpPr>
              <a:spLocks/>
            </p:cNvSpPr>
            <p:nvPr/>
          </p:nvSpPr>
          <p:spPr bwMode="auto">
            <a:xfrm>
              <a:off x="551" y="2685"/>
              <a:ext cx="184" cy="8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56" y="205"/>
                </a:cxn>
                <a:cxn ang="0">
                  <a:pos x="121" y="176"/>
                </a:cxn>
                <a:cxn ang="0">
                  <a:pos x="177" y="155"/>
                </a:cxn>
                <a:cxn ang="0">
                  <a:pos x="255" y="127"/>
                </a:cxn>
                <a:cxn ang="0">
                  <a:pos x="318" y="92"/>
                </a:cxn>
                <a:cxn ang="0">
                  <a:pos x="332" y="92"/>
                </a:cxn>
                <a:cxn ang="0">
                  <a:pos x="417" y="35"/>
                </a:cxn>
                <a:cxn ang="0">
                  <a:pos x="487" y="14"/>
                </a:cxn>
                <a:cxn ang="0">
                  <a:pos x="551" y="0"/>
                </a:cxn>
              </a:cxnLst>
              <a:rect l="0" t="0" r="r" b="b"/>
              <a:pathLst>
                <a:path w="551" h="240">
                  <a:moveTo>
                    <a:pt x="0" y="240"/>
                  </a:moveTo>
                  <a:lnTo>
                    <a:pt x="56" y="205"/>
                  </a:lnTo>
                  <a:lnTo>
                    <a:pt x="121" y="176"/>
                  </a:lnTo>
                  <a:lnTo>
                    <a:pt x="177" y="155"/>
                  </a:lnTo>
                  <a:lnTo>
                    <a:pt x="255" y="127"/>
                  </a:lnTo>
                  <a:lnTo>
                    <a:pt x="318" y="92"/>
                  </a:lnTo>
                  <a:lnTo>
                    <a:pt x="332" y="92"/>
                  </a:lnTo>
                  <a:lnTo>
                    <a:pt x="417" y="35"/>
                  </a:lnTo>
                  <a:lnTo>
                    <a:pt x="487" y="14"/>
                  </a:lnTo>
                  <a:lnTo>
                    <a:pt x="551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300" y="2567"/>
              <a:ext cx="17" cy="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7" y="3"/>
                </a:cxn>
                <a:cxn ang="0">
                  <a:pos x="49" y="0"/>
                </a:cxn>
              </a:cxnLst>
              <a:rect l="0" t="0" r="r" b="b"/>
              <a:pathLst>
                <a:path w="49" h="8">
                  <a:moveTo>
                    <a:pt x="0" y="8"/>
                  </a:moveTo>
                  <a:lnTo>
                    <a:pt x="27" y="3"/>
                  </a:lnTo>
                  <a:lnTo>
                    <a:pt x="49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618" y="2853"/>
              <a:ext cx="40" cy="12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84" y="3"/>
                </a:cxn>
                <a:cxn ang="0">
                  <a:pos x="56" y="10"/>
                </a:cxn>
                <a:cxn ang="0">
                  <a:pos x="28" y="21"/>
                </a:cxn>
                <a:cxn ang="0">
                  <a:pos x="0" y="35"/>
                </a:cxn>
              </a:cxnLst>
              <a:rect l="0" t="0" r="r" b="b"/>
              <a:pathLst>
                <a:path w="120" h="35">
                  <a:moveTo>
                    <a:pt x="120" y="0"/>
                  </a:moveTo>
                  <a:lnTo>
                    <a:pt x="84" y="3"/>
                  </a:lnTo>
                  <a:lnTo>
                    <a:pt x="56" y="10"/>
                  </a:lnTo>
                  <a:lnTo>
                    <a:pt x="28" y="21"/>
                  </a:lnTo>
                  <a:lnTo>
                    <a:pt x="0" y="35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699" y="2884"/>
              <a:ext cx="40" cy="7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78" y="0"/>
                </a:cxn>
                <a:cxn ang="0">
                  <a:pos x="35" y="7"/>
                </a:cxn>
                <a:cxn ang="0">
                  <a:pos x="0" y="21"/>
                </a:cxn>
              </a:cxnLst>
              <a:rect l="0" t="0" r="r" b="b"/>
              <a:pathLst>
                <a:path w="120" h="21">
                  <a:moveTo>
                    <a:pt x="120" y="0"/>
                  </a:moveTo>
                  <a:lnTo>
                    <a:pt x="78" y="0"/>
                  </a:lnTo>
                  <a:lnTo>
                    <a:pt x="35" y="7"/>
                  </a:lnTo>
                  <a:lnTo>
                    <a:pt x="0" y="21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737" y="2853"/>
              <a:ext cx="55" cy="27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37" y="3"/>
                </a:cxn>
                <a:cxn ang="0">
                  <a:pos x="102" y="14"/>
                </a:cxn>
                <a:cxn ang="0">
                  <a:pos x="70" y="28"/>
                </a:cxn>
                <a:cxn ang="0">
                  <a:pos x="46" y="46"/>
                </a:cxn>
                <a:cxn ang="0">
                  <a:pos x="25" y="63"/>
                </a:cxn>
                <a:cxn ang="0">
                  <a:pos x="10" y="74"/>
                </a:cxn>
                <a:cxn ang="0">
                  <a:pos x="0" y="81"/>
                </a:cxn>
              </a:cxnLst>
              <a:rect l="0" t="0" r="r" b="b"/>
              <a:pathLst>
                <a:path w="166" h="81">
                  <a:moveTo>
                    <a:pt x="166" y="0"/>
                  </a:moveTo>
                  <a:lnTo>
                    <a:pt x="137" y="3"/>
                  </a:lnTo>
                  <a:lnTo>
                    <a:pt x="102" y="14"/>
                  </a:lnTo>
                  <a:lnTo>
                    <a:pt x="70" y="28"/>
                  </a:lnTo>
                  <a:lnTo>
                    <a:pt x="46" y="46"/>
                  </a:lnTo>
                  <a:lnTo>
                    <a:pt x="25" y="63"/>
                  </a:lnTo>
                  <a:lnTo>
                    <a:pt x="10" y="74"/>
                  </a:lnTo>
                  <a:lnTo>
                    <a:pt x="0" y="81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843" y="2874"/>
              <a:ext cx="42" cy="16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67" y="7"/>
                </a:cxn>
                <a:cxn ang="0">
                  <a:pos x="42" y="18"/>
                </a:cxn>
                <a:cxn ang="0">
                  <a:pos x="18" y="32"/>
                </a:cxn>
                <a:cxn ang="0">
                  <a:pos x="0" y="49"/>
                </a:cxn>
              </a:cxnLst>
              <a:rect l="0" t="0" r="r" b="b"/>
              <a:pathLst>
                <a:path w="127" h="49">
                  <a:moveTo>
                    <a:pt x="127" y="0"/>
                  </a:moveTo>
                  <a:lnTo>
                    <a:pt x="67" y="7"/>
                  </a:lnTo>
                  <a:lnTo>
                    <a:pt x="42" y="18"/>
                  </a:lnTo>
                  <a:lnTo>
                    <a:pt x="18" y="32"/>
                  </a:lnTo>
                  <a:lnTo>
                    <a:pt x="0" y="49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auto">
            <a:xfrm>
              <a:off x="876" y="2826"/>
              <a:ext cx="48" cy="25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95" y="14"/>
                </a:cxn>
                <a:cxn ang="0">
                  <a:pos x="67" y="28"/>
                </a:cxn>
                <a:cxn ang="0">
                  <a:pos x="42" y="42"/>
                </a:cxn>
                <a:cxn ang="0">
                  <a:pos x="21" y="60"/>
                </a:cxn>
                <a:cxn ang="0">
                  <a:pos x="0" y="77"/>
                </a:cxn>
              </a:cxnLst>
              <a:rect l="0" t="0" r="r" b="b"/>
              <a:pathLst>
                <a:path w="144" h="77">
                  <a:moveTo>
                    <a:pt x="144" y="0"/>
                  </a:moveTo>
                  <a:lnTo>
                    <a:pt x="95" y="14"/>
                  </a:lnTo>
                  <a:lnTo>
                    <a:pt x="67" y="28"/>
                  </a:lnTo>
                  <a:lnTo>
                    <a:pt x="42" y="42"/>
                  </a:lnTo>
                  <a:lnTo>
                    <a:pt x="21" y="60"/>
                  </a:lnTo>
                  <a:lnTo>
                    <a:pt x="0" y="77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1" name="Freeform 37"/>
            <p:cNvSpPr>
              <a:spLocks/>
            </p:cNvSpPr>
            <p:nvPr/>
          </p:nvSpPr>
          <p:spPr bwMode="auto">
            <a:xfrm>
              <a:off x="802" y="2817"/>
              <a:ext cx="40" cy="19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74" y="10"/>
                </a:cxn>
                <a:cxn ang="0">
                  <a:pos x="49" y="26"/>
                </a:cxn>
                <a:cxn ang="0">
                  <a:pos x="24" y="40"/>
                </a:cxn>
                <a:cxn ang="0">
                  <a:pos x="0" y="57"/>
                </a:cxn>
              </a:cxnLst>
              <a:rect l="0" t="0" r="r" b="b"/>
              <a:pathLst>
                <a:path w="120" h="57">
                  <a:moveTo>
                    <a:pt x="120" y="0"/>
                  </a:moveTo>
                  <a:lnTo>
                    <a:pt x="74" y="10"/>
                  </a:lnTo>
                  <a:lnTo>
                    <a:pt x="49" y="26"/>
                  </a:lnTo>
                  <a:lnTo>
                    <a:pt x="24" y="40"/>
                  </a:lnTo>
                  <a:lnTo>
                    <a:pt x="0" y="57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2" name="Freeform 38"/>
            <p:cNvSpPr>
              <a:spLocks/>
            </p:cNvSpPr>
            <p:nvPr/>
          </p:nvSpPr>
          <p:spPr bwMode="auto">
            <a:xfrm>
              <a:off x="854" y="2766"/>
              <a:ext cx="52" cy="38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88" y="13"/>
                </a:cxn>
                <a:cxn ang="0">
                  <a:pos x="49" y="33"/>
                </a:cxn>
                <a:cxn ang="0">
                  <a:pos x="21" y="59"/>
                </a:cxn>
                <a:cxn ang="0">
                  <a:pos x="7" y="85"/>
                </a:cxn>
                <a:cxn ang="0">
                  <a:pos x="0" y="113"/>
                </a:cxn>
              </a:cxnLst>
              <a:rect l="0" t="0" r="r" b="b"/>
              <a:pathLst>
                <a:path w="155" h="113">
                  <a:moveTo>
                    <a:pt x="155" y="0"/>
                  </a:moveTo>
                  <a:lnTo>
                    <a:pt x="88" y="13"/>
                  </a:lnTo>
                  <a:lnTo>
                    <a:pt x="49" y="33"/>
                  </a:lnTo>
                  <a:lnTo>
                    <a:pt x="21" y="59"/>
                  </a:lnTo>
                  <a:lnTo>
                    <a:pt x="7" y="85"/>
                  </a:lnTo>
                  <a:lnTo>
                    <a:pt x="0" y="113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3" name="Freeform 39"/>
            <p:cNvSpPr>
              <a:spLocks/>
            </p:cNvSpPr>
            <p:nvPr/>
          </p:nvSpPr>
          <p:spPr bwMode="auto">
            <a:xfrm>
              <a:off x="762" y="2741"/>
              <a:ext cx="72" cy="23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127" y="0"/>
                </a:cxn>
                <a:cxn ang="0">
                  <a:pos x="63" y="21"/>
                </a:cxn>
                <a:cxn ang="0">
                  <a:pos x="21" y="42"/>
                </a:cxn>
                <a:cxn ang="0">
                  <a:pos x="0" y="70"/>
                </a:cxn>
              </a:cxnLst>
              <a:rect l="0" t="0" r="r" b="b"/>
              <a:pathLst>
                <a:path w="218" h="70">
                  <a:moveTo>
                    <a:pt x="218" y="0"/>
                  </a:moveTo>
                  <a:lnTo>
                    <a:pt x="127" y="0"/>
                  </a:lnTo>
                  <a:lnTo>
                    <a:pt x="63" y="21"/>
                  </a:lnTo>
                  <a:lnTo>
                    <a:pt x="21" y="42"/>
                  </a:lnTo>
                  <a:lnTo>
                    <a:pt x="0" y="7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4" name="Freeform 40"/>
            <p:cNvSpPr>
              <a:spLocks/>
            </p:cNvSpPr>
            <p:nvPr/>
          </p:nvSpPr>
          <p:spPr bwMode="auto">
            <a:xfrm>
              <a:off x="738" y="2752"/>
              <a:ext cx="7" cy="36"/>
            </a:xfrm>
            <a:custGeom>
              <a:avLst/>
              <a:gdLst/>
              <a:ahLst/>
              <a:cxnLst>
                <a:cxn ang="0">
                  <a:pos x="7" y="106"/>
                </a:cxn>
                <a:cxn ang="0">
                  <a:pos x="0" y="78"/>
                </a:cxn>
                <a:cxn ang="0">
                  <a:pos x="7" y="42"/>
                </a:cxn>
                <a:cxn ang="0">
                  <a:pos x="22" y="0"/>
                </a:cxn>
              </a:cxnLst>
              <a:rect l="0" t="0" r="r" b="b"/>
              <a:pathLst>
                <a:path w="22" h="106">
                  <a:moveTo>
                    <a:pt x="7" y="106"/>
                  </a:moveTo>
                  <a:lnTo>
                    <a:pt x="0" y="78"/>
                  </a:lnTo>
                  <a:lnTo>
                    <a:pt x="7" y="42"/>
                  </a:lnTo>
                  <a:lnTo>
                    <a:pt x="22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5" name="Freeform 41"/>
            <p:cNvSpPr>
              <a:spLocks/>
            </p:cNvSpPr>
            <p:nvPr/>
          </p:nvSpPr>
          <p:spPr bwMode="auto">
            <a:xfrm>
              <a:off x="677" y="2792"/>
              <a:ext cx="19" cy="24"/>
            </a:xfrm>
            <a:custGeom>
              <a:avLst/>
              <a:gdLst/>
              <a:ahLst/>
              <a:cxnLst>
                <a:cxn ang="0">
                  <a:pos x="56" y="70"/>
                </a:cxn>
                <a:cxn ang="0">
                  <a:pos x="28" y="42"/>
                </a:cxn>
                <a:cxn ang="0">
                  <a:pos x="0" y="0"/>
                </a:cxn>
              </a:cxnLst>
              <a:rect l="0" t="0" r="r" b="b"/>
              <a:pathLst>
                <a:path w="56" h="70">
                  <a:moveTo>
                    <a:pt x="56" y="70"/>
                  </a:moveTo>
                  <a:lnTo>
                    <a:pt x="28" y="42"/>
                  </a:lnTo>
                  <a:lnTo>
                    <a:pt x="0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6" name="Line 42"/>
            <p:cNvSpPr>
              <a:spLocks noChangeShapeType="1"/>
            </p:cNvSpPr>
            <p:nvPr/>
          </p:nvSpPr>
          <p:spPr bwMode="auto">
            <a:xfrm flipH="1" flipV="1">
              <a:off x="698" y="2938"/>
              <a:ext cx="10" cy="14"/>
            </a:xfrm>
            <a:prstGeom prst="line">
              <a:avLst/>
            </a:prstGeom>
            <a:grpFill/>
            <a:ln w="476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</p:grpSp>
      <p:grpSp>
        <p:nvGrpSpPr>
          <p:cNvPr id="37" name="Group 43"/>
          <p:cNvGrpSpPr>
            <a:grpSpLocks/>
          </p:cNvGrpSpPr>
          <p:nvPr/>
        </p:nvGrpSpPr>
        <p:grpSpPr bwMode="auto">
          <a:xfrm flipH="1">
            <a:off x="6889154" y="3031723"/>
            <a:ext cx="2003326" cy="1415623"/>
            <a:chOff x="244" y="2506"/>
            <a:chExt cx="773" cy="469"/>
          </a:xfrm>
          <a:solidFill>
            <a:srgbClr val="00FF00"/>
          </a:solidFill>
        </p:grpSpPr>
        <p:sp>
          <p:nvSpPr>
            <p:cNvPr id="38" name="Freeform 44"/>
            <p:cNvSpPr>
              <a:spLocks/>
            </p:cNvSpPr>
            <p:nvPr/>
          </p:nvSpPr>
          <p:spPr bwMode="auto">
            <a:xfrm>
              <a:off x="244" y="2506"/>
              <a:ext cx="773" cy="469"/>
            </a:xfrm>
            <a:custGeom>
              <a:avLst/>
              <a:gdLst/>
              <a:ahLst/>
              <a:cxnLst>
                <a:cxn ang="0">
                  <a:pos x="927" y="131"/>
                </a:cxn>
                <a:cxn ang="0">
                  <a:pos x="1113" y="137"/>
                </a:cxn>
                <a:cxn ang="0">
                  <a:pos x="1164" y="156"/>
                </a:cxn>
                <a:cxn ang="0">
                  <a:pos x="1479" y="431"/>
                </a:cxn>
                <a:cxn ang="0">
                  <a:pos x="1634" y="642"/>
                </a:cxn>
                <a:cxn ang="0">
                  <a:pos x="1859" y="733"/>
                </a:cxn>
                <a:cxn ang="0">
                  <a:pos x="1957" y="773"/>
                </a:cxn>
                <a:cxn ang="0">
                  <a:pos x="2042" y="783"/>
                </a:cxn>
                <a:cxn ang="0">
                  <a:pos x="2132" y="791"/>
                </a:cxn>
                <a:cxn ang="0">
                  <a:pos x="2201" y="807"/>
                </a:cxn>
                <a:cxn ang="0">
                  <a:pos x="2265" y="857"/>
                </a:cxn>
                <a:cxn ang="0">
                  <a:pos x="2266" y="921"/>
                </a:cxn>
                <a:cxn ang="0">
                  <a:pos x="2237" y="971"/>
                </a:cxn>
                <a:cxn ang="0">
                  <a:pos x="2282" y="991"/>
                </a:cxn>
                <a:cxn ang="0">
                  <a:pos x="2318" y="1052"/>
                </a:cxn>
                <a:cxn ang="0">
                  <a:pos x="2306" y="1129"/>
                </a:cxn>
                <a:cxn ang="0">
                  <a:pos x="2267" y="1162"/>
                </a:cxn>
                <a:cxn ang="0">
                  <a:pos x="2246" y="1194"/>
                </a:cxn>
                <a:cxn ang="0">
                  <a:pos x="2244" y="1243"/>
                </a:cxn>
                <a:cxn ang="0">
                  <a:pos x="2224" y="1285"/>
                </a:cxn>
                <a:cxn ang="0">
                  <a:pos x="2188" y="1315"/>
                </a:cxn>
                <a:cxn ang="0">
                  <a:pos x="1979" y="1312"/>
                </a:cxn>
                <a:cxn ang="0">
                  <a:pos x="1838" y="1368"/>
                </a:cxn>
                <a:cxn ang="0">
                  <a:pos x="1764" y="1407"/>
                </a:cxn>
                <a:cxn ang="0">
                  <a:pos x="1535" y="1362"/>
                </a:cxn>
                <a:cxn ang="0">
                  <a:pos x="1091" y="1305"/>
                </a:cxn>
                <a:cxn ang="0">
                  <a:pos x="561" y="941"/>
                </a:cxn>
                <a:cxn ang="0">
                  <a:pos x="456" y="800"/>
                </a:cxn>
                <a:cxn ang="0">
                  <a:pos x="311" y="534"/>
                </a:cxn>
                <a:cxn ang="0">
                  <a:pos x="270" y="559"/>
                </a:cxn>
                <a:cxn ang="0">
                  <a:pos x="214" y="568"/>
                </a:cxn>
                <a:cxn ang="0">
                  <a:pos x="156" y="562"/>
                </a:cxn>
                <a:cxn ang="0">
                  <a:pos x="82" y="546"/>
                </a:cxn>
                <a:cxn ang="0">
                  <a:pos x="17" y="496"/>
                </a:cxn>
                <a:cxn ang="0">
                  <a:pos x="0" y="409"/>
                </a:cxn>
                <a:cxn ang="0">
                  <a:pos x="11" y="328"/>
                </a:cxn>
                <a:cxn ang="0">
                  <a:pos x="54" y="268"/>
                </a:cxn>
                <a:cxn ang="0">
                  <a:pos x="113" y="220"/>
                </a:cxn>
                <a:cxn ang="0">
                  <a:pos x="167" y="191"/>
                </a:cxn>
                <a:cxn ang="0">
                  <a:pos x="293" y="64"/>
                </a:cxn>
                <a:cxn ang="0">
                  <a:pos x="575" y="0"/>
                </a:cxn>
                <a:cxn ang="0">
                  <a:pos x="730" y="36"/>
                </a:cxn>
                <a:cxn ang="0">
                  <a:pos x="819" y="82"/>
                </a:cxn>
              </a:cxnLst>
              <a:rect l="0" t="0" r="r" b="b"/>
              <a:pathLst>
                <a:path w="2318" h="1407">
                  <a:moveTo>
                    <a:pt x="895" y="135"/>
                  </a:moveTo>
                  <a:lnTo>
                    <a:pt x="927" y="131"/>
                  </a:lnTo>
                  <a:lnTo>
                    <a:pt x="1086" y="131"/>
                  </a:lnTo>
                  <a:lnTo>
                    <a:pt x="1113" y="137"/>
                  </a:lnTo>
                  <a:lnTo>
                    <a:pt x="1138" y="144"/>
                  </a:lnTo>
                  <a:lnTo>
                    <a:pt x="1164" y="156"/>
                  </a:lnTo>
                  <a:lnTo>
                    <a:pt x="1366" y="304"/>
                  </a:lnTo>
                  <a:lnTo>
                    <a:pt x="1479" y="431"/>
                  </a:lnTo>
                  <a:lnTo>
                    <a:pt x="1542" y="508"/>
                  </a:lnTo>
                  <a:lnTo>
                    <a:pt x="1634" y="642"/>
                  </a:lnTo>
                  <a:lnTo>
                    <a:pt x="1754" y="698"/>
                  </a:lnTo>
                  <a:lnTo>
                    <a:pt x="1859" y="733"/>
                  </a:lnTo>
                  <a:lnTo>
                    <a:pt x="1925" y="760"/>
                  </a:lnTo>
                  <a:lnTo>
                    <a:pt x="1957" y="773"/>
                  </a:lnTo>
                  <a:lnTo>
                    <a:pt x="1986" y="779"/>
                  </a:lnTo>
                  <a:lnTo>
                    <a:pt x="2042" y="783"/>
                  </a:lnTo>
                  <a:lnTo>
                    <a:pt x="2089" y="785"/>
                  </a:lnTo>
                  <a:lnTo>
                    <a:pt x="2132" y="791"/>
                  </a:lnTo>
                  <a:lnTo>
                    <a:pt x="2168" y="799"/>
                  </a:lnTo>
                  <a:lnTo>
                    <a:pt x="2201" y="807"/>
                  </a:lnTo>
                  <a:lnTo>
                    <a:pt x="2241" y="829"/>
                  </a:lnTo>
                  <a:lnTo>
                    <a:pt x="2265" y="857"/>
                  </a:lnTo>
                  <a:lnTo>
                    <a:pt x="2268" y="895"/>
                  </a:lnTo>
                  <a:lnTo>
                    <a:pt x="2266" y="921"/>
                  </a:lnTo>
                  <a:lnTo>
                    <a:pt x="2254" y="951"/>
                  </a:lnTo>
                  <a:lnTo>
                    <a:pt x="2237" y="971"/>
                  </a:lnTo>
                  <a:lnTo>
                    <a:pt x="2261" y="977"/>
                  </a:lnTo>
                  <a:lnTo>
                    <a:pt x="2282" y="991"/>
                  </a:lnTo>
                  <a:lnTo>
                    <a:pt x="2304" y="1014"/>
                  </a:lnTo>
                  <a:lnTo>
                    <a:pt x="2318" y="1052"/>
                  </a:lnTo>
                  <a:lnTo>
                    <a:pt x="2318" y="1095"/>
                  </a:lnTo>
                  <a:lnTo>
                    <a:pt x="2306" y="1129"/>
                  </a:lnTo>
                  <a:lnTo>
                    <a:pt x="2286" y="1150"/>
                  </a:lnTo>
                  <a:lnTo>
                    <a:pt x="2267" y="1162"/>
                  </a:lnTo>
                  <a:lnTo>
                    <a:pt x="2238" y="1174"/>
                  </a:lnTo>
                  <a:lnTo>
                    <a:pt x="2246" y="1194"/>
                  </a:lnTo>
                  <a:lnTo>
                    <a:pt x="2250" y="1218"/>
                  </a:lnTo>
                  <a:lnTo>
                    <a:pt x="2244" y="1243"/>
                  </a:lnTo>
                  <a:lnTo>
                    <a:pt x="2237" y="1263"/>
                  </a:lnTo>
                  <a:lnTo>
                    <a:pt x="2224" y="1285"/>
                  </a:lnTo>
                  <a:lnTo>
                    <a:pt x="2210" y="1301"/>
                  </a:lnTo>
                  <a:lnTo>
                    <a:pt x="2188" y="1315"/>
                  </a:lnTo>
                  <a:lnTo>
                    <a:pt x="2163" y="1319"/>
                  </a:lnTo>
                  <a:lnTo>
                    <a:pt x="1979" y="1312"/>
                  </a:lnTo>
                  <a:lnTo>
                    <a:pt x="1859" y="1326"/>
                  </a:lnTo>
                  <a:lnTo>
                    <a:pt x="1838" y="1368"/>
                  </a:lnTo>
                  <a:lnTo>
                    <a:pt x="1810" y="1397"/>
                  </a:lnTo>
                  <a:lnTo>
                    <a:pt x="1764" y="1407"/>
                  </a:lnTo>
                  <a:lnTo>
                    <a:pt x="1726" y="1403"/>
                  </a:lnTo>
                  <a:lnTo>
                    <a:pt x="1535" y="1362"/>
                  </a:lnTo>
                  <a:lnTo>
                    <a:pt x="1394" y="1341"/>
                  </a:lnTo>
                  <a:lnTo>
                    <a:pt x="1091" y="1305"/>
                  </a:lnTo>
                  <a:lnTo>
                    <a:pt x="660" y="1059"/>
                  </a:lnTo>
                  <a:lnTo>
                    <a:pt x="561" y="941"/>
                  </a:lnTo>
                  <a:lnTo>
                    <a:pt x="498" y="864"/>
                  </a:lnTo>
                  <a:lnTo>
                    <a:pt x="456" y="800"/>
                  </a:lnTo>
                  <a:lnTo>
                    <a:pt x="385" y="684"/>
                  </a:lnTo>
                  <a:lnTo>
                    <a:pt x="311" y="534"/>
                  </a:lnTo>
                  <a:lnTo>
                    <a:pt x="297" y="547"/>
                  </a:lnTo>
                  <a:lnTo>
                    <a:pt x="270" y="559"/>
                  </a:lnTo>
                  <a:lnTo>
                    <a:pt x="243" y="564"/>
                  </a:lnTo>
                  <a:lnTo>
                    <a:pt x="214" y="568"/>
                  </a:lnTo>
                  <a:lnTo>
                    <a:pt x="183" y="567"/>
                  </a:lnTo>
                  <a:lnTo>
                    <a:pt x="156" y="562"/>
                  </a:lnTo>
                  <a:lnTo>
                    <a:pt x="124" y="555"/>
                  </a:lnTo>
                  <a:lnTo>
                    <a:pt x="82" y="546"/>
                  </a:lnTo>
                  <a:lnTo>
                    <a:pt x="43" y="524"/>
                  </a:lnTo>
                  <a:lnTo>
                    <a:pt x="17" y="496"/>
                  </a:lnTo>
                  <a:lnTo>
                    <a:pt x="3" y="455"/>
                  </a:lnTo>
                  <a:lnTo>
                    <a:pt x="0" y="409"/>
                  </a:lnTo>
                  <a:lnTo>
                    <a:pt x="2" y="364"/>
                  </a:lnTo>
                  <a:lnTo>
                    <a:pt x="11" y="328"/>
                  </a:lnTo>
                  <a:lnTo>
                    <a:pt x="33" y="294"/>
                  </a:lnTo>
                  <a:lnTo>
                    <a:pt x="54" y="268"/>
                  </a:lnTo>
                  <a:lnTo>
                    <a:pt x="78" y="245"/>
                  </a:lnTo>
                  <a:lnTo>
                    <a:pt x="113" y="220"/>
                  </a:lnTo>
                  <a:lnTo>
                    <a:pt x="138" y="205"/>
                  </a:lnTo>
                  <a:lnTo>
                    <a:pt x="167" y="191"/>
                  </a:lnTo>
                  <a:lnTo>
                    <a:pt x="179" y="159"/>
                  </a:lnTo>
                  <a:lnTo>
                    <a:pt x="293" y="64"/>
                  </a:lnTo>
                  <a:lnTo>
                    <a:pt x="434" y="7"/>
                  </a:lnTo>
                  <a:lnTo>
                    <a:pt x="575" y="0"/>
                  </a:lnTo>
                  <a:lnTo>
                    <a:pt x="674" y="17"/>
                  </a:lnTo>
                  <a:lnTo>
                    <a:pt x="730" y="36"/>
                  </a:lnTo>
                  <a:lnTo>
                    <a:pt x="770" y="55"/>
                  </a:lnTo>
                  <a:lnTo>
                    <a:pt x="819" y="82"/>
                  </a:lnTo>
                  <a:lnTo>
                    <a:pt x="895" y="135"/>
                  </a:lnTo>
                  <a:close/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9" name="Freeform 45"/>
            <p:cNvSpPr>
              <a:spLocks/>
            </p:cNvSpPr>
            <p:nvPr/>
          </p:nvSpPr>
          <p:spPr bwMode="auto">
            <a:xfrm>
              <a:off x="487" y="2805"/>
              <a:ext cx="378" cy="163"/>
            </a:xfrm>
            <a:custGeom>
              <a:avLst/>
              <a:gdLst/>
              <a:ahLst/>
              <a:cxnLst>
                <a:cxn ang="0">
                  <a:pos x="1094" y="491"/>
                </a:cxn>
                <a:cxn ang="0">
                  <a:pos x="1122" y="449"/>
                </a:cxn>
                <a:cxn ang="0">
                  <a:pos x="1133" y="403"/>
                </a:cxn>
                <a:cxn ang="0">
                  <a:pos x="1122" y="354"/>
                </a:cxn>
                <a:cxn ang="0">
                  <a:pos x="1087" y="308"/>
                </a:cxn>
                <a:cxn ang="0">
                  <a:pos x="1048" y="283"/>
                </a:cxn>
                <a:cxn ang="0">
                  <a:pos x="999" y="266"/>
                </a:cxn>
                <a:cxn ang="0">
                  <a:pos x="946" y="255"/>
                </a:cxn>
                <a:cxn ang="0">
                  <a:pos x="886" y="245"/>
                </a:cxn>
                <a:cxn ang="0">
                  <a:pos x="823" y="245"/>
                </a:cxn>
                <a:cxn ang="0">
                  <a:pos x="756" y="234"/>
                </a:cxn>
                <a:cxn ang="0">
                  <a:pos x="724" y="202"/>
                </a:cxn>
                <a:cxn ang="0">
                  <a:pos x="657" y="167"/>
                </a:cxn>
                <a:cxn ang="0">
                  <a:pos x="583" y="150"/>
                </a:cxn>
                <a:cxn ang="0">
                  <a:pos x="513" y="143"/>
                </a:cxn>
                <a:cxn ang="0">
                  <a:pos x="463" y="100"/>
                </a:cxn>
                <a:cxn ang="0">
                  <a:pos x="414" y="65"/>
                </a:cxn>
                <a:cxn ang="0">
                  <a:pos x="351" y="29"/>
                </a:cxn>
                <a:cxn ang="0">
                  <a:pos x="284" y="8"/>
                </a:cxn>
                <a:cxn ang="0">
                  <a:pos x="208" y="0"/>
                </a:cxn>
                <a:cxn ang="0">
                  <a:pos x="145" y="4"/>
                </a:cxn>
                <a:cxn ang="0">
                  <a:pos x="64" y="17"/>
                </a:cxn>
                <a:cxn ang="0">
                  <a:pos x="0" y="50"/>
                </a:cxn>
              </a:cxnLst>
              <a:rect l="0" t="0" r="r" b="b"/>
              <a:pathLst>
                <a:path w="1133" h="491">
                  <a:moveTo>
                    <a:pt x="1094" y="491"/>
                  </a:moveTo>
                  <a:lnTo>
                    <a:pt x="1122" y="449"/>
                  </a:lnTo>
                  <a:lnTo>
                    <a:pt x="1133" y="403"/>
                  </a:lnTo>
                  <a:lnTo>
                    <a:pt x="1122" y="354"/>
                  </a:lnTo>
                  <a:lnTo>
                    <a:pt x="1087" y="308"/>
                  </a:lnTo>
                  <a:lnTo>
                    <a:pt x="1048" y="283"/>
                  </a:lnTo>
                  <a:lnTo>
                    <a:pt x="999" y="266"/>
                  </a:lnTo>
                  <a:lnTo>
                    <a:pt x="946" y="255"/>
                  </a:lnTo>
                  <a:lnTo>
                    <a:pt x="886" y="245"/>
                  </a:lnTo>
                  <a:lnTo>
                    <a:pt x="823" y="245"/>
                  </a:lnTo>
                  <a:lnTo>
                    <a:pt x="756" y="234"/>
                  </a:lnTo>
                  <a:lnTo>
                    <a:pt x="724" y="202"/>
                  </a:lnTo>
                  <a:lnTo>
                    <a:pt x="657" y="167"/>
                  </a:lnTo>
                  <a:lnTo>
                    <a:pt x="583" y="150"/>
                  </a:lnTo>
                  <a:lnTo>
                    <a:pt x="513" y="143"/>
                  </a:lnTo>
                  <a:lnTo>
                    <a:pt x="463" y="100"/>
                  </a:lnTo>
                  <a:lnTo>
                    <a:pt x="414" y="65"/>
                  </a:lnTo>
                  <a:lnTo>
                    <a:pt x="351" y="29"/>
                  </a:lnTo>
                  <a:lnTo>
                    <a:pt x="284" y="8"/>
                  </a:lnTo>
                  <a:lnTo>
                    <a:pt x="208" y="0"/>
                  </a:lnTo>
                  <a:lnTo>
                    <a:pt x="145" y="4"/>
                  </a:lnTo>
                  <a:lnTo>
                    <a:pt x="64" y="17"/>
                  </a:lnTo>
                  <a:lnTo>
                    <a:pt x="0" y="5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0" name="Freeform 46"/>
            <p:cNvSpPr>
              <a:spLocks/>
            </p:cNvSpPr>
            <p:nvPr/>
          </p:nvSpPr>
          <p:spPr bwMode="auto">
            <a:xfrm>
              <a:off x="646" y="2818"/>
              <a:ext cx="344" cy="79"/>
            </a:xfrm>
            <a:custGeom>
              <a:avLst/>
              <a:gdLst/>
              <a:ahLst/>
              <a:cxnLst>
                <a:cxn ang="0">
                  <a:pos x="1030" y="237"/>
                </a:cxn>
                <a:cxn ang="0">
                  <a:pos x="1005" y="209"/>
                </a:cxn>
                <a:cxn ang="0">
                  <a:pos x="966" y="185"/>
                </a:cxn>
                <a:cxn ang="0">
                  <a:pos x="927" y="174"/>
                </a:cxn>
                <a:cxn ang="0">
                  <a:pos x="878" y="163"/>
                </a:cxn>
                <a:cxn ang="0">
                  <a:pos x="829" y="160"/>
                </a:cxn>
                <a:cxn ang="0">
                  <a:pos x="769" y="160"/>
                </a:cxn>
                <a:cxn ang="0">
                  <a:pos x="712" y="167"/>
                </a:cxn>
                <a:cxn ang="0">
                  <a:pos x="656" y="149"/>
                </a:cxn>
                <a:cxn ang="0">
                  <a:pos x="596" y="132"/>
                </a:cxn>
                <a:cxn ang="0">
                  <a:pos x="536" y="118"/>
                </a:cxn>
                <a:cxn ang="0">
                  <a:pos x="480" y="111"/>
                </a:cxn>
                <a:cxn ang="0">
                  <a:pos x="427" y="104"/>
                </a:cxn>
                <a:cxn ang="0">
                  <a:pos x="388" y="79"/>
                </a:cxn>
                <a:cxn ang="0">
                  <a:pos x="342" y="51"/>
                </a:cxn>
                <a:cxn ang="0">
                  <a:pos x="297" y="26"/>
                </a:cxn>
                <a:cxn ang="0">
                  <a:pos x="247" y="7"/>
                </a:cxn>
                <a:cxn ang="0">
                  <a:pos x="194" y="0"/>
                </a:cxn>
                <a:cxn ang="0">
                  <a:pos x="145" y="0"/>
                </a:cxn>
                <a:cxn ang="0">
                  <a:pos x="89" y="14"/>
                </a:cxn>
                <a:cxn ang="0">
                  <a:pos x="57" y="35"/>
                </a:cxn>
                <a:cxn ang="0">
                  <a:pos x="25" y="55"/>
                </a:cxn>
                <a:cxn ang="0">
                  <a:pos x="0" y="72"/>
                </a:cxn>
              </a:cxnLst>
              <a:rect l="0" t="0" r="r" b="b"/>
              <a:pathLst>
                <a:path w="1030" h="237">
                  <a:moveTo>
                    <a:pt x="1030" y="237"/>
                  </a:moveTo>
                  <a:lnTo>
                    <a:pt x="1005" y="209"/>
                  </a:lnTo>
                  <a:lnTo>
                    <a:pt x="966" y="185"/>
                  </a:lnTo>
                  <a:lnTo>
                    <a:pt x="927" y="174"/>
                  </a:lnTo>
                  <a:lnTo>
                    <a:pt x="878" y="163"/>
                  </a:lnTo>
                  <a:lnTo>
                    <a:pt x="829" y="160"/>
                  </a:lnTo>
                  <a:lnTo>
                    <a:pt x="769" y="160"/>
                  </a:lnTo>
                  <a:lnTo>
                    <a:pt x="712" y="167"/>
                  </a:lnTo>
                  <a:lnTo>
                    <a:pt x="656" y="149"/>
                  </a:lnTo>
                  <a:lnTo>
                    <a:pt x="596" y="132"/>
                  </a:lnTo>
                  <a:lnTo>
                    <a:pt x="536" y="118"/>
                  </a:lnTo>
                  <a:lnTo>
                    <a:pt x="480" y="111"/>
                  </a:lnTo>
                  <a:lnTo>
                    <a:pt x="427" y="104"/>
                  </a:lnTo>
                  <a:lnTo>
                    <a:pt x="388" y="79"/>
                  </a:lnTo>
                  <a:lnTo>
                    <a:pt x="342" y="51"/>
                  </a:lnTo>
                  <a:lnTo>
                    <a:pt x="297" y="26"/>
                  </a:lnTo>
                  <a:lnTo>
                    <a:pt x="247" y="7"/>
                  </a:lnTo>
                  <a:lnTo>
                    <a:pt x="194" y="0"/>
                  </a:lnTo>
                  <a:lnTo>
                    <a:pt x="145" y="0"/>
                  </a:lnTo>
                  <a:lnTo>
                    <a:pt x="89" y="14"/>
                  </a:lnTo>
                  <a:lnTo>
                    <a:pt x="57" y="35"/>
                  </a:lnTo>
                  <a:lnTo>
                    <a:pt x="25" y="55"/>
                  </a:lnTo>
                  <a:lnTo>
                    <a:pt x="0" y="72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1" name="Freeform 47"/>
            <p:cNvSpPr>
              <a:spLocks/>
            </p:cNvSpPr>
            <p:nvPr/>
          </p:nvSpPr>
          <p:spPr bwMode="auto">
            <a:xfrm>
              <a:off x="705" y="2788"/>
              <a:ext cx="285" cy="42"/>
            </a:xfrm>
            <a:custGeom>
              <a:avLst/>
              <a:gdLst/>
              <a:ahLst/>
              <a:cxnLst>
                <a:cxn ang="0">
                  <a:pos x="853" y="127"/>
                </a:cxn>
                <a:cxn ang="0">
                  <a:pos x="803" y="116"/>
                </a:cxn>
                <a:cxn ang="0">
                  <a:pos x="754" y="113"/>
                </a:cxn>
                <a:cxn ang="0">
                  <a:pos x="687" y="113"/>
                </a:cxn>
                <a:cxn ang="0">
                  <a:pos x="627" y="113"/>
                </a:cxn>
                <a:cxn ang="0">
                  <a:pos x="557" y="94"/>
                </a:cxn>
                <a:cxn ang="0">
                  <a:pos x="479" y="87"/>
                </a:cxn>
                <a:cxn ang="0">
                  <a:pos x="416" y="88"/>
                </a:cxn>
                <a:cxn ang="0">
                  <a:pos x="349" y="63"/>
                </a:cxn>
                <a:cxn ang="0">
                  <a:pos x="285" y="28"/>
                </a:cxn>
                <a:cxn ang="0">
                  <a:pos x="211" y="10"/>
                </a:cxn>
                <a:cxn ang="0">
                  <a:pos x="162" y="0"/>
                </a:cxn>
                <a:cxn ang="0">
                  <a:pos x="112" y="0"/>
                </a:cxn>
                <a:cxn ang="0">
                  <a:pos x="56" y="7"/>
                </a:cxn>
                <a:cxn ang="0">
                  <a:pos x="0" y="30"/>
                </a:cxn>
              </a:cxnLst>
              <a:rect l="0" t="0" r="r" b="b"/>
              <a:pathLst>
                <a:path w="853" h="127">
                  <a:moveTo>
                    <a:pt x="853" y="127"/>
                  </a:moveTo>
                  <a:lnTo>
                    <a:pt x="803" y="116"/>
                  </a:lnTo>
                  <a:lnTo>
                    <a:pt x="754" y="113"/>
                  </a:lnTo>
                  <a:lnTo>
                    <a:pt x="687" y="113"/>
                  </a:lnTo>
                  <a:lnTo>
                    <a:pt x="627" y="113"/>
                  </a:lnTo>
                  <a:lnTo>
                    <a:pt x="557" y="94"/>
                  </a:lnTo>
                  <a:lnTo>
                    <a:pt x="479" y="87"/>
                  </a:lnTo>
                  <a:lnTo>
                    <a:pt x="416" y="88"/>
                  </a:lnTo>
                  <a:lnTo>
                    <a:pt x="349" y="63"/>
                  </a:lnTo>
                  <a:lnTo>
                    <a:pt x="285" y="28"/>
                  </a:lnTo>
                  <a:lnTo>
                    <a:pt x="211" y="10"/>
                  </a:lnTo>
                  <a:lnTo>
                    <a:pt x="162" y="0"/>
                  </a:lnTo>
                  <a:lnTo>
                    <a:pt x="112" y="0"/>
                  </a:lnTo>
                  <a:lnTo>
                    <a:pt x="56" y="7"/>
                  </a:lnTo>
                  <a:lnTo>
                    <a:pt x="0" y="3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2" name="Freeform 48"/>
            <p:cNvSpPr>
              <a:spLocks/>
            </p:cNvSpPr>
            <p:nvPr/>
          </p:nvSpPr>
          <p:spPr bwMode="auto">
            <a:xfrm>
              <a:off x="329" y="2567"/>
              <a:ext cx="49" cy="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2"/>
                </a:cxn>
                <a:cxn ang="0">
                  <a:pos x="57" y="6"/>
                </a:cxn>
                <a:cxn ang="0">
                  <a:pos x="87" y="17"/>
                </a:cxn>
                <a:cxn ang="0">
                  <a:pos x="112" y="37"/>
                </a:cxn>
                <a:cxn ang="0">
                  <a:pos x="137" y="64"/>
                </a:cxn>
                <a:cxn ang="0">
                  <a:pos x="148" y="105"/>
                </a:cxn>
                <a:cxn ang="0">
                  <a:pos x="148" y="148"/>
                </a:cxn>
                <a:cxn ang="0">
                  <a:pos x="144" y="198"/>
                </a:cxn>
              </a:cxnLst>
              <a:rect l="0" t="0" r="r" b="b"/>
              <a:pathLst>
                <a:path w="148" h="198">
                  <a:moveTo>
                    <a:pt x="0" y="0"/>
                  </a:moveTo>
                  <a:lnTo>
                    <a:pt x="31" y="2"/>
                  </a:lnTo>
                  <a:lnTo>
                    <a:pt x="57" y="6"/>
                  </a:lnTo>
                  <a:lnTo>
                    <a:pt x="87" y="17"/>
                  </a:lnTo>
                  <a:lnTo>
                    <a:pt x="112" y="37"/>
                  </a:lnTo>
                  <a:lnTo>
                    <a:pt x="137" y="64"/>
                  </a:lnTo>
                  <a:lnTo>
                    <a:pt x="148" y="105"/>
                  </a:lnTo>
                  <a:lnTo>
                    <a:pt x="148" y="148"/>
                  </a:lnTo>
                  <a:lnTo>
                    <a:pt x="144" y="198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3" name="Freeform 49"/>
            <p:cNvSpPr>
              <a:spLocks/>
            </p:cNvSpPr>
            <p:nvPr/>
          </p:nvSpPr>
          <p:spPr bwMode="auto">
            <a:xfrm>
              <a:off x="352" y="2588"/>
              <a:ext cx="34" cy="93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95" y="63"/>
                </a:cxn>
                <a:cxn ang="0">
                  <a:pos x="85" y="129"/>
                </a:cxn>
                <a:cxn ang="0">
                  <a:pos x="74" y="175"/>
                </a:cxn>
                <a:cxn ang="0">
                  <a:pos x="60" y="211"/>
                </a:cxn>
                <a:cxn ang="0">
                  <a:pos x="43" y="235"/>
                </a:cxn>
                <a:cxn ang="0">
                  <a:pos x="26" y="257"/>
                </a:cxn>
                <a:cxn ang="0">
                  <a:pos x="0" y="280"/>
                </a:cxn>
              </a:cxnLst>
              <a:rect l="0" t="0" r="r" b="b"/>
              <a:pathLst>
                <a:path w="102" h="280">
                  <a:moveTo>
                    <a:pt x="102" y="0"/>
                  </a:moveTo>
                  <a:lnTo>
                    <a:pt x="95" y="63"/>
                  </a:lnTo>
                  <a:lnTo>
                    <a:pt x="85" y="129"/>
                  </a:lnTo>
                  <a:lnTo>
                    <a:pt x="74" y="175"/>
                  </a:lnTo>
                  <a:lnTo>
                    <a:pt x="60" y="211"/>
                  </a:lnTo>
                  <a:lnTo>
                    <a:pt x="43" y="235"/>
                  </a:lnTo>
                  <a:lnTo>
                    <a:pt x="26" y="257"/>
                  </a:lnTo>
                  <a:lnTo>
                    <a:pt x="0" y="28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4" name="Freeform 50"/>
            <p:cNvSpPr>
              <a:spLocks/>
            </p:cNvSpPr>
            <p:nvPr/>
          </p:nvSpPr>
          <p:spPr bwMode="auto">
            <a:xfrm>
              <a:off x="365" y="2664"/>
              <a:ext cx="54" cy="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8" y="0"/>
                </a:cxn>
                <a:cxn ang="0">
                  <a:pos x="75" y="3"/>
                </a:cxn>
                <a:cxn ang="0">
                  <a:pos x="113" y="14"/>
                </a:cxn>
                <a:cxn ang="0">
                  <a:pos x="162" y="39"/>
                </a:cxn>
              </a:cxnLst>
              <a:rect l="0" t="0" r="r" b="b"/>
              <a:pathLst>
                <a:path w="162" h="39">
                  <a:moveTo>
                    <a:pt x="0" y="5"/>
                  </a:moveTo>
                  <a:lnTo>
                    <a:pt x="38" y="0"/>
                  </a:lnTo>
                  <a:lnTo>
                    <a:pt x="75" y="3"/>
                  </a:lnTo>
                  <a:lnTo>
                    <a:pt x="113" y="14"/>
                  </a:lnTo>
                  <a:lnTo>
                    <a:pt x="162" y="39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5" name="Freeform 51"/>
            <p:cNvSpPr>
              <a:spLocks/>
            </p:cNvSpPr>
            <p:nvPr/>
          </p:nvSpPr>
          <p:spPr bwMode="auto">
            <a:xfrm>
              <a:off x="353" y="2676"/>
              <a:ext cx="64" cy="1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9" y="5"/>
                </a:cxn>
                <a:cxn ang="0">
                  <a:pos x="63" y="0"/>
                </a:cxn>
                <a:cxn ang="0">
                  <a:pos x="96" y="2"/>
                </a:cxn>
                <a:cxn ang="0">
                  <a:pos x="131" y="13"/>
                </a:cxn>
                <a:cxn ang="0">
                  <a:pos x="165" y="32"/>
                </a:cxn>
                <a:cxn ang="0">
                  <a:pos x="191" y="53"/>
                </a:cxn>
              </a:cxnLst>
              <a:rect l="0" t="0" r="r" b="b"/>
              <a:pathLst>
                <a:path w="191" h="53">
                  <a:moveTo>
                    <a:pt x="0" y="16"/>
                  </a:moveTo>
                  <a:lnTo>
                    <a:pt x="39" y="5"/>
                  </a:lnTo>
                  <a:lnTo>
                    <a:pt x="63" y="0"/>
                  </a:lnTo>
                  <a:lnTo>
                    <a:pt x="96" y="2"/>
                  </a:lnTo>
                  <a:lnTo>
                    <a:pt x="131" y="13"/>
                  </a:lnTo>
                  <a:lnTo>
                    <a:pt x="165" y="32"/>
                  </a:lnTo>
                  <a:lnTo>
                    <a:pt x="191" y="53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6" name="Freeform 52"/>
            <p:cNvSpPr>
              <a:spLocks/>
            </p:cNvSpPr>
            <p:nvPr/>
          </p:nvSpPr>
          <p:spPr bwMode="auto">
            <a:xfrm>
              <a:off x="537" y="2551"/>
              <a:ext cx="25" cy="13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4" y="28"/>
                </a:cxn>
                <a:cxn ang="0">
                  <a:pos x="51" y="65"/>
                </a:cxn>
                <a:cxn ang="0">
                  <a:pos x="66" y="109"/>
                </a:cxn>
                <a:cxn ang="0">
                  <a:pos x="75" y="151"/>
                </a:cxn>
                <a:cxn ang="0">
                  <a:pos x="75" y="202"/>
                </a:cxn>
                <a:cxn ang="0">
                  <a:pos x="70" y="246"/>
                </a:cxn>
                <a:cxn ang="0">
                  <a:pos x="61" y="294"/>
                </a:cxn>
                <a:cxn ang="0">
                  <a:pos x="43" y="339"/>
                </a:cxn>
                <a:cxn ang="0">
                  <a:pos x="23" y="378"/>
                </a:cxn>
                <a:cxn ang="0">
                  <a:pos x="0" y="415"/>
                </a:cxn>
              </a:cxnLst>
              <a:rect l="0" t="0" r="r" b="b"/>
              <a:pathLst>
                <a:path w="75" h="415">
                  <a:moveTo>
                    <a:pt x="17" y="0"/>
                  </a:moveTo>
                  <a:lnTo>
                    <a:pt x="34" y="28"/>
                  </a:lnTo>
                  <a:lnTo>
                    <a:pt x="51" y="65"/>
                  </a:lnTo>
                  <a:lnTo>
                    <a:pt x="66" y="109"/>
                  </a:lnTo>
                  <a:lnTo>
                    <a:pt x="75" y="151"/>
                  </a:lnTo>
                  <a:lnTo>
                    <a:pt x="75" y="202"/>
                  </a:lnTo>
                  <a:lnTo>
                    <a:pt x="70" y="246"/>
                  </a:lnTo>
                  <a:lnTo>
                    <a:pt x="61" y="294"/>
                  </a:lnTo>
                  <a:lnTo>
                    <a:pt x="43" y="339"/>
                  </a:lnTo>
                  <a:lnTo>
                    <a:pt x="23" y="378"/>
                  </a:lnTo>
                  <a:lnTo>
                    <a:pt x="0" y="415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7" name="Freeform 53"/>
            <p:cNvSpPr>
              <a:spLocks/>
            </p:cNvSpPr>
            <p:nvPr/>
          </p:nvSpPr>
          <p:spPr bwMode="auto">
            <a:xfrm>
              <a:off x="417" y="2720"/>
              <a:ext cx="82" cy="31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42" y="63"/>
                </a:cxn>
                <a:cxn ang="0">
                  <a:pos x="85" y="42"/>
                </a:cxn>
                <a:cxn ang="0">
                  <a:pos x="120" y="28"/>
                </a:cxn>
                <a:cxn ang="0">
                  <a:pos x="162" y="14"/>
                </a:cxn>
                <a:cxn ang="0">
                  <a:pos x="211" y="7"/>
                </a:cxn>
                <a:cxn ang="0">
                  <a:pos x="247" y="0"/>
                </a:cxn>
              </a:cxnLst>
              <a:rect l="0" t="0" r="r" b="b"/>
              <a:pathLst>
                <a:path w="247" h="91">
                  <a:moveTo>
                    <a:pt x="0" y="91"/>
                  </a:moveTo>
                  <a:lnTo>
                    <a:pt x="42" y="63"/>
                  </a:lnTo>
                  <a:lnTo>
                    <a:pt x="85" y="42"/>
                  </a:lnTo>
                  <a:lnTo>
                    <a:pt x="120" y="28"/>
                  </a:lnTo>
                  <a:lnTo>
                    <a:pt x="162" y="14"/>
                  </a:lnTo>
                  <a:lnTo>
                    <a:pt x="211" y="7"/>
                  </a:lnTo>
                  <a:lnTo>
                    <a:pt x="247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8" name="Freeform 54"/>
            <p:cNvSpPr>
              <a:spLocks/>
            </p:cNvSpPr>
            <p:nvPr/>
          </p:nvSpPr>
          <p:spPr bwMode="auto">
            <a:xfrm>
              <a:off x="530" y="2629"/>
              <a:ext cx="132" cy="87"/>
            </a:xfrm>
            <a:custGeom>
              <a:avLst/>
              <a:gdLst/>
              <a:ahLst/>
              <a:cxnLst>
                <a:cxn ang="0">
                  <a:pos x="0" y="261"/>
                </a:cxn>
                <a:cxn ang="0">
                  <a:pos x="43" y="261"/>
                </a:cxn>
                <a:cxn ang="0">
                  <a:pos x="106" y="247"/>
                </a:cxn>
                <a:cxn ang="0">
                  <a:pos x="164" y="226"/>
                </a:cxn>
                <a:cxn ang="0">
                  <a:pos x="213" y="204"/>
                </a:cxn>
                <a:cxn ang="0">
                  <a:pos x="262" y="169"/>
                </a:cxn>
                <a:cxn ang="0">
                  <a:pos x="319" y="127"/>
                </a:cxn>
                <a:cxn ang="0">
                  <a:pos x="340" y="85"/>
                </a:cxn>
                <a:cxn ang="0">
                  <a:pos x="396" y="0"/>
                </a:cxn>
              </a:cxnLst>
              <a:rect l="0" t="0" r="r" b="b"/>
              <a:pathLst>
                <a:path w="396" h="261">
                  <a:moveTo>
                    <a:pt x="0" y="261"/>
                  </a:moveTo>
                  <a:lnTo>
                    <a:pt x="43" y="261"/>
                  </a:lnTo>
                  <a:lnTo>
                    <a:pt x="106" y="247"/>
                  </a:lnTo>
                  <a:lnTo>
                    <a:pt x="164" y="226"/>
                  </a:lnTo>
                  <a:lnTo>
                    <a:pt x="213" y="204"/>
                  </a:lnTo>
                  <a:lnTo>
                    <a:pt x="262" y="169"/>
                  </a:lnTo>
                  <a:lnTo>
                    <a:pt x="319" y="127"/>
                  </a:lnTo>
                  <a:lnTo>
                    <a:pt x="340" y="85"/>
                  </a:lnTo>
                  <a:lnTo>
                    <a:pt x="396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9" name="Freeform 55"/>
            <p:cNvSpPr>
              <a:spLocks/>
            </p:cNvSpPr>
            <p:nvPr/>
          </p:nvSpPr>
          <p:spPr bwMode="auto">
            <a:xfrm>
              <a:off x="580" y="2694"/>
              <a:ext cx="61" cy="15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77" y="29"/>
                </a:cxn>
                <a:cxn ang="0">
                  <a:pos x="141" y="14"/>
                </a:cxn>
                <a:cxn ang="0">
                  <a:pos x="183" y="0"/>
                </a:cxn>
              </a:cxnLst>
              <a:rect l="0" t="0" r="r" b="b"/>
              <a:pathLst>
                <a:path w="183" h="43">
                  <a:moveTo>
                    <a:pt x="0" y="43"/>
                  </a:moveTo>
                  <a:lnTo>
                    <a:pt x="77" y="29"/>
                  </a:lnTo>
                  <a:lnTo>
                    <a:pt x="141" y="14"/>
                  </a:lnTo>
                  <a:lnTo>
                    <a:pt x="183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0" name="Freeform 56"/>
            <p:cNvSpPr>
              <a:spLocks/>
            </p:cNvSpPr>
            <p:nvPr/>
          </p:nvSpPr>
          <p:spPr bwMode="auto">
            <a:xfrm>
              <a:off x="551" y="2685"/>
              <a:ext cx="184" cy="8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56" y="205"/>
                </a:cxn>
                <a:cxn ang="0">
                  <a:pos x="121" y="176"/>
                </a:cxn>
                <a:cxn ang="0">
                  <a:pos x="177" y="155"/>
                </a:cxn>
                <a:cxn ang="0">
                  <a:pos x="255" y="127"/>
                </a:cxn>
                <a:cxn ang="0">
                  <a:pos x="318" y="92"/>
                </a:cxn>
                <a:cxn ang="0">
                  <a:pos x="332" y="92"/>
                </a:cxn>
                <a:cxn ang="0">
                  <a:pos x="417" y="35"/>
                </a:cxn>
                <a:cxn ang="0">
                  <a:pos x="487" y="14"/>
                </a:cxn>
                <a:cxn ang="0">
                  <a:pos x="551" y="0"/>
                </a:cxn>
              </a:cxnLst>
              <a:rect l="0" t="0" r="r" b="b"/>
              <a:pathLst>
                <a:path w="551" h="240">
                  <a:moveTo>
                    <a:pt x="0" y="240"/>
                  </a:moveTo>
                  <a:lnTo>
                    <a:pt x="56" y="205"/>
                  </a:lnTo>
                  <a:lnTo>
                    <a:pt x="121" y="176"/>
                  </a:lnTo>
                  <a:lnTo>
                    <a:pt x="177" y="155"/>
                  </a:lnTo>
                  <a:lnTo>
                    <a:pt x="255" y="127"/>
                  </a:lnTo>
                  <a:lnTo>
                    <a:pt x="318" y="92"/>
                  </a:lnTo>
                  <a:lnTo>
                    <a:pt x="332" y="92"/>
                  </a:lnTo>
                  <a:lnTo>
                    <a:pt x="417" y="35"/>
                  </a:lnTo>
                  <a:lnTo>
                    <a:pt x="487" y="14"/>
                  </a:lnTo>
                  <a:lnTo>
                    <a:pt x="551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1" name="Freeform 57"/>
            <p:cNvSpPr>
              <a:spLocks/>
            </p:cNvSpPr>
            <p:nvPr/>
          </p:nvSpPr>
          <p:spPr bwMode="auto">
            <a:xfrm>
              <a:off x="300" y="2567"/>
              <a:ext cx="17" cy="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7" y="3"/>
                </a:cxn>
                <a:cxn ang="0">
                  <a:pos x="49" y="0"/>
                </a:cxn>
              </a:cxnLst>
              <a:rect l="0" t="0" r="r" b="b"/>
              <a:pathLst>
                <a:path w="49" h="8">
                  <a:moveTo>
                    <a:pt x="0" y="8"/>
                  </a:moveTo>
                  <a:lnTo>
                    <a:pt x="27" y="3"/>
                  </a:lnTo>
                  <a:lnTo>
                    <a:pt x="49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2" name="Freeform 58"/>
            <p:cNvSpPr>
              <a:spLocks/>
            </p:cNvSpPr>
            <p:nvPr/>
          </p:nvSpPr>
          <p:spPr bwMode="auto">
            <a:xfrm>
              <a:off x="618" y="2853"/>
              <a:ext cx="40" cy="12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84" y="3"/>
                </a:cxn>
                <a:cxn ang="0">
                  <a:pos x="56" y="10"/>
                </a:cxn>
                <a:cxn ang="0">
                  <a:pos x="28" y="21"/>
                </a:cxn>
                <a:cxn ang="0">
                  <a:pos x="0" y="35"/>
                </a:cxn>
              </a:cxnLst>
              <a:rect l="0" t="0" r="r" b="b"/>
              <a:pathLst>
                <a:path w="120" h="35">
                  <a:moveTo>
                    <a:pt x="120" y="0"/>
                  </a:moveTo>
                  <a:lnTo>
                    <a:pt x="84" y="3"/>
                  </a:lnTo>
                  <a:lnTo>
                    <a:pt x="56" y="10"/>
                  </a:lnTo>
                  <a:lnTo>
                    <a:pt x="28" y="21"/>
                  </a:lnTo>
                  <a:lnTo>
                    <a:pt x="0" y="35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3" name="Freeform 59"/>
            <p:cNvSpPr>
              <a:spLocks/>
            </p:cNvSpPr>
            <p:nvPr/>
          </p:nvSpPr>
          <p:spPr bwMode="auto">
            <a:xfrm>
              <a:off x="699" y="2884"/>
              <a:ext cx="40" cy="7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78" y="0"/>
                </a:cxn>
                <a:cxn ang="0">
                  <a:pos x="35" y="7"/>
                </a:cxn>
                <a:cxn ang="0">
                  <a:pos x="0" y="21"/>
                </a:cxn>
              </a:cxnLst>
              <a:rect l="0" t="0" r="r" b="b"/>
              <a:pathLst>
                <a:path w="120" h="21">
                  <a:moveTo>
                    <a:pt x="120" y="0"/>
                  </a:moveTo>
                  <a:lnTo>
                    <a:pt x="78" y="0"/>
                  </a:lnTo>
                  <a:lnTo>
                    <a:pt x="35" y="7"/>
                  </a:lnTo>
                  <a:lnTo>
                    <a:pt x="0" y="21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4" name="Freeform 60"/>
            <p:cNvSpPr>
              <a:spLocks/>
            </p:cNvSpPr>
            <p:nvPr/>
          </p:nvSpPr>
          <p:spPr bwMode="auto">
            <a:xfrm>
              <a:off x="737" y="2853"/>
              <a:ext cx="55" cy="27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37" y="3"/>
                </a:cxn>
                <a:cxn ang="0">
                  <a:pos x="102" y="14"/>
                </a:cxn>
                <a:cxn ang="0">
                  <a:pos x="70" y="28"/>
                </a:cxn>
                <a:cxn ang="0">
                  <a:pos x="46" y="46"/>
                </a:cxn>
                <a:cxn ang="0">
                  <a:pos x="25" y="63"/>
                </a:cxn>
                <a:cxn ang="0">
                  <a:pos x="10" y="74"/>
                </a:cxn>
                <a:cxn ang="0">
                  <a:pos x="0" y="81"/>
                </a:cxn>
              </a:cxnLst>
              <a:rect l="0" t="0" r="r" b="b"/>
              <a:pathLst>
                <a:path w="166" h="81">
                  <a:moveTo>
                    <a:pt x="166" y="0"/>
                  </a:moveTo>
                  <a:lnTo>
                    <a:pt x="137" y="3"/>
                  </a:lnTo>
                  <a:lnTo>
                    <a:pt x="102" y="14"/>
                  </a:lnTo>
                  <a:lnTo>
                    <a:pt x="70" y="28"/>
                  </a:lnTo>
                  <a:lnTo>
                    <a:pt x="46" y="46"/>
                  </a:lnTo>
                  <a:lnTo>
                    <a:pt x="25" y="63"/>
                  </a:lnTo>
                  <a:lnTo>
                    <a:pt x="10" y="74"/>
                  </a:lnTo>
                  <a:lnTo>
                    <a:pt x="0" y="81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5" name="Freeform 61"/>
            <p:cNvSpPr>
              <a:spLocks/>
            </p:cNvSpPr>
            <p:nvPr/>
          </p:nvSpPr>
          <p:spPr bwMode="auto">
            <a:xfrm>
              <a:off x="843" y="2874"/>
              <a:ext cx="42" cy="16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67" y="7"/>
                </a:cxn>
                <a:cxn ang="0">
                  <a:pos x="42" y="18"/>
                </a:cxn>
                <a:cxn ang="0">
                  <a:pos x="18" y="32"/>
                </a:cxn>
                <a:cxn ang="0">
                  <a:pos x="0" y="49"/>
                </a:cxn>
              </a:cxnLst>
              <a:rect l="0" t="0" r="r" b="b"/>
              <a:pathLst>
                <a:path w="127" h="49">
                  <a:moveTo>
                    <a:pt x="127" y="0"/>
                  </a:moveTo>
                  <a:lnTo>
                    <a:pt x="67" y="7"/>
                  </a:lnTo>
                  <a:lnTo>
                    <a:pt x="42" y="18"/>
                  </a:lnTo>
                  <a:lnTo>
                    <a:pt x="18" y="32"/>
                  </a:lnTo>
                  <a:lnTo>
                    <a:pt x="0" y="49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6" name="Freeform 62"/>
            <p:cNvSpPr>
              <a:spLocks/>
            </p:cNvSpPr>
            <p:nvPr/>
          </p:nvSpPr>
          <p:spPr bwMode="auto">
            <a:xfrm>
              <a:off x="876" y="2826"/>
              <a:ext cx="48" cy="25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95" y="14"/>
                </a:cxn>
                <a:cxn ang="0">
                  <a:pos x="67" y="28"/>
                </a:cxn>
                <a:cxn ang="0">
                  <a:pos x="42" y="42"/>
                </a:cxn>
                <a:cxn ang="0">
                  <a:pos x="21" y="60"/>
                </a:cxn>
                <a:cxn ang="0">
                  <a:pos x="0" y="77"/>
                </a:cxn>
              </a:cxnLst>
              <a:rect l="0" t="0" r="r" b="b"/>
              <a:pathLst>
                <a:path w="144" h="77">
                  <a:moveTo>
                    <a:pt x="144" y="0"/>
                  </a:moveTo>
                  <a:lnTo>
                    <a:pt x="95" y="14"/>
                  </a:lnTo>
                  <a:lnTo>
                    <a:pt x="67" y="28"/>
                  </a:lnTo>
                  <a:lnTo>
                    <a:pt x="42" y="42"/>
                  </a:lnTo>
                  <a:lnTo>
                    <a:pt x="21" y="60"/>
                  </a:lnTo>
                  <a:lnTo>
                    <a:pt x="0" y="77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7" name="Freeform 63"/>
            <p:cNvSpPr>
              <a:spLocks/>
            </p:cNvSpPr>
            <p:nvPr/>
          </p:nvSpPr>
          <p:spPr bwMode="auto">
            <a:xfrm>
              <a:off x="802" y="2817"/>
              <a:ext cx="40" cy="19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74" y="10"/>
                </a:cxn>
                <a:cxn ang="0">
                  <a:pos x="49" y="26"/>
                </a:cxn>
                <a:cxn ang="0">
                  <a:pos x="24" y="40"/>
                </a:cxn>
                <a:cxn ang="0">
                  <a:pos x="0" y="57"/>
                </a:cxn>
              </a:cxnLst>
              <a:rect l="0" t="0" r="r" b="b"/>
              <a:pathLst>
                <a:path w="120" h="57">
                  <a:moveTo>
                    <a:pt x="120" y="0"/>
                  </a:moveTo>
                  <a:lnTo>
                    <a:pt x="74" y="10"/>
                  </a:lnTo>
                  <a:lnTo>
                    <a:pt x="49" y="26"/>
                  </a:lnTo>
                  <a:lnTo>
                    <a:pt x="24" y="40"/>
                  </a:lnTo>
                  <a:lnTo>
                    <a:pt x="0" y="57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8" name="Freeform 64"/>
            <p:cNvSpPr>
              <a:spLocks/>
            </p:cNvSpPr>
            <p:nvPr/>
          </p:nvSpPr>
          <p:spPr bwMode="auto">
            <a:xfrm>
              <a:off x="854" y="2766"/>
              <a:ext cx="52" cy="38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88" y="13"/>
                </a:cxn>
                <a:cxn ang="0">
                  <a:pos x="49" y="33"/>
                </a:cxn>
                <a:cxn ang="0">
                  <a:pos x="21" y="59"/>
                </a:cxn>
                <a:cxn ang="0">
                  <a:pos x="7" y="85"/>
                </a:cxn>
                <a:cxn ang="0">
                  <a:pos x="0" y="113"/>
                </a:cxn>
              </a:cxnLst>
              <a:rect l="0" t="0" r="r" b="b"/>
              <a:pathLst>
                <a:path w="155" h="113">
                  <a:moveTo>
                    <a:pt x="155" y="0"/>
                  </a:moveTo>
                  <a:lnTo>
                    <a:pt x="88" y="13"/>
                  </a:lnTo>
                  <a:lnTo>
                    <a:pt x="49" y="33"/>
                  </a:lnTo>
                  <a:lnTo>
                    <a:pt x="21" y="59"/>
                  </a:lnTo>
                  <a:lnTo>
                    <a:pt x="7" y="85"/>
                  </a:lnTo>
                  <a:lnTo>
                    <a:pt x="0" y="113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59" name="Freeform 65"/>
            <p:cNvSpPr>
              <a:spLocks/>
            </p:cNvSpPr>
            <p:nvPr/>
          </p:nvSpPr>
          <p:spPr bwMode="auto">
            <a:xfrm>
              <a:off x="762" y="2741"/>
              <a:ext cx="72" cy="23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127" y="0"/>
                </a:cxn>
                <a:cxn ang="0">
                  <a:pos x="63" y="21"/>
                </a:cxn>
                <a:cxn ang="0">
                  <a:pos x="21" y="42"/>
                </a:cxn>
                <a:cxn ang="0">
                  <a:pos x="0" y="70"/>
                </a:cxn>
              </a:cxnLst>
              <a:rect l="0" t="0" r="r" b="b"/>
              <a:pathLst>
                <a:path w="218" h="70">
                  <a:moveTo>
                    <a:pt x="218" y="0"/>
                  </a:moveTo>
                  <a:lnTo>
                    <a:pt x="127" y="0"/>
                  </a:lnTo>
                  <a:lnTo>
                    <a:pt x="63" y="21"/>
                  </a:lnTo>
                  <a:lnTo>
                    <a:pt x="21" y="42"/>
                  </a:lnTo>
                  <a:lnTo>
                    <a:pt x="0" y="7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60" name="Freeform 66"/>
            <p:cNvSpPr>
              <a:spLocks/>
            </p:cNvSpPr>
            <p:nvPr/>
          </p:nvSpPr>
          <p:spPr bwMode="auto">
            <a:xfrm>
              <a:off x="738" y="2752"/>
              <a:ext cx="7" cy="36"/>
            </a:xfrm>
            <a:custGeom>
              <a:avLst/>
              <a:gdLst/>
              <a:ahLst/>
              <a:cxnLst>
                <a:cxn ang="0">
                  <a:pos x="7" y="106"/>
                </a:cxn>
                <a:cxn ang="0">
                  <a:pos x="0" y="78"/>
                </a:cxn>
                <a:cxn ang="0">
                  <a:pos x="7" y="42"/>
                </a:cxn>
                <a:cxn ang="0">
                  <a:pos x="22" y="0"/>
                </a:cxn>
              </a:cxnLst>
              <a:rect l="0" t="0" r="r" b="b"/>
              <a:pathLst>
                <a:path w="22" h="106">
                  <a:moveTo>
                    <a:pt x="7" y="106"/>
                  </a:moveTo>
                  <a:lnTo>
                    <a:pt x="0" y="78"/>
                  </a:lnTo>
                  <a:lnTo>
                    <a:pt x="7" y="42"/>
                  </a:lnTo>
                  <a:lnTo>
                    <a:pt x="22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61" name="Freeform 67"/>
            <p:cNvSpPr>
              <a:spLocks/>
            </p:cNvSpPr>
            <p:nvPr/>
          </p:nvSpPr>
          <p:spPr bwMode="auto">
            <a:xfrm>
              <a:off x="677" y="2792"/>
              <a:ext cx="19" cy="24"/>
            </a:xfrm>
            <a:custGeom>
              <a:avLst/>
              <a:gdLst/>
              <a:ahLst/>
              <a:cxnLst>
                <a:cxn ang="0">
                  <a:pos x="56" y="70"/>
                </a:cxn>
                <a:cxn ang="0">
                  <a:pos x="28" y="42"/>
                </a:cxn>
                <a:cxn ang="0">
                  <a:pos x="0" y="0"/>
                </a:cxn>
              </a:cxnLst>
              <a:rect l="0" t="0" r="r" b="b"/>
              <a:pathLst>
                <a:path w="56" h="70">
                  <a:moveTo>
                    <a:pt x="56" y="70"/>
                  </a:moveTo>
                  <a:lnTo>
                    <a:pt x="28" y="42"/>
                  </a:lnTo>
                  <a:lnTo>
                    <a:pt x="0" y="0"/>
                  </a:lnTo>
                </a:path>
              </a:pathLst>
            </a:custGeom>
            <a:grpFill/>
            <a:ln w="476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62" name="Line 68"/>
            <p:cNvSpPr>
              <a:spLocks noChangeShapeType="1"/>
            </p:cNvSpPr>
            <p:nvPr/>
          </p:nvSpPr>
          <p:spPr bwMode="auto">
            <a:xfrm flipH="1" flipV="1">
              <a:off x="698" y="2938"/>
              <a:ext cx="10" cy="14"/>
            </a:xfrm>
            <a:prstGeom prst="line">
              <a:avLst/>
            </a:prstGeom>
            <a:grpFill/>
            <a:ln w="476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</p:grpSp>
      <p:grpSp>
        <p:nvGrpSpPr>
          <p:cNvPr id="63" name="그룹 82"/>
          <p:cNvGrpSpPr>
            <a:grpSpLocks/>
          </p:cNvGrpSpPr>
          <p:nvPr/>
        </p:nvGrpSpPr>
        <p:grpSpPr bwMode="auto">
          <a:xfrm>
            <a:off x="1028700" y="2708920"/>
            <a:ext cx="7143750" cy="1800225"/>
            <a:chOff x="4524000" y="3573016"/>
            <a:chExt cx="3813974" cy="1479502"/>
          </a:xfrm>
        </p:grpSpPr>
        <p:grpSp>
          <p:nvGrpSpPr>
            <p:cNvPr id="64" name="Group 61"/>
            <p:cNvGrpSpPr>
              <a:grpSpLocks/>
            </p:cNvGrpSpPr>
            <p:nvPr/>
          </p:nvGrpSpPr>
          <p:grpSpPr bwMode="auto">
            <a:xfrm>
              <a:off x="4524000" y="3573016"/>
              <a:ext cx="3813974" cy="1479502"/>
              <a:chOff x="3093" y="2886"/>
              <a:chExt cx="1800" cy="388"/>
            </a:xfrm>
          </p:grpSpPr>
          <p:sp>
            <p:nvSpPr>
              <p:cNvPr id="66" name="AutoShape 62"/>
              <p:cNvSpPr>
                <a:spLocks noChangeArrowheads="1"/>
              </p:cNvSpPr>
              <p:nvPr/>
            </p:nvSpPr>
            <p:spPr bwMode="auto">
              <a:xfrm>
                <a:off x="3093" y="2886"/>
                <a:ext cx="1800" cy="38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9933FF"/>
                  </a:gs>
                  <a:gs pos="100000">
                    <a:srgbClr val="9933FF">
                      <a:gamma/>
                      <a:shade val="29020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3183" y="2887"/>
                <a:ext cx="1621" cy="387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28627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8" name="AutoShape 64"/>
              <p:cNvSpPr>
                <a:spLocks noChangeArrowheads="1"/>
              </p:cNvSpPr>
              <p:nvPr/>
            </p:nvSpPr>
            <p:spPr bwMode="auto">
              <a:xfrm>
                <a:off x="3212" y="2904"/>
                <a:ext cx="1561" cy="6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FF">
                      <a:alpha val="60001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9" name="Oval 65"/>
              <p:cNvSpPr>
                <a:spLocks noChangeArrowheads="1"/>
              </p:cNvSpPr>
              <p:nvPr/>
            </p:nvSpPr>
            <p:spPr bwMode="auto">
              <a:xfrm rot="-2700000">
                <a:off x="3107" y="2914"/>
                <a:ext cx="70" cy="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60001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0" name="AutoShape 66"/>
              <p:cNvSpPr>
                <a:spLocks noChangeArrowheads="1"/>
              </p:cNvSpPr>
              <p:nvPr/>
            </p:nvSpPr>
            <p:spPr bwMode="auto">
              <a:xfrm>
                <a:off x="3243" y="2918"/>
                <a:ext cx="1500" cy="32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9933FF">
                      <a:gamma/>
                      <a:shade val="60392"/>
                      <a:invGamma/>
                    </a:srgbClr>
                  </a:gs>
                  <a:gs pos="100000">
                    <a:srgbClr val="9933FF"/>
                  </a:gs>
                </a:gsLst>
                <a:lin ang="5400000" scaled="1"/>
              </a:gra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65" name="TextBox 81"/>
            <p:cNvSpPr txBox="1">
              <a:spLocks noChangeArrowheads="1"/>
            </p:cNvSpPr>
            <p:nvPr/>
          </p:nvSpPr>
          <p:spPr bwMode="auto">
            <a:xfrm>
              <a:off x="4912491" y="4047881"/>
              <a:ext cx="3052049" cy="531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0" lang="ko-KR" altLang="en-US" sz="3600" smtClean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우리가 하나님께 긍휼을 받았기 때문입니다</a:t>
              </a:r>
              <a:endParaRPr kumimoji="0" lang="en-US" altLang="ko-KR" sz="3600" dirty="0">
                <a:solidFill>
                  <a:schemeClr val="bg1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 smtClean="0">
                  <a:latin typeface="HY강B" pitchFamily="18" charset="-127"/>
                  <a:ea typeface="HY강B" pitchFamily="18" charset="-127"/>
                </a:rPr>
                <a:t>우리는 하나님께 어떤 긍휼을 </a:t>
              </a:r>
              <a:r>
                <a:rPr lang="ko-KR" altLang="en-US" sz="3000" dirty="0" smtClean="0">
                  <a:latin typeface="HY강B" pitchFamily="18" charset="-127"/>
                  <a:ea typeface="HY강B" pitchFamily="18" charset="-127"/>
                </a:rPr>
                <a:t>받</a:t>
              </a:r>
              <a:r>
                <a:rPr kumimoji="0" lang="ko-KR" altLang="en-US" sz="3000" dirty="0" smtClean="0">
                  <a:latin typeface="HY강B" pitchFamily="18" charset="-127"/>
                  <a:ea typeface="HY강B" pitchFamily="18" charset="-127"/>
                </a:rPr>
                <a:t>았나요</a:t>
              </a:r>
              <a:r>
                <a:rPr kumimoji="0" lang="en-US" altLang="ko-KR" sz="3000" dirty="0" smtClean="0">
                  <a:latin typeface="HY강B" pitchFamily="18" charset="-127"/>
                  <a:ea typeface="HY강B" pitchFamily="18" charset="-127"/>
                </a:rPr>
                <a:t>?</a:t>
              </a:r>
              <a:endParaRPr kumimoji="0" lang="en-US" altLang="ko-KR" sz="3000" dirty="0"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5" name="그룹 4"/>
          <p:cNvGrpSpPr>
            <a:grpSpLocks/>
          </p:cNvGrpSpPr>
          <p:nvPr/>
        </p:nvGrpSpPr>
        <p:grpSpPr bwMode="auto">
          <a:xfrm>
            <a:off x="323528" y="1916113"/>
            <a:ext cx="3313113" cy="4752975"/>
            <a:chOff x="395536" y="2708920"/>
            <a:chExt cx="2592288" cy="3960440"/>
          </a:xfrm>
        </p:grpSpPr>
        <p:pic>
          <p:nvPicPr>
            <p:cNvPr id="6" name="Picture 2" descr="http://koara.dothome.co.kr/bbs/data/design/메모지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1488" b="50696"/>
            <a:stretch>
              <a:fillRect/>
            </a:stretch>
          </p:blipFill>
          <p:spPr bwMode="auto">
            <a:xfrm>
              <a:off x="395536" y="2708920"/>
              <a:ext cx="2592288" cy="3960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12"/>
            <p:cNvSpPr txBox="1">
              <a:spLocks noChangeArrowheads="1"/>
            </p:cNvSpPr>
            <p:nvPr/>
          </p:nvSpPr>
          <p:spPr bwMode="auto">
            <a:xfrm>
              <a:off x="677243" y="4029542"/>
              <a:ext cx="1788800" cy="1461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3600" dirty="0" smtClean="0">
                  <a:solidFill>
                    <a:srgbClr val="FF3399"/>
                  </a:solidFill>
                  <a:latin typeface="안상수2006중간" pitchFamily="18" charset="-127"/>
                  <a:ea typeface="안상수2006중간" pitchFamily="18" charset="-127"/>
                </a:rPr>
                <a:t>우리를</a:t>
              </a:r>
              <a:r>
                <a:rPr lang="en-US" altLang="ko-KR" sz="3600" dirty="0" smtClean="0">
                  <a:solidFill>
                    <a:srgbClr val="FF3399"/>
                  </a:solidFill>
                  <a:latin typeface="안상수2006중간" pitchFamily="18" charset="-127"/>
                  <a:ea typeface="안상수2006중간" pitchFamily="18" charset="-127"/>
                </a:rPr>
                <a:t> </a:t>
              </a:r>
              <a:r>
                <a:rPr lang="ko-KR" altLang="en-US" sz="3600" dirty="0" smtClean="0">
                  <a:solidFill>
                    <a:srgbClr val="FF3399"/>
                  </a:solidFill>
                  <a:latin typeface="안상수2006중간" pitchFamily="18" charset="-127"/>
                  <a:ea typeface="안상수2006중간" pitchFamily="18" charset="-127"/>
                </a:rPr>
                <a:t>지금까지</a:t>
              </a:r>
              <a:endParaRPr lang="en-US" altLang="ko-KR" sz="3600" dirty="0" smtClean="0">
                <a:solidFill>
                  <a:srgbClr val="FF3399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r>
                <a:rPr lang="ko-KR" altLang="en-US" sz="3600" dirty="0" smtClean="0">
                  <a:solidFill>
                    <a:srgbClr val="FF3399"/>
                  </a:solidFill>
                  <a:latin typeface="안상수2006중간" pitchFamily="18" charset="-127"/>
                  <a:ea typeface="안상수2006중간" pitchFamily="18" charset="-127"/>
                </a:rPr>
                <a:t>지켜 </a:t>
              </a:r>
              <a:r>
                <a:rPr lang="ko-KR" altLang="en-US" sz="3600" dirty="0" smtClean="0">
                  <a:solidFill>
                    <a:srgbClr val="FF3399"/>
                  </a:solidFill>
                  <a:latin typeface="안상수2006중간" pitchFamily="18" charset="-127"/>
                  <a:ea typeface="안상수2006중간" pitchFamily="18" charset="-127"/>
                </a:rPr>
                <a:t>주</a:t>
              </a:r>
              <a:r>
                <a:rPr lang="ko-KR" altLang="en-US" sz="3600" dirty="0" smtClean="0">
                  <a:solidFill>
                    <a:srgbClr val="FF3399"/>
                  </a:solidFill>
                  <a:latin typeface="안상수2006중간" pitchFamily="18" charset="-127"/>
                  <a:ea typeface="안상수2006중간" pitchFamily="18" charset="-127"/>
                </a:rPr>
                <a:t>시는</a:t>
              </a:r>
              <a:r>
                <a:rPr lang="en-US" altLang="ko-KR" sz="3600" dirty="0" smtClean="0">
                  <a:solidFill>
                    <a:srgbClr val="FF3399"/>
                  </a:solidFill>
                  <a:latin typeface="안상수2006중간" pitchFamily="18" charset="-127"/>
                  <a:ea typeface="안상수2006중간" pitchFamily="18" charset="-127"/>
                </a:rPr>
                <a:t> </a:t>
              </a:r>
              <a:endParaRPr lang="en-US" altLang="ko-KR" sz="3600" dirty="0" smtClean="0">
                <a:solidFill>
                  <a:srgbClr val="FF3399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r>
                <a:rPr lang="ko-KR" altLang="en-US" sz="3600" dirty="0" smtClean="0">
                  <a:solidFill>
                    <a:srgbClr val="FF3399"/>
                  </a:solidFill>
                  <a:latin typeface="안상수2006중간" pitchFamily="18" charset="-127"/>
                  <a:ea typeface="안상수2006중간" pitchFamily="18" charset="-127"/>
                </a:rPr>
                <a:t>긍휼을 받았</a:t>
              </a:r>
              <a:r>
                <a:rPr lang="ko-KR" altLang="en-US" sz="3600" dirty="0" smtClean="0">
                  <a:solidFill>
                    <a:srgbClr val="FF3399"/>
                  </a:solidFill>
                  <a:latin typeface="안상수2006중간" pitchFamily="18" charset="-127"/>
                  <a:ea typeface="안상수2006중간" pitchFamily="18" charset="-127"/>
                </a:rPr>
                <a:t>습니다</a:t>
              </a:r>
              <a:endParaRPr lang="en-US" altLang="ko-KR" sz="3600" dirty="0">
                <a:solidFill>
                  <a:srgbClr val="FF3399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79912" y="3212976"/>
            <a:ext cx="504120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ko-KR" altLang="en-US" sz="3600" dirty="0" smtClean="0">
                <a:solidFill>
                  <a:srgbClr val="0070C0"/>
                </a:solidFill>
                <a:latin typeface="안상수2006중간" pitchFamily="18" charset="-127"/>
                <a:ea typeface="안상수2006중간" pitchFamily="18" charset="-127"/>
              </a:rPr>
              <a:t>지금까지 우리가 살 수 있었던 것은</a:t>
            </a:r>
            <a:endParaRPr kumimoji="0" lang="en-US" altLang="ko-KR" sz="3600" dirty="0" smtClean="0">
              <a:solidFill>
                <a:srgbClr val="0070C0"/>
              </a:solidFill>
              <a:latin typeface="안상수2006중간" pitchFamily="18" charset="-127"/>
              <a:ea typeface="안상수2006중간" pitchFamily="18" charset="-127"/>
            </a:endParaRPr>
          </a:p>
          <a:p>
            <a:r>
              <a:rPr lang="ko-KR" altLang="en-US" sz="3600" dirty="0" smtClean="0">
                <a:solidFill>
                  <a:srgbClr val="0070C0"/>
                </a:solidFill>
                <a:latin typeface="안상수2006중간" pitchFamily="18" charset="-127"/>
                <a:ea typeface="안상수2006중간" pitchFamily="18" charset="-127"/>
              </a:rPr>
              <a:t>하나님이 우리에게</a:t>
            </a:r>
            <a:endParaRPr lang="en-US" altLang="ko-KR" sz="3600" dirty="0" smtClean="0">
              <a:solidFill>
                <a:srgbClr val="0070C0"/>
              </a:solidFill>
              <a:latin typeface="안상수2006중간" pitchFamily="18" charset="-127"/>
              <a:ea typeface="안상수2006중간" pitchFamily="18" charset="-127"/>
            </a:endParaRPr>
          </a:p>
          <a:p>
            <a:r>
              <a:rPr kumimoji="0" lang="ko-KR" altLang="en-US" sz="3600" dirty="0" smtClean="0">
                <a:solidFill>
                  <a:srgbClr val="0070C0"/>
                </a:solidFill>
                <a:latin typeface="안상수2006중간" pitchFamily="18" charset="-127"/>
                <a:ea typeface="안상수2006중간" pitchFamily="18" charset="-127"/>
              </a:rPr>
              <a:t>긍휼을 베풀어 주셨기 때문입니다</a:t>
            </a:r>
            <a:endParaRPr kumimoji="0" lang="en-US" altLang="ko-KR" sz="3600" dirty="0">
              <a:solidFill>
                <a:srgbClr val="0070C0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  <p:grpSp>
        <p:nvGrpSpPr>
          <p:cNvPr id="9" name="그룹 47"/>
          <p:cNvGrpSpPr>
            <a:grpSpLocks/>
          </p:cNvGrpSpPr>
          <p:nvPr/>
        </p:nvGrpSpPr>
        <p:grpSpPr bwMode="auto">
          <a:xfrm rot="1915299">
            <a:off x="4043454" y="3584187"/>
            <a:ext cx="1163638" cy="1057275"/>
            <a:chOff x="4355976" y="1052736"/>
            <a:chExt cx="2933924" cy="2540446"/>
          </a:xfrm>
        </p:grpSpPr>
        <p:pic>
          <p:nvPicPr>
            <p:cNvPr id="10" name="Picture 6" descr="http://blog.joins.com/usr/j/wj/jwje1126/0904/49d3092581697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5976" y="1052736"/>
              <a:ext cx="2598308" cy="2407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 bwMode="auto">
            <a:xfrm rot="18087764">
              <a:off x="6688930" y="2992212"/>
              <a:ext cx="682649" cy="519291"/>
            </a:xfrm>
            <a:prstGeom prst="rect">
              <a:avLst/>
            </a:prstGeom>
            <a:solidFill>
              <a:srgbClr val="7030A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400" dirty="0">
                <a:solidFill>
                  <a:prstClr val="white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C 0.01042 -0.00277 0.01823 -0.01041 0.02952 -0.01412 C 0.03038 -0.01643 0.03038 -0.01944 0.03177 -0.02106 C 0.03507 -0.0243 0.05313 -0.02916 0.05747 -0.03032 C 0.0658 -0.02824 0.06684 -0.02963 0.0717 -0.02338 C 0.07691 -0.01736 0.08577 -0.00463 0.08577 -0.00439 C 0.08854 0.00324 0.09202 0.00579 0.09774 0.01181 C 0.1158 -0.00115 0.12535 -0.01967 0.13768 -0.0375 C 0.14271 -0.05162 0.14948 -0.04652 0.16372 -0.04444 C 0.16389 -0.04213 0.16389 -0.03935 0.1658 -0.0375 C 0.16806 -0.03518 0.17188 -0.03495 0.17257 -0.03264 C 0.17552 -0.02847 0.175 -0.02268 0.17778 -0.01875 C 0.17917 -0.01643 0.18073 -0.01412 0.18229 -0.0118 C 0.18646 0.03125 0.17778 0.01088 0.1967 0.00463 C 0.21024 -0.02314 0.19323 0.00834 0.20643 -0.00926 C 0.21372 -0.01944 0.21233 -0.02592 0.22274 -0.03264 C 0.22622 -0.0456 0.23715 -0.06134 0.24584 -0.07245 C 0.25486 -0.06852 0.26719 -0.06805 0.27431 -0.06088 C 0.2809 -0.05463 0.29306 -0.04213 0.29306 -0.04189 C 0.29705 -0.02986 0.30799 -0.02037 0.31406 -0.00926 C 0.32743 0.01412 0.3 -0.02453 0.32309 0.00695 C 0.32743 0.01922 0.32726 0.02014 0.34028 0.02338 C 0.35104 0.01806 0.35174 0.01343 0.36129 0.00695 C 0.36893 -0.00416 0.37691 -0.01458 0.38906 -0.01875 C 0.40087 -0.01504 0.41111 -0.00833 0.41979 -3.33333E-6 C 0.43906 -0.00602 0.4342 -0.00347 0.44566 -0.01643 C 0.44965 -0.0206 0.45903 -0.02801 0.45903 -0.02777 " pathEditMode="relative" rAng="0" ptsTypes="ffffffffffffffffffffffffffA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 smtClean="0">
                  <a:latin typeface="HY강B" pitchFamily="18" charset="-127"/>
                  <a:ea typeface="HY강B" pitchFamily="18" charset="-127"/>
                </a:rPr>
                <a:t>우리는 하나님께 어떤 긍휼을 </a:t>
              </a:r>
              <a:r>
                <a:rPr lang="ko-KR" altLang="en-US" sz="3000" dirty="0" smtClean="0">
                  <a:latin typeface="HY강B" pitchFamily="18" charset="-127"/>
                  <a:ea typeface="HY강B" pitchFamily="18" charset="-127"/>
                </a:rPr>
                <a:t>받</a:t>
              </a:r>
              <a:r>
                <a:rPr kumimoji="0" lang="ko-KR" altLang="en-US" sz="3000" dirty="0" smtClean="0">
                  <a:latin typeface="HY강B" pitchFamily="18" charset="-127"/>
                  <a:ea typeface="HY강B" pitchFamily="18" charset="-127"/>
                </a:rPr>
                <a:t>았나요</a:t>
              </a:r>
              <a:r>
                <a:rPr kumimoji="0" lang="en-US" altLang="ko-KR" sz="3000" dirty="0" smtClean="0">
                  <a:latin typeface="HY강B" pitchFamily="18" charset="-127"/>
                  <a:ea typeface="HY강B" pitchFamily="18" charset="-127"/>
                </a:rPr>
                <a:t>?</a:t>
              </a:r>
              <a:endParaRPr kumimoji="0" lang="en-US" altLang="ko-KR" sz="3000" dirty="0"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5" name="그룹 4"/>
          <p:cNvGrpSpPr>
            <a:grpSpLocks/>
          </p:cNvGrpSpPr>
          <p:nvPr/>
        </p:nvGrpSpPr>
        <p:grpSpPr bwMode="auto">
          <a:xfrm>
            <a:off x="323528" y="1916113"/>
            <a:ext cx="3313113" cy="4752975"/>
            <a:chOff x="395536" y="2708920"/>
            <a:chExt cx="2592288" cy="3960440"/>
          </a:xfrm>
        </p:grpSpPr>
        <p:pic>
          <p:nvPicPr>
            <p:cNvPr id="6" name="Picture 2" descr="http://koara.dothome.co.kr/bbs/data/design/메모지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1488" b="50696"/>
            <a:stretch>
              <a:fillRect/>
            </a:stretch>
          </p:blipFill>
          <p:spPr bwMode="auto">
            <a:xfrm>
              <a:off x="395536" y="2708920"/>
              <a:ext cx="2592288" cy="3960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12"/>
            <p:cNvSpPr txBox="1">
              <a:spLocks noChangeArrowheads="1"/>
            </p:cNvSpPr>
            <p:nvPr/>
          </p:nvSpPr>
          <p:spPr bwMode="auto">
            <a:xfrm>
              <a:off x="677243" y="4029542"/>
              <a:ext cx="1788800" cy="1923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3600" dirty="0" smtClean="0">
                  <a:solidFill>
                    <a:srgbClr val="FF3399"/>
                  </a:solidFill>
                  <a:latin typeface="안상수2006중간" pitchFamily="18" charset="-127"/>
                  <a:ea typeface="안상수2006중간" pitchFamily="18" charset="-127"/>
                </a:rPr>
                <a:t>우리를</a:t>
              </a:r>
              <a:endParaRPr lang="en-US" altLang="ko-KR" sz="3600" dirty="0" smtClean="0">
                <a:solidFill>
                  <a:srgbClr val="FF3399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r>
                <a:rPr lang="ko-KR" altLang="en-US" sz="3600" dirty="0" smtClean="0">
                  <a:solidFill>
                    <a:srgbClr val="FF3399"/>
                  </a:solidFill>
                  <a:latin typeface="안상수2006중간" pitchFamily="18" charset="-127"/>
                  <a:ea typeface="안상수2006중간" pitchFamily="18" charset="-127"/>
                </a:rPr>
                <a:t>하나님의 자녀로</a:t>
              </a:r>
              <a:endParaRPr lang="en-US" altLang="ko-KR" sz="3600" dirty="0" smtClean="0">
                <a:solidFill>
                  <a:srgbClr val="FF3399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r>
                <a:rPr lang="ko-KR" altLang="en-US" sz="3600" dirty="0" smtClean="0">
                  <a:solidFill>
                    <a:srgbClr val="FF3399"/>
                  </a:solidFill>
                  <a:latin typeface="안상수2006중간" pitchFamily="18" charset="-127"/>
                  <a:ea typeface="안상수2006중간" pitchFamily="18" charset="-127"/>
                </a:rPr>
                <a:t>삼아 주신</a:t>
              </a:r>
              <a:endParaRPr lang="en-US" altLang="ko-KR" sz="3600" dirty="0" smtClean="0">
                <a:solidFill>
                  <a:srgbClr val="FF3399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r>
                <a:rPr lang="ko-KR" altLang="en-US" sz="3600" dirty="0" smtClean="0">
                  <a:solidFill>
                    <a:srgbClr val="FF3399"/>
                  </a:solidFill>
                  <a:latin typeface="안상수2006중간" pitchFamily="18" charset="-127"/>
                  <a:ea typeface="안상수2006중간" pitchFamily="18" charset="-127"/>
                </a:rPr>
                <a:t>긍휼을 받았습니다</a:t>
              </a:r>
              <a:endParaRPr lang="en-US" altLang="ko-KR" sz="3600" dirty="0">
                <a:solidFill>
                  <a:srgbClr val="FF3399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79912" y="2636912"/>
            <a:ext cx="504120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ko-KR" altLang="en-US" sz="3600" dirty="0" smtClean="0">
                <a:solidFill>
                  <a:srgbClr val="0070C0"/>
                </a:solidFill>
                <a:latin typeface="안상수2006중간" pitchFamily="18" charset="-127"/>
                <a:ea typeface="안상수2006중간" pitchFamily="18" charset="-127"/>
              </a:rPr>
              <a:t>우리는 죄로 인해 저주를 받아</a:t>
            </a:r>
            <a:endParaRPr kumimoji="0" lang="en-US" altLang="ko-KR" sz="3600" dirty="0" smtClean="0">
              <a:solidFill>
                <a:srgbClr val="0070C0"/>
              </a:solidFill>
              <a:latin typeface="안상수2006중간" pitchFamily="18" charset="-127"/>
              <a:ea typeface="안상수2006중간" pitchFamily="18" charset="-127"/>
            </a:endParaRPr>
          </a:p>
          <a:p>
            <a:r>
              <a:rPr lang="ko-KR" altLang="en-US" sz="3600" dirty="0" smtClean="0">
                <a:solidFill>
                  <a:srgbClr val="0070C0"/>
                </a:solidFill>
                <a:latin typeface="안상수2006중간" pitchFamily="18" charset="-127"/>
                <a:ea typeface="안상수2006중간" pitchFamily="18" charset="-127"/>
              </a:rPr>
              <a:t>사탄의 노예가 되었습니다</a:t>
            </a:r>
            <a:endParaRPr lang="en-US" altLang="ko-KR" sz="3600" dirty="0" smtClean="0">
              <a:solidFill>
                <a:srgbClr val="0070C0"/>
              </a:solidFill>
              <a:latin typeface="안상수2006중간" pitchFamily="18" charset="-127"/>
              <a:ea typeface="안상수2006중간" pitchFamily="18" charset="-127"/>
            </a:endParaRPr>
          </a:p>
          <a:p>
            <a:r>
              <a:rPr kumimoji="0" lang="ko-KR" altLang="en-US" sz="3600" dirty="0" smtClean="0">
                <a:solidFill>
                  <a:srgbClr val="0070C0"/>
                </a:solidFill>
                <a:latin typeface="안상수2006중간" pitchFamily="18" charset="-127"/>
                <a:ea typeface="안상수2006중간" pitchFamily="18" charset="-127"/>
              </a:rPr>
              <a:t>그런데 하나님이 긍휼을 베풀어주셔서</a:t>
            </a:r>
            <a:endParaRPr kumimoji="0" lang="en-US" altLang="ko-KR" sz="3600" dirty="0" smtClean="0">
              <a:solidFill>
                <a:srgbClr val="0070C0"/>
              </a:solidFill>
              <a:latin typeface="안상수2006중간" pitchFamily="18" charset="-127"/>
              <a:ea typeface="안상수2006중간" pitchFamily="18" charset="-127"/>
            </a:endParaRPr>
          </a:p>
          <a:p>
            <a:r>
              <a:rPr lang="ko-KR" altLang="en-US" sz="3600" dirty="0" smtClean="0">
                <a:solidFill>
                  <a:srgbClr val="0070C0"/>
                </a:solidFill>
                <a:latin typeface="안상수2006중간" pitchFamily="18" charset="-127"/>
                <a:ea typeface="안상수2006중간" pitchFamily="18" charset="-127"/>
              </a:rPr>
              <a:t>하나님의 자녀로</a:t>
            </a:r>
            <a:endParaRPr lang="en-US" altLang="ko-KR" sz="3600" dirty="0" smtClean="0">
              <a:solidFill>
                <a:srgbClr val="0070C0"/>
              </a:solidFill>
              <a:latin typeface="안상수2006중간" pitchFamily="18" charset="-127"/>
              <a:ea typeface="안상수2006중간" pitchFamily="18" charset="-127"/>
            </a:endParaRPr>
          </a:p>
          <a:p>
            <a:r>
              <a:rPr kumimoji="0" lang="ko-KR" altLang="en-US" sz="3600" dirty="0" smtClean="0">
                <a:solidFill>
                  <a:srgbClr val="0070C0"/>
                </a:solidFill>
                <a:latin typeface="안상수2006중간" pitchFamily="18" charset="-127"/>
                <a:ea typeface="안상수2006중간" pitchFamily="18" charset="-127"/>
              </a:rPr>
              <a:t>삼아 주셨습니다</a:t>
            </a:r>
            <a:endParaRPr kumimoji="0" lang="en-US" altLang="ko-KR" sz="3600" dirty="0">
              <a:solidFill>
                <a:srgbClr val="0070C0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  <p:grpSp>
        <p:nvGrpSpPr>
          <p:cNvPr id="9" name="그룹 47"/>
          <p:cNvGrpSpPr>
            <a:grpSpLocks/>
          </p:cNvGrpSpPr>
          <p:nvPr/>
        </p:nvGrpSpPr>
        <p:grpSpPr bwMode="auto">
          <a:xfrm rot="1915299">
            <a:off x="4043455" y="2864609"/>
            <a:ext cx="1163638" cy="1057275"/>
            <a:chOff x="4355976" y="1052736"/>
            <a:chExt cx="2933924" cy="2540446"/>
          </a:xfrm>
        </p:grpSpPr>
        <p:pic>
          <p:nvPicPr>
            <p:cNvPr id="10" name="Picture 6" descr="http://blog.joins.com/usr/j/wj/jwje1126/0904/49d3092581697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5976" y="1052736"/>
              <a:ext cx="2598308" cy="2407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 bwMode="auto">
            <a:xfrm rot="18087764">
              <a:off x="6688930" y="2992212"/>
              <a:ext cx="682649" cy="519291"/>
            </a:xfrm>
            <a:prstGeom prst="rect">
              <a:avLst/>
            </a:prstGeom>
            <a:solidFill>
              <a:srgbClr val="7030A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400" dirty="0">
                <a:solidFill>
                  <a:prstClr val="white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C 0.01042 -0.00277 0.01823 -0.01041 0.02952 -0.01412 C 0.03038 -0.01643 0.03038 -0.01944 0.03177 -0.02106 C 0.03507 -0.0243 0.05313 -0.02916 0.05747 -0.03032 C 0.0658 -0.02824 0.06684 -0.02963 0.0717 -0.02338 C 0.07691 -0.01736 0.08577 -0.00463 0.08577 -0.00439 C 0.08854 0.00324 0.09202 0.00579 0.09774 0.01181 C 0.1158 -0.00115 0.12535 -0.01967 0.13768 -0.0375 C 0.14271 -0.05162 0.14948 -0.04652 0.16372 -0.04444 C 0.16389 -0.04213 0.16389 -0.03935 0.1658 -0.0375 C 0.16806 -0.03518 0.17188 -0.03495 0.17257 -0.03264 C 0.17552 -0.02847 0.175 -0.02268 0.17778 -0.01875 C 0.17917 -0.01643 0.18073 -0.01412 0.18229 -0.0118 C 0.18646 0.03125 0.17778 0.01088 0.1967 0.00463 C 0.21024 -0.02314 0.19323 0.00834 0.20643 -0.00926 C 0.21372 -0.01944 0.21233 -0.02592 0.22274 -0.03264 C 0.22622 -0.0456 0.23715 -0.06134 0.24584 -0.07245 C 0.25486 -0.06852 0.26719 -0.06805 0.27431 -0.06088 C 0.2809 -0.05463 0.29306 -0.04213 0.29306 -0.04189 C 0.29705 -0.02986 0.30799 -0.02037 0.31406 -0.00926 C 0.32743 0.01412 0.3 -0.02453 0.32309 0.00695 C 0.32743 0.01922 0.32726 0.02014 0.34028 0.02338 C 0.35104 0.01806 0.35174 0.01343 0.36129 0.00695 C 0.36893 -0.00416 0.37691 -0.01458 0.38906 -0.01875 C 0.40087 -0.01504 0.41111 -0.00833 0.41979 -3.33333E-6 C 0.43906 -0.00602 0.4342 -0.00347 0.44566 -0.01643 C 0.44965 -0.0206 0.45903 -0.02801 0.45903 -0.02777 " pathEditMode="relative" rAng="0" ptsTypes="ffffffffffffffffffffffffffA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"/>
          <p:cNvGrpSpPr>
            <a:grpSpLocks/>
          </p:cNvGrpSpPr>
          <p:nvPr/>
        </p:nvGrpSpPr>
        <p:grpSpPr bwMode="auto">
          <a:xfrm>
            <a:off x="251520" y="1700808"/>
            <a:ext cx="8568952" cy="3384773"/>
            <a:chOff x="468314" y="476250"/>
            <a:chExt cx="8135937" cy="2448696"/>
          </a:xfrm>
        </p:grpSpPr>
        <p:pic>
          <p:nvPicPr>
            <p:cNvPr id="3" name="Picture 2" descr="http://cafefiles.naver.net/data27/2007/6/30/6/scrol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3311935" y="-2367371"/>
              <a:ext cx="2448696" cy="8135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직사각형 18"/>
            <p:cNvSpPr>
              <a:spLocks noChangeArrowheads="1"/>
            </p:cNvSpPr>
            <p:nvPr/>
          </p:nvSpPr>
          <p:spPr bwMode="auto">
            <a:xfrm>
              <a:off x="1589613" y="789100"/>
              <a:ext cx="5884315" cy="18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긍휼이 풍성하신 하나님이</a:t>
              </a:r>
              <a:endParaRPr kumimoji="0" lang="en-US" altLang="ko-KR" sz="2800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우리를 사랑하신 그 큰 사랑을 인하여</a:t>
              </a:r>
              <a:endParaRPr lang="en-US" altLang="ko-KR" sz="2800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kumimoji="0"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허물로 죽은 우리를 </a:t>
              </a:r>
              <a:endParaRPr kumimoji="0" lang="en-US" altLang="ko-KR" sz="2800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kumimoji="0"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그리스도와 함께 살리셨고</a:t>
              </a:r>
              <a:endParaRPr kumimoji="0" lang="en-US" altLang="ko-KR" sz="2800" dirty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kumimoji="0" lang="ko-KR" altLang="en-US" sz="3200" dirty="0" err="1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에베소서</a:t>
              </a:r>
              <a:r>
                <a:rPr kumimoji="0" lang="ko-KR" altLang="en-US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 </a:t>
              </a:r>
              <a:r>
                <a:rPr kumimoji="0" lang="en-US" altLang="ko-KR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2</a:t>
              </a:r>
              <a:r>
                <a:rPr kumimoji="0" lang="ko-KR" altLang="en-US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장 </a:t>
              </a:r>
              <a:r>
                <a:rPr kumimoji="0" lang="en-US" altLang="ko-KR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4~5</a:t>
              </a:r>
              <a:r>
                <a:rPr kumimoji="0" lang="ko-KR" altLang="en-US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절 </a:t>
              </a:r>
              <a:r>
                <a:rPr kumimoji="0" lang="ko-KR" altLang="en-US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말씀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326</Words>
  <Application>Microsoft Office PowerPoint</Application>
  <PresentationFormat>화면 슬라이드 쇼(4:3)</PresentationFormat>
  <Paragraphs>94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sec</dc:creator>
  <cp:lastModifiedBy>sec</cp:lastModifiedBy>
  <cp:revision>42</cp:revision>
  <dcterms:created xsi:type="dcterms:W3CDTF">2016-05-21T05:52:39Z</dcterms:created>
  <dcterms:modified xsi:type="dcterms:W3CDTF">2016-05-28T02:17:05Z</dcterms:modified>
</cp:coreProperties>
</file>