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C167-71A1-4254-822F-C2F663A55F41}" type="datetimeFigureOut">
              <a:rPr lang="ko-KR" altLang="en-US" smtClean="0"/>
              <a:t>2009-05-28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5A6D-79E2-4F27-8BC9-ED1C02777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188" y="692150"/>
            <a:ext cx="7921625" cy="3744913"/>
            <a:chOff x="385" y="436"/>
            <a:chExt cx="4990" cy="2359"/>
          </a:xfrm>
        </p:grpSpPr>
        <p:sp>
          <p:nvSpPr>
            <p:cNvPr id="146434" name="AutoShape 2"/>
            <p:cNvSpPr>
              <a:spLocks noChangeArrowheads="1"/>
            </p:cNvSpPr>
            <p:nvPr/>
          </p:nvSpPr>
          <p:spPr bwMode="auto">
            <a:xfrm>
              <a:off x="839" y="1525"/>
              <a:ext cx="4536" cy="12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016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4400">
                  <a:latin typeface="휴먼옛체" pitchFamily="18" charset="-127"/>
                  <a:ea typeface="휴먼옛체" pitchFamily="18" charset="-127"/>
                </a:rPr>
                <a:t>죄가 들어왔어요</a:t>
              </a:r>
            </a:p>
          </p:txBody>
        </p:sp>
        <p:pic>
          <p:nvPicPr>
            <p:cNvPr id="146435" name="Picture 3" descr="00bible_1"/>
            <p:cNvPicPr>
              <a:picLocks noChangeAspect="1" noChangeArrowheads="1"/>
            </p:cNvPicPr>
            <p:nvPr/>
          </p:nvPicPr>
          <p:blipFill>
            <a:blip r:embed="rId2"/>
            <a:srcRect l="3410" t="4335" r="69341" b="56348"/>
            <a:stretch>
              <a:fillRect/>
            </a:stretch>
          </p:blipFill>
          <p:spPr bwMode="auto">
            <a:xfrm>
              <a:off x="431" y="482"/>
              <a:ext cx="1406" cy="1406"/>
            </a:xfrm>
            <a:prstGeom prst="rect">
              <a:avLst/>
            </a:prstGeom>
            <a:noFill/>
          </p:spPr>
        </p:pic>
        <p:sp>
          <p:nvSpPr>
            <p:cNvPr id="146436" name="Oval 4"/>
            <p:cNvSpPr>
              <a:spLocks noChangeArrowheads="1"/>
            </p:cNvSpPr>
            <p:nvPr/>
          </p:nvSpPr>
          <p:spPr bwMode="auto">
            <a:xfrm>
              <a:off x="385" y="436"/>
              <a:ext cx="1497" cy="1497"/>
            </a:xfrm>
            <a:prstGeom prst="ellips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6438" name="Text Box 6"/>
            <p:cNvSpPr txBox="1">
              <a:spLocks noChangeArrowheads="1"/>
            </p:cNvSpPr>
            <p:nvPr/>
          </p:nvSpPr>
          <p:spPr bwMode="auto">
            <a:xfrm>
              <a:off x="2018" y="981"/>
              <a:ext cx="30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3200">
                  <a:latin typeface="휴먼옛체" pitchFamily="18" charset="-127"/>
                  <a:ea typeface="휴먼옛체" pitchFamily="18" charset="-127"/>
                </a:rPr>
                <a:t>1.</a:t>
              </a:r>
              <a:r>
                <a:rPr lang="ko-KR" altLang="en-US" sz="3200">
                  <a:latin typeface="휴먼옛체" pitchFamily="18" charset="-127"/>
                  <a:ea typeface="휴먼옛체" pitchFamily="18" charset="-127"/>
                </a:rPr>
                <a:t>창조시대</a:t>
              </a:r>
              <a:r>
                <a:rPr lang="ko-KR" altLang="en-US" sz="3200">
                  <a:latin typeface="휴먼옛체" pitchFamily="18" charset="-127"/>
                  <a:ea typeface="휴먼옛체" pitchFamily="18" charset="-127"/>
                  <a:sym typeface="Wingdings 3" pitchFamily="18" charset="2"/>
                </a:rPr>
                <a:t></a:t>
              </a:r>
              <a:r>
                <a:rPr lang="en-US" altLang="ko-KR" sz="3200">
                  <a:latin typeface="휴먼옛체" pitchFamily="18" charset="-127"/>
                  <a:ea typeface="휴먼옛체" pitchFamily="18" charset="-127"/>
                  <a:sym typeface="Wingdings 3" pitchFamily="18" charset="2"/>
                </a:rPr>
                <a:t>(2)</a:t>
              </a:r>
              <a:r>
                <a:rPr lang="ko-KR" altLang="en-US" sz="3200">
                  <a:latin typeface="휴먼옛체" pitchFamily="18" charset="-127"/>
                  <a:ea typeface="휴먼옛체" pitchFamily="18" charset="-127"/>
                  <a:sym typeface="Wingdings 3" pitchFamily="18" charset="2"/>
                </a:rPr>
                <a:t>타락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5913" y="404813"/>
            <a:ext cx="8504237" cy="6048375"/>
            <a:chOff x="199" y="255"/>
            <a:chExt cx="5357" cy="3810"/>
          </a:xfrm>
        </p:grpSpPr>
        <p:sp>
          <p:nvSpPr>
            <p:cNvPr id="147458" name="Text Box 2"/>
            <p:cNvSpPr txBox="1">
              <a:spLocks noChangeArrowheads="1"/>
            </p:cNvSpPr>
            <p:nvPr/>
          </p:nvSpPr>
          <p:spPr bwMode="auto">
            <a:xfrm>
              <a:off x="1247" y="2205"/>
              <a:ext cx="35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en-US" sz="2400"/>
            </a:p>
          </p:txBody>
        </p:sp>
        <p:pic>
          <p:nvPicPr>
            <p:cNvPr id="147459" name="Picture 3" descr="00bible_1"/>
            <p:cNvPicPr>
              <a:picLocks noChangeAspect="1" noChangeArrowheads="1"/>
            </p:cNvPicPr>
            <p:nvPr/>
          </p:nvPicPr>
          <p:blipFill>
            <a:blip r:embed="rId2"/>
            <a:srcRect l="3410" t="4335" r="69341" b="56348"/>
            <a:stretch>
              <a:fillRect/>
            </a:stretch>
          </p:blipFill>
          <p:spPr bwMode="auto">
            <a:xfrm>
              <a:off x="249" y="300"/>
              <a:ext cx="1406" cy="1406"/>
            </a:xfrm>
            <a:prstGeom prst="rect">
              <a:avLst/>
            </a:prstGeom>
            <a:noFill/>
          </p:spPr>
        </p:pic>
        <p:sp>
          <p:nvSpPr>
            <p:cNvPr id="147460" name="AutoShape 4"/>
            <p:cNvSpPr>
              <a:spLocks noChangeArrowheads="1"/>
            </p:cNvSpPr>
            <p:nvPr/>
          </p:nvSpPr>
          <p:spPr bwMode="auto">
            <a:xfrm>
              <a:off x="204" y="255"/>
              <a:ext cx="5352" cy="3810"/>
            </a:xfrm>
            <a:prstGeom prst="roundRect">
              <a:avLst>
                <a:gd name="adj" fmla="val 16667"/>
              </a:avLst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tIns="82800" rIns="180000" bIns="82800" anchor="ctr"/>
            <a:lstStyle/>
            <a:p>
              <a:pPr marL="457200" indent="-457200" algn="r"/>
              <a:r>
                <a:rPr lang="ko-KR" altLang="en-US" sz="4000">
                  <a:solidFill>
                    <a:srgbClr val="FF3399"/>
                  </a:solidFill>
                  <a:latin typeface="휴먼매직체" pitchFamily="18" charset="-127"/>
                  <a:ea typeface="휴먼매직체" pitchFamily="18" charset="-127"/>
                </a:rPr>
                <a:t>창세기 </a:t>
              </a:r>
              <a:r>
                <a:rPr lang="en-US" altLang="ko-KR" sz="4000">
                  <a:solidFill>
                    <a:srgbClr val="FF3399"/>
                  </a:solidFill>
                  <a:latin typeface="휴먼매직체" pitchFamily="18" charset="-127"/>
                  <a:ea typeface="휴먼매직체" pitchFamily="18" charset="-127"/>
                </a:rPr>
                <a:t>3:3~5</a:t>
              </a:r>
              <a:endParaRPr lang="en-US" altLang="ko-KR" sz="3600">
                <a:latin typeface="휴먼매직체" pitchFamily="18" charset="-127"/>
                <a:ea typeface="휴먼매직체" pitchFamily="18" charset="-127"/>
              </a:endParaRPr>
            </a:p>
            <a:p>
              <a:pPr marL="457200" indent="-457200" algn="r"/>
              <a:endParaRPr lang="ko-KR" altLang="en-US" sz="3600">
                <a:latin typeface="휴먼매직체" pitchFamily="18" charset="-127"/>
                <a:ea typeface="휴먼매직체" pitchFamily="18" charset="-127"/>
              </a:endParaRPr>
            </a:p>
            <a:p>
              <a:pPr marL="457200" indent="-457200" algn="r"/>
              <a:endParaRPr lang="ko-KR" altLang="en-US" sz="3600">
                <a:latin typeface="휴먼매직체" pitchFamily="18" charset="-127"/>
                <a:ea typeface="휴먼매직체" pitchFamily="18" charset="-127"/>
              </a:endParaRP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죄의 삯은 사망이요 </a:t>
              </a: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하나님의 은사는 </a:t>
              </a: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그리스도 예수 우리 주 안에 있는 </a:t>
              </a:r>
            </a:p>
            <a:p>
              <a:pPr marL="457200" indent="-457200" algn="r"/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영생이니라 </a:t>
              </a:r>
            </a:p>
            <a:p>
              <a:pPr marL="457200" indent="-457200" algn="r"/>
              <a:r>
                <a:rPr lang="en-US" altLang="ko-KR" sz="3600">
                  <a:latin typeface="휴먼매직체" pitchFamily="18" charset="-127"/>
                  <a:ea typeface="휴먼매직체" pitchFamily="18" charset="-127"/>
                </a:rPr>
                <a:t>(</a:t>
              </a:r>
              <a:r>
                <a:rPr lang="ko-KR" altLang="en-US" sz="3600">
                  <a:latin typeface="휴먼매직체" pitchFamily="18" charset="-127"/>
                  <a:ea typeface="휴먼매직체" pitchFamily="18" charset="-127"/>
                </a:rPr>
                <a:t>로마서 </a:t>
              </a:r>
              <a:r>
                <a:rPr lang="en-US" altLang="ko-KR" sz="3600">
                  <a:latin typeface="휴먼매직체" pitchFamily="18" charset="-127"/>
                  <a:ea typeface="휴먼매직체" pitchFamily="18" charset="-127"/>
                </a:rPr>
                <a:t>6:23)</a:t>
              </a:r>
            </a:p>
          </p:txBody>
        </p:sp>
        <p:sp>
          <p:nvSpPr>
            <p:cNvPr id="147461" name="Oval 5"/>
            <p:cNvSpPr>
              <a:spLocks noChangeArrowheads="1"/>
            </p:cNvSpPr>
            <p:nvPr/>
          </p:nvSpPr>
          <p:spPr bwMode="auto">
            <a:xfrm rot="-275515">
              <a:off x="199" y="256"/>
              <a:ext cx="1499" cy="1495"/>
            </a:xfrm>
            <a:prstGeom prst="ellipse">
              <a:avLst/>
            </a:prstGeom>
            <a:noFill/>
            <a:ln w="1016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죄가 들어왔어요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84438" y="298450"/>
            <a:ext cx="4103687" cy="6264275"/>
            <a:chOff x="1565" y="188"/>
            <a:chExt cx="2585" cy="3946"/>
          </a:xfrm>
        </p:grpSpPr>
        <p:pic>
          <p:nvPicPr>
            <p:cNvPr id="27652" name="Picture 4" descr="01creat 2_1"/>
            <p:cNvPicPr>
              <a:picLocks noChangeAspect="1" noChangeArrowheads="1"/>
            </p:cNvPicPr>
            <p:nvPr/>
          </p:nvPicPr>
          <p:blipFill>
            <a:blip r:embed="rId2"/>
            <a:srcRect l="3905" r="6335" b="543"/>
            <a:stretch>
              <a:fillRect/>
            </a:stretch>
          </p:blipFill>
          <p:spPr bwMode="auto">
            <a:xfrm>
              <a:off x="1565" y="188"/>
              <a:ext cx="2585" cy="3946"/>
            </a:xfrm>
            <a:prstGeom prst="rect">
              <a:avLst/>
            </a:prstGeom>
            <a:noFill/>
          </p:spPr>
        </p:pic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565" y="255"/>
              <a:ext cx="2585" cy="3765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뱀의 유혹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86013" y="338138"/>
            <a:ext cx="4295775" cy="6124575"/>
            <a:chOff x="1503" y="213"/>
            <a:chExt cx="2706" cy="3858"/>
          </a:xfrm>
        </p:grpSpPr>
        <p:pic>
          <p:nvPicPr>
            <p:cNvPr id="29700" name="Picture 4" descr="01creat 2_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03" y="213"/>
              <a:ext cx="2706" cy="3858"/>
            </a:xfrm>
            <a:prstGeom prst="rect">
              <a:avLst/>
            </a:prstGeom>
            <a:noFill/>
          </p:spPr>
        </p:pic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1565" y="255"/>
              <a:ext cx="2585" cy="3765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하나님이 찾으세요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05063" y="347663"/>
            <a:ext cx="4371975" cy="6219825"/>
            <a:chOff x="1515" y="219"/>
            <a:chExt cx="2754" cy="3918"/>
          </a:xfrm>
        </p:grpSpPr>
        <p:pic>
          <p:nvPicPr>
            <p:cNvPr id="31748" name="Picture 4" descr="01creat 2_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5" y="219"/>
              <a:ext cx="2754" cy="3918"/>
            </a:xfrm>
            <a:prstGeom prst="rect">
              <a:avLst/>
            </a:prstGeom>
            <a:noFill/>
          </p:spPr>
        </p:pic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1565" y="255"/>
              <a:ext cx="2585" cy="3765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죄 지은 만큼 못을 박아요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71725" y="347663"/>
            <a:ext cx="4495800" cy="6219825"/>
            <a:chOff x="1494" y="219"/>
            <a:chExt cx="2832" cy="3918"/>
          </a:xfrm>
        </p:grpSpPr>
        <p:pic>
          <p:nvPicPr>
            <p:cNvPr id="33796" name="Picture 4" descr="01creat 2_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4" y="219"/>
              <a:ext cx="2832" cy="3918"/>
            </a:xfrm>
            <a:prstGeom prst="rect">
              <a:avLst/>
            </a:prstGeom>
            <a:noFill/>
          </p:spPr>
        </p:pic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1565" y="255"/>
              <a:ext cx="2585" cy="3765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>
                <a:latin typeface="휴먼매직체" pitchFamily="18" charset="-127"/>
                <a:ea typeface="휴먼매직체" pitchFamily="18" charset="-127"/>
              </a:rPr>
              <a:t>죄가 들어오지 못하게 해요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484438" y="323850"/>
            <a:ext cx="4311650" cy="6273800"/>
            <a:chOff x="1565" y="204"/>
            <a:chExt cx="2716" cy="3952"/>
          </a:xfrm>
        </p:grpSpPr>
        <p:pic>
          <p:nvPicPr>
            <p:cNvPr id="35844" name="Picture 4" descr="01creat 2_5"/>
            <p:cNvPicPr>
              <a:picLocks noChangeAspect="1" noChangeArrowheads="1"/>
            </p:cNvPicPr>
            <p:nvPr/>
          </p:nvPicPr>
          <p:blipFill>
            <a:blip r:embed="rId2"/>
            <a:srcRect l="3586"/>
            <a:stretch>
              <a:fillRect/>
            </a:stretch>
          </p:blipFill>
          <p:spPr bwMode="auto">
            <a:xfrm>
              <a:off x="1565" y="204"/>
              <a:ext cx="2716" cy="3952"/>
            </a:xfrm>
            <a:prstGeom prst="rect">
              <a:avLst/>
            </a:prstGeom>
            <a:noFill/>
          </p:spPr>
        </p:pic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565" y="255"/>
              <a:ext cx="2585" cy="3765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화면 슬라이드 쇼(4:3)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죄가 들어왔어요</vt:lpstr>
      <vt:lpstr>뱀의 유혹</vt:lpstr>
      <vt:lpstr>하나님이 찾으세요</vt:lpstr>
      <vt:lpstr>죄 지은 만큼 못을 박아요</vt:lpstr>
      <vt:lpstr>죄가 들어오지 못하게 해요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2009-05-28T06:40:02Z</dcterms:created>
  <dcterms:modified xsi:type="dcterms:W3CDTF">2009-05-28T06:40:17Z</dcterms:modified>
</cp:coreProperties>
</file>