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1" r:id="rId2"/>
    <p:sldId id="292" r:id="rId3"/>
    <p:sldId id="272" r:id="rId4"/>
    <p:sldId id="262" r:id="rId5"/>
    <p:sldId id="271" r:id="rId6"/>
    <p:sldId id="268" r:id="rId7"/>
    <p:sldId id="266" r:id="rId8"/>
    <p:sldId id="263" r:id="rId9"/>
    <p:sldId id="264" r:id="rId10"/>
    <p:sldId id="269" r:id="rId11"/>
    <p:sldId id="270" r:id="rId12"/>
    <p:sldId id="273" r:id="rId13"/>
    <p:sldId id="265" r:id="rId14"/>
    <p:sldId id="261" r:id="rId15"/>
    <p:sldId id="277" r:id="rId16"/>
    <p:sldId id="274" r:id="rId17"/>
    <p:sldId id="279" r:id="rId18"/>
    <p:sldId id="280" r:id="rId19"/>
    <p:sldId id="281" r:id="rId20"/>
    <p:sldId id="282" r:id="rId21"/>
    <p:sldId id="276" r:id="rId22"/>
    <p:sldId id="285" r:id="rId23"/>
    <p:sldId id="290" r:id="rId24"/>
    <p:sldId id="256" r:id="rId2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B2566-E143-4277-BA42-060A9F907ED4}" type="datetimeFigureOut">
              <a:rPr lang="ko-KR" altLang="en-US" smtClean="0"/>
              <a:pPr/>
              <a:t>2016-10-15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C1095-93F3-4954-9BD8-BBA2E341A1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8CDA-1A2B-449F-BE43-C3D6B11224E1}" type="datetimeFigureOut">
              <a:rPr lang="ko-KR" altLang="en-US" smtClean="0"/>
              <a:pPr/>
              <a:t>2016-10-15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498E6-C24E-4D54-94F3-F9E7F1F4C9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8CDA-1A2B-449F-BE43-C3D6B11224E1}" type="datetimeFigureOut">
              <a:rPr lang="ko-KR" altLang="en-US" smtClean="0"/>
              <a:pPr/>
              <a:t>2016-10-15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498E6-C24E-4D54-94F3-F9E7F1F4C9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8CDA-1A2B-449F-BE43-C3D6B11224E1}" type="datetimeFigureOut">
              <a:rPr lang="ko-KR" altLang="en-US" smtClean="0"/>
              <a:pPr/>
              <a:t>2016-10-15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498E6-C24E-4D54-94F3-F9E7F1F4C9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8CDA-1A2B-449F-BE43-C3D6B11224E1}" type="datetimeFigureOut">
              <a:rPr lang="ko-KR" altLang="en-US" smtClean="0"/>
              <a:pPr/>
              <a:t>2016-10-15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498E6-C24E-4D54-94F3-F9E7F1F4C9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8CDA-1A2B-449F-BE43-C3D6B11224E1}" type="datetimeFigureOut">
              <a:rPr lang="ko-KR" altLang="en-US" smtClean="0"/>
              <a:pPr/>
              <a:t>2016-10-15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498E6-C24E-4D54-94F3-F9E7F1F4C9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8CDA-1A2B-449F-BE43-C3D6B11224E1}" type="datetimeFigureOut">
              <a:rPr lang="ko-KR" altLang="en-US" smtClean="0"/>
              <a:pPr/>
              <a:t>2016-10-15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498E6-C24E-4D54-94F3-F9E7F1F4C9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8CDA-1A2B-449F-BE43-C3D6B11224E1}" type="datetimeFigureOut">
              <a:rPr lang="ko-KR" altLang="en-US" smtClean="0"/>
              <a:pPr/>
              <a:t>2016-10-15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498E6-C24E-4D54-94F3-F9E7F1F4C9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8CDA-1A2B-449F-BE43-C3D6B11224E1}" type="datetimeFigureOut">
              <a:rPr lang="ko-KR" altLang="en-US" smtClean="0"/>
              <a:pPr/>
              <a:t>2016-10-15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498E6-C24E-4D54-94F3-F9E7F1F4C9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8CDA-1A2B-449F-BE43-C3D6B11224E1}" type="datetimeFigureOut">
              <a:rPr lang="ko-KR" altLang="en-US" smtClean="0"/>
              <a:pPr/>
              <a:t>2016-10-15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498E6-C24E-4D54-94F3-F9E7F1F4C9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8CDA-1A2B-449F-BE43-C3D6B11224E1}" type="datetimeFigureOut">
              <a:rPr lang="ko-KR" altLang="en-US" smtClean="0"/>
              <a:pPr/>
              <a:t>2016-10-15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498E6-C24E-4D54-94F3-F9E7F1F4C9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8CDA-1A2B-449F-BE43-C3D6B11224E1}" type="datetimeFigureOut">
              <a:rPr lang="ko-KR" altLang="en-US" smtClean="0"/>
              <a:pPr/>
              <a:t>2016-10-15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498E6-C24E-4D54-94F3-F9E7F1F4C9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18CDA-1A2B-449F-BE43-C3D6B11224E1}" type="datetimeFigureOut">
              <a:rPr lang="ko-KR" altLang="en-US" smtClean="0"/>
              <a:pPr/>
              <a:t>2016-10-15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498E6-C24E-4D54-94F3-F9E7F1F4C9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.kr/url?sa=i&amp;rct=j&amp;q=&amp;esrc=s&amp;source=images&amp;cd=&amp;ved=0ahUKEwiWlaKGxdbMAhXDnJQKHfi4CUcQjRwIBw&amp;url=http://leejoohee7474.tistory.com/category/%EB%89%B4%EC%8A%A4&amp;bvm=bv.122129774,d.dGo&amp;psig=AFQjCNGw_UtB4fXD0iW8jeQrKOIKS017Ug&amp;ust=1463211281578157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kr/url?sa=i&amp;rct=j&amp;q=&amp;esrc=s&amp;source=images&amp;cd=&amp;cad=rja&amp;uact=8&amp;docid=OLw4WGtwJv5MaM&amp;tbnid=83-BceH2rKQ-XM:&amp;ved=0CAUQjRw&amp;url=http://uk4064.tistory.com/2612&amp;ei=_2JnU_OVJ4n78QWwuILIAQ&amp;bvm=bv.65788261,d.dGc&amp;psig=AFQjCNHq_vL6Y5kEX74fzwSqtcswcU07gQ&amp;ust=1399370789664484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.kr/url?sa=i&amp;rct=j&amp;q=&amp;esrc=s&amp;source=images&amp;cd=&amp;cad=rja&amp;uact=8&amp;ved=0ahUKEwiI0JmYlsvPAhUCHJQKHTQlDtUQjRwIBw&amp;url=http://contents.pauline.or.kr/?cat=8&amp;paged=3&amp;bvm=bv.135258522,d.dGo&amp;psig=AFQjCNHbwidAwpR8C4iR-w-Sal66IEOKFg&amp;ust=147601487538027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hyperlink" Target="http://www.google.co.kr/url?sa=i&amp;rct=j&amp;q=&amp;esrc=s&amp;source=images&amp;cd=&amp;cad=rja&amp;uact=8&amp;ved=0ahUKEwi3ro_qlsvPAhUHF5QKHUJqBXgQjRwIBw&amp;url=http://mw.godpeople.com/?C=7125&amp;bvm=bv.135258522,d.dGo&amp;psig=AFQjCNG_OyzzWvm43ktkcqCvATkROnLIdg&amp;ust=1476015074934382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google.co.kr/url?sa=i&amp;rct=j&amp;q=&amp;esrc=s&amp;source=images&amp;cd=&amp;cad=rja&amp;uact=8&amp;ved=&amp;url=http://powersc.co.kr/hboard3/bbs/board.php?bo_table=board4&amp;wr_id=54&amp;sfl=&amp;stx=&amp;sst=wr_datetime&amp;sod=asc&amp;sop=and&amp;page=4&amp;bvm=bv.135258522,d.dGo&amp;psig=AFQjCNEmavRtMqi_6WOB-axalhot3DgFWA&amp;ust=1476002206870848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kr/url?sa=i&amp;rct=j&amp;q=&amp;esrc=s&amp;source=images&amp;cd=&amp;ved=0ahUKEwiK_uGrxsrPAhWIjZQKHWXvBiUQjRwIBw&amp;url=https://www.ilbe.com/6843911125&amp;bvm=bv.135258522,d.dGo&amp;psig=AFQjCNFCU0WnM-8dUKecf7IJSetu3vyXBg&amp;ust=1475993426964787&amp;cad=rjt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://www.google.co.kr/url?sa=i&amp;rct=j&amp;q=&amp;esrc=s&amp;source=images&amp;cd=&amp;cad=rja&amp;uact=8&amp;ved=0ahUKEwiZ7seMy8rPAhUBN5QKHfa9DKoQjRwIBw&amp;url=http://sir.kr/ds_sian/1664&amp;bvm=bv.135258522,d.dGo&amp;psig=AFQjCNEtXeK9_tUjz5yzWwbFLfD6-ui4cA&amp;ust=1475994736450840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www.google.co.kr/url?sa=i&amp;rct=j&amp;q=&amp;esrc=s&amp;source=images&amp;cd=&amp;ved=0ahUKEwjenN6W6MrPAhXKi5QKHcnQCkUQjRwIBw&amp;url=http://www.distance-fromto.com/instagram/kyomin_97/1663992492&amp;bvm=bv.135258522,d.dGo&amp;psig=AFQjCNF41eqpK5vaUgYqEBMC1RCKiXB2yA&amp;ust=1476002556586285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539750" y="3756025"/>
            <a:ext cx="3952875" cy="968375"/>
          </a:xfrm>
          <a:prstGeom prst="flowChartAlternateProcess">
            <a:avLst/>
          </a:prstGeom>
          <a:solidFill>
            <a:srgbClr val="0000CC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dirty="0" err="1">
                <a:solidFill>
                  <a:schemeClr val="bg1"/>
                </a:solidFill>
                <a:latin typeface="HY나무B" pitchFamily="18" charset="-127"/>
                <a:ea typeface="HY나무B" pitchFamily="18" charset="-127"/>
              </a:rPr>
              <a:t>공의롭게</a:t>
            </a:r>
            <a:endParaRPr kumimoji="0" lang="ko-KR" altLang="en-US" sz="2800" dirty="0">
              <a:solidFill>
                <a:schemeClr val="bg1"/>
              </a:solidFill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>
            <a:off x="1547664" y="5301199"/>
            <a:ext cx="6120680" cy="864096"/>
          </a:xfrm>
          <a:prstGeom prst="flowChartAlternateProcess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dirty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요한복음 </a:t>
            </a:r>
            <a:r>
              <a:rPr kumimoji="0" lang="en-US" altLang="ko-KR" sz="2800" dirty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7</a:t>
            </a:r>
            <a:r>
              <a:rPr kumimoji="0" lang="ko-KR" altLang="en-US" sz="2800" dirty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장 </a:t>
            </a:r>
            <a:r>
              <a:rPr kumimoji="0" lang="en-US" altLang="ko-KR" sz="2800" dirty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24</a:t>
            </a:r>
            <a:r>
              <a:rPr kumimoji="0" lang="ko-KR" altLang="en-US" sz="2800" dirty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절 말씀 </a:t>
            </a:r>
            <a:r>
              <a:rPr kumimoji="0" lang="en-US" altLang="ko-KR" sz="2800" dirty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-</a:t>
            </a:r>
            <a:r>
              <a:rPr kumimoji="0" lang="ko-KR" altLang="en-US" sz="2800" dirty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아멘</a:t>
            </a:r>
            <a:r>
              <a:rPr kumimoji="0" lang="en-US" altLang="ko-KR" sz="2800" dirty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-</a:t>
            </a:r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4621213" y="3756025"/>
            <a:ext cx="3952875" cy="968375"/>
          </a:xfrm>
          <a:prstGeom prst="flowChartAlternateProcess">
            <a:avLst/>
          </a:prstGeom>
          <a:solidFill>
            <a:srgbClr val="0000CC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dirty="0">
                <a:solidFill>
                  <a:schemeClr val="bg1"/>
                </a:solidFill>
                <a:latin typeface="HY나무B" pitchFamily="18" charset="-127"/>
                <a:ea typeface="HY나무B" pitchFamily="18" charset="-127"/>
              </a:rPr>
              <a:t>판단하라 하시니라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539750" y="2605088"/>
            <a:ext cx="3952875" cy="966787"/>
          </a:xfrm>
          <a:prstGeom prst="flowChartAlternateProcess">
            <a:avLst/>
          </a:prstGeom>
          <a:solidFill>
            <a:srgbClr val="0000CC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dirty="0">
                <a:solidFill>
                  <a:schemeClr val="bg1"/>
                </a:solidFill>
                <a:latin typeface="HY나무B" pitchFamily="18" charset="-127"/>
                <a:ea typeface="HY나무B" pitchFamily="18" charset="-127"/>
              </a:rPr>
              <a:t>외모로</a:t>
            </a: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4621213" y="2605088"/>
            <a:ext cx="3952875" cy="966787"/>
          </a:xfrm>
          <a:prstGeom prst="flowChartAlternateProcess">
            <a:avLst/>
          </a:prstGeom>
          <a:solidFill>
            <a:srgbClr val="0000CC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dirty="0">
                <a:solidFill>
                  <a:schemeClr val="bg1"/>
                </a:solidFill>
                <a:latin typeface="HY나무B" pitchFamily="18" charset="-127"/>
                <a:ea typeface="HY나무B" pitchFamily="18" charset="-127"/>
              </a:rPr>
              <a:t>판단하지 말고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http://cfile227.uf.daum.net/image/24462E4054F54C19049B0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직사각형 2"/>
          <p:cNvSpPr/>
          <p:nvPr/>
        </p:nvSpPr>
        <p:spPr bwMode="auto">
          <a:xfrm>
            <a:off x="683568" y="3861048"/>
            <a:ext cx="7560840" cy="14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우리는 예수님의 명령대로</a:t>
            </a:r>
            <a:endParaRPr kumimoji="0" lang="en-US" altLang="ko-KR" sz="3200" kern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00B05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2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사람을 외모로 판단하지 말아야 합니다</a:t>
            </a:r>
            <a:endParaRPr kumimoji="0" lang="en-US" altLang="ko-KR" sz="3200" kern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00B05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282243"/>
              <a:ext cx="9032875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왜 사람을 외모로 판단해서는 안 되나요</a:t>
              </a:r>
              <a:r>
                <a:rPr kumimoji="0" lang="en-US" altLang="ko-KR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?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 rot="32635">
            <a:off x="255868" y="3041300"/>
            <a:ext cx="2023621" cy="1360736"/>
            <a:chOff x="244" y="2506"/>
            <a:chExt cx="773" cy="469"/>
          </a:xfrm>
          <a:solidFill>
            <a:srgbClr val="00FF00"/>
          </a:solidFill>
        </p:grpSpPr>
        <p:sp>
          <p:nvSpPr>
            <p:cNvPr id="6" name="Freeform 18"/>
            <p:cNvSpPr>
              <a:spLocks/>
            </p:cNvSpPr>
            <p:nvPr/>
          </p:nvSpPr>
          <p:spPr bwMode="auto">
            <a:xfrm>
              <a:off x="244" y="2506"/>
              <a:ext cx="773" cy="469"/>
            </a:xfrm>
            <a:custGeom>
              <a:avLst/>
              <a:gdLst/>
              <a:ahLst/>
              <a:cxnLst>
                <a:cxn ang="0">
                  <a:pos x="927" y="131"/>
                </a:cxn>
                <a:cxn ang="0">
                  <a:pos x="1113" y="137"/>
                </a:cxn>
                <a:cxn ang="0">
                  <a:pos x="1164" y="156"/>
                </a:cxn>
                <a:cxn ang="0">
                  <a:pos x="1479" y="431"/>
                </a:cxn>
                <a:cxn ang="0">
                  <a:pos x="1634" y="642"/>
                </a:cxn>
                <a:cxn ang="0">
                  <a:pos x="1859" y="733"/>
                </a:cxn>
                <a:cxn ang="0">
                  <a:pos x="1957" y="773"/>
                </a:cxn>
                <a:cxn ang="0">
                  <a:pos x="2042" y="783"/>
                </a:cxn>
                <a:cxn ang="0">
                  <a:pos x="2132" y="791"/>
                </a:cxn>
                <a:cxn ang="0">
                  <a:pos x="2201" y="807"/>
                </a:cxn>
                <a:cxn ang="0">
                  <a:pos x="2265" y="857"/>
                </a:cxn>
                <a:cxn ang="0">
                  <a:pos x="2266" y="921"/>
                </a:cxn>
                <a:cxn ang="0">
                  <a:pos x="2237" y="971"/>
                </a:cxn>
                <a:cxn ang="0">
                  <a:pos x="2282" y="991"/>
                </a:cxn>
                <a:cxn ang="0">
                  <a:pos x="2318" y="1052"/>
                </a:cxn>
                <a:cxn ang="0">
                  <a:pos x="2306" y="1129"/>
                </a:cxn>
                <a:cxn ang="0">
                  <a:pos x="2267" y="1162"/>
                </a:cxn>
                <a:cxn ang="0">
                  <a:pos x="2246" y="1194"/>
                </a:cxn>
                <a:cxn ang="0">
                  <a:pos x="2244" y="1243"/>
                </a:cxn>
                <a:cxn ang="0">
                  <a:pos x="2224" y="1285"/>
                </a:cxn>
                <a:cxn ang="0">
                  <a:pos x="2188" y="1315"/>
                </a:cxn>
                <a:cxn ang="0">
                  <a:pos x="1979" y="1312"/>
                </a:cxn>
                <a:cxn ang="0">
                  <a:pos x="1838" y="1368"/>
                </a:cxn>
                <a:cxn ang="0">
                  <a:pos x="1764" y="1407"/>
                </a:cxn>
                <a:cxn ang="0">
                  <a:pos x="1535" y="1362"/>
                </a:cxn>
                <a:cxn ang="0">
                  <a:pos x="1091" y="1305"/>
                </a:cxn>
                <a:cxn ang="0">
                  <a:pos x="561" y="941"/>
                </a:cxn>
                <a:cxn ang="0">
                  <a:pos x="456" y="800"/>
                </a:cxn>
                <a:cxn ang="0">
                  <a:pos x="311" y="534"/>
                </a:cxn>
                <a:cxn ang="0">
                  <a:pos x="270" y="559"/>
                </a:cxn>
                <a:cxn ang="0">
                  <a:pos x="214" y="568"/>
                </a:cxn>
                <a:cxn ang="0">
                  <a:pos x="156" y="562"/>
                </a:cxn>
                <a:cxn ang="0">
                  <a:pos x="82" y="546"/>
                </a:cxn>
                <a:cxn ang="0">
                  <a:pos x="17" y="496"/>
                </a:cxn>
                <a:cxn ang="0">
                  <a:pos x="0" y="409"/>
                </a:cxn>
                <a:cxn ang="0">
                  <a:pos x="11" y="328"/>
                </a:cxn>
                <a:cxn ang="0">
                  <a:pos x="54" y="268"/>
                </a:cxn>
                <a:cxn ang="0">
                  <a:pos x="113" y="220"/>
                </a:cxn>
                <a:cxn ang="0">
                  <a:pos x="167" y="191"/>
                </a:cxn>
                <a:cxn ang="0">
                  <a:pos x="293" y="64"/>
                </a:cxn>
                <a:cxn ang="0">
                  <a:pos x="575" y="0"/>
                </a:cxn>
                <a:cxn ang="0">
                  <a:pos x="730" y="36"/>
                </a:cxn>
                <a:cxn ang="0">
                  <a:pos x="819" y="82"/>
                </a:cxn>
              </a:cxnLst>
              <a:rect l="0" t="0" r="r" b="b"/>
              <a:pathLst>
                <a:path w="2318" h="1407">
                  <a:moveTo>
                    <a:pt x="895" y="135"/>
                  </a:moveTo>
                  <a:lnTo>
                    <a:pt x="927" y="131"/>
                  </a:lnTo>
                  <a:lnTo>
                    <a:pt x="1086" y="131"/>
                  </a:lnTo>
                  <a:lnTo>
                    <a:pt x="1113" y="137"/>
                  </a:lnTo>
                  <a:lnTo>
                    <a:pt x="1138" y="144"/>
                  </a:lnTo>
                  <a:lnTo>
                    <a:pt x="1164" y="156"/>
                  </a:lnTo>
                  <a:lnTo>
                    <a:pt x="1366" y="304"/>
                  </a:lnTo>
                  <a:lnTo>
                    <a:pt x="1479" y="431"/>
                  </a:lnTo>
                  <a:lnTo>
                    <a:pt x="1542" y="508"/>
                  </a:lnTo>
                  <a:lnTo>
                    <a:pt x="1634" y="642"/>
                  </a:lnTo>
                  <a:lnTo>
                    <a:pt x="1754" y="698"/>
                  </a:lnTo>
                  <a:lnTo>
                    <a:pt x="1859" y="733"/>
                  </a:lnTo>
                  <a:lnTo>
                    <a:pt x="1925" y="760"/>
                  </a:lnTo>
                  <a:lnTo>
                    <a:pt x="1957" y="773"/>
                  </a:lnTo>
                  <a:lnTo>
                    <a:pt x="1986" y="779"/>
                  </a:lnTo>
                  <a:lnTo>
                    <a:pt x="2042" y="783"/>
                  </a:lnTo>
                  <a:lnTo>
                    <a:pt x="2089" y="785"/>
                  </a:lnTo>
                  <a:lnTo>
                    <a:pt x="2132" y="791"/>
                  </a:lnTo>
                  <a:lnTo>
                    <a:pt x="2168" y="799"/>
                  </a:lnTo>
                  <a:lnTo>
                    <a:pt x="2201" y="807"/>
                  </a:lnTo>
                  <a:lnTo>
                    <a:pt x="2241" y="829"/>
                  </a:lnTo>
                  <a:lnTo>
                    <a:pt x="2265" y="857"/>
                  </a:lnTo>
                  <a:lnTo>
                    <a:pt x="2268" y="895"/>
                  </a:lnTo>
                  <a:lnTo>
                    <a:pt x="2266" y="921"/>
                  </a:lnTo>
                  <a:lnTo>
                    <a:pt x="2254" y="951"/>
                  </a:lnTo>
                  <a:lnTo>
                    <a:pt x="2237" y="971"/>
                  </a:lnTo>
                  <a:lnTo>
                    <a:pt x="2261" y="977"/>
                  </a:lnTo>
                  <a:lnTo>
                    <a:pt x="2282" y="991"/>
                  </a:lnTo>
                  <a:lnTo>
                    <a:pt x="2304" y="1014"/>
                  </a:lnTo>
                  <a:lnTo>
                    <a:pt x="2318" y="1052"/>
                  </a:lnTo>
                  <a:lnTo>
                    <a:pt x="2318" y="1095"/>
                  </a:lnTo>
                  <a:lnTo>
                    <a:pt x="2306" y="1129"/>
                  </a:lnTo>
                  <a:lnTo>
                    <a:pt x="2286" y="1150"/>
                  </a:lnTo>
                  <a:lnTo>
                    <a:pt x="2267" y="1162"/>
                  </a:lnTo>
                  <a:lnTo>
                    <a:pt x="2238" y="1174"/>
                  </a:lnTo>
                  <a:lnTo>
                    <a:pt x="2246" y="1194"/>
                  </a:lnTo>
                  <a:lnTo>
                    <a:pt x="2250" y="1218"/>
                  </a:lnTo>
                  <a:lnTo>
                    <a:pt x="2244" y="1243"/>
                  </a:lnTo>
                  <a:lnTo>
                    <a:pt x="2237" y="1263"/>
                  </a:lnTo>
                  <a:lnTo>
                    <a:pt x="2224" y="1285"/>
                  </a:lnTo>
                  <a:lnTo>
                    <a:pt x="2210" y="1301"/>
                  </a:lnTo>
                  <a:lnTo>
                    <a:pt x="2188" y="1315"/>
                  </a:lnTo>
                  <a:lnTo>
                    <a:pt x="2163" y="1319"/>
                  </a:lnTo>
                  <a:lnTo>
                    <a:pt x="1979" y="1312"/>
                  </a:lnTo>
                  <a:lnTo>
                    <a:pt x="1859" y="1326"/>
                  </a:lnTo>
                  <a:lnTo>
                    <a:pt x="1838" y="1368"/>
                  </a:lnTo>
                  <a:lnTo>
                    <a:pt x="1810" y="1397"/>
                  </a:lnTo>
                  <a:lnTo>
                    <a:pt x="1764" y="1407"/>
                  </a:lnTo>
                  <a:lnTo>
                    <a:pt x="1726" y="1403"/>
                  </a:lnTo>
                  <a:lnTo>
                    <a:pt x="1535" y="1362"/>
                  </a:lnTo>
                  <a:lnTo>
                    <a:pt x="1394" y="1341"/>
                  </a:lnTo>
                  <a:lnTo>
                    <a:pt x="1091" y="1305"/>
                  </a:lnTo>
                  <a:lnTo>
                    <a:pt x="660" y="1059"/>
                  </a:lnTo>
                  <a:lnTo>
                    <a:pt x="561" y="941"/>
                  </a:lnTo>
                  <a:lnTo>
                    <a:pt x="498" y="864"/>
                  </a:lnTo>
                  <a:lnTo>
                    <a:pt x="456" y="800"/>
                  </a:lnTo>
                  <a:lnTo>
                    <a:pt x="385" y="684"/>
                  </a:lnTo>
                  <a:lnTo>
                    <a:pt x="311" y="534"/>
                  </a:lnTo>
                  <a:lnTo>
                    <a:pt x="297" y="547"/>
                  </a:lnTo>
                  <a:lnTo>
                    <a:pt x="270" y="559"/>
                  </a:lnTo>
                  <a:lnTo>
                    <a:pt x="243" y="564"/>
                  </a:lnTo>
                  <a:lnTo>
                    <a:pt x="214" y="568"/>
                  </a:lnTo>
                  <a:lnTo>
                    <a:pt x="183" y="567"/>
                  </a:lnTo>
                  <a:lnTo>
                    <a:pt x="156" y="562"/>
                  </a:lnTo>
                  <a:lnTo>
                    <a:pt x="124" y="555"/>
                  </a:lnTo>
                  <a:lnTo>
                    <a:pt x="82" y="546"/>
                  </a:lnTo>
                  <a:lnTo>
                    <a:pt x="43" y="524"/>
                  </a:lnTo>
                  <a:lnTo>
                    <a:pt x="17" y="496"/>
                  </a:lnTo>
                  <a:lnTo>
                    <a:pt x="3" y="455"/>
                  </a:lnTo>
                  <a:lnTo>
                    <a:pt x="0" y="409"/>
                  </a:lnTo>
                  <a:lnTo>
                    <a:pt x="2" y="364"/>
                  </a:lnTo>
                  <a:lnTo>
                    <a:pt x="11" y="328"/>
                  </a:lnTo>
                  <a:lnTo>
                    <a:pt x="33" y="294"/>
                  </a:lnTo>
                  <a:lnTo>
                    <a:pt x="54" y="268"/>
                  </a:lnTo>
                  <a:lnTo>
                    <a:pt x="78" y="245"/>
                  </a:lnTo>
                  <a:lnTo>
                    <a:pt x="113" y="220"/>
                  </a:lnTo>
                  <a:lnTo>
                    <a:pt x="138" y="205"/>
                  </a:lnTo>
                  <a:lnTo>
                    <a:pt x="167" y="191"/>
                  </a:lnTo>
                  <a:lnTo>
                    <a:pt x="179" y="159"/>
                  </a:lnTo>
                  <a:lnTo>
                    <a:pt x="293" y="64"/>
                  </a:lnTo>
                  <a:lnTo>
                    <a:pt x="434" y="7"/>
                  </a:lnTo>
                  <a:lnTo>
                    <a:pt x="575" y="0"/>
                  </a:lnTo>
                  <a:lnTo>
                    <a:pt x="674" y="17"/>
                  </a:lnTo>
                  <a:lnTo>
                    <a:pt x="730" y="36"/>
                  </a:lnTo>
                  <a:lnTo>
                    <a:pt x="770" y="55"/>
                  </a:lnTo>
                  <a:lnTo>
                    <a:pt x="819" y="82"/>
                  </a:lnTo>
                  <a:lnTo>
                    <a:pt x="895" y="135"/>
                  </a:lnTo>
                  <a:close/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7" name="Freeform 19"/>
            <p:cNvSpPr>
              <a:spLocks/>
            </p:cNvSpPr>
            <p:nvPr/>
          </p:nvSpPr>
          <p:spPr bwMode="auto">
            <a:xfrm>
              <a:off x="487" y="2805"/>
              <a:ext cx="378" cy="163"/>
            </a:xfrm>
            <a:custGeom>
              <a:avLst/>
              <a:gdLst/>
              <a:ahLst/>
              <a:cxnLst>
                <a:cxn ang="0">
                  <a:pos x="1094" y="491"/>
                </a:cxn>
                <a:cxn ang="0">
                  <a:pos x="1122" y="449"/>
                </a:cxn>
                <a:cxn ang="0">
                  <a:pos x="1133" y="403"/>
                </a:cxn>
                <a:cxn ang="0">
                  <a:pos x="1122" y="354"/>
                </a:cxn>
                <a:cxn ang="0">
                  <a:pos x="1087" y="308"/>
                </a:cxn>
                <a:cxn ang="0">
                  <a:pos x="1048" y="283"/>
                </a:cxn>
                <a:cxn ang="0">
                  <a:pos x="999" y="266"/>
                </a:cxn>
                <a:cxn ang="0">
                  <a:pos x="946" y="255"/>
                </a:cxn>
                <a:cxn ang="0">
                  <a:pos x="886" y="245"/>
                </a:cxn>
                <a:cxn ang="0">
                  <a:pos x="823" y="245"/>
                </a:cxn>
                <a:cxn ang="0">
                  <a:pos x="756" y="234"/>
                </a:cxn>
                <a:cxn ang="0">
                  <a:pos x="724" y="202"/>
                </a:cxn>
                <a:cxn ang="0">
                  <a:pos x="657" y="167"/>
                </a:cxn>
                <a:cxn ang="0">
                  <a:pos x="583" y="150"/>
                </a:cxn>
                <a:cxn ang="0">
                  <a:pos x="513" y="143"/>
                </a:cxn>
                <a:cxn ang="0">
                  <a:pos x="463" y="100"/>
                </a:cxn>
                <a:cxn ang="0">
                  <a:pos x="414" y="65"/>
                </a:cxn>
                <a:cxn ang="0">
                  <a:pos x="351" y="29"/>
                </a:cxn>
                <a:cxn ang="0">
                  <a:pos x="284" y="8"/>
                </a:cxn>
                <a:cxn ang="0">
                  <a:pos x="208" y="0"/>
                </a:cxn>
                <a:cxn ang="0">
                  <a:pos x="145" y="4"/>
                </a:cxn>
                <a:cxn ang="0">
                  <a:pos x="64" y="17"/>
                </a:cxn>
                <a:cxn ang="0">
                  <a:pos x="0" y="50"/>
                </a:cxn>
              </a:cxnLst>
              <a:rect l="0" t="0" r="r" b="b"/>
              <a:pathLst>
                <a:path w="1133" h="491">
                  <a:moveTo>
                    <a:pt x="1094" y="491"/>
                  </a:moveTo>
                  <a:lnTo>
                    <a:pt x="1122" y="449"/>
                  </a:lnTo>
                  <a:lnTo>
                    <a:pt x="1133" y="403"/>
                  </a:lnTo>
                  <a:lnTo>
                    <a:pt x="1122" y="354"/>
                  </a:lnTo>
                  <a:lnTo>
                    <a:pt x="1087" y="308"/>
                  </a:lnTo>
                  <a:lnTo>
                    <a:pt x="1048" y="283"/>
                  </a:lnTo>
                  <a:lnTo>
                    <a:pt x="999" y="266"/>
                  </a:lnTo>
                  <a:lnTo>
                    <a:pt x="946" y="255"/>
                  </a:lnTo>
                  <a:lnTo>
                    <a:pt x="886" y="245"/>
                  </a:lnTo>
                  <a:lnTo>
                    <a:pt x="823" y="245"/>
                  </a:lnTo>
                  <a:lnTo>
                    <a:pt x="756" y="234"/>
                  </a:lnTo>
                  <a:lnTo>
                    <a:pt x="724" y="202"/>
                  </a:lnTo>
                  <a:lnTo>
                    <a:pt x="657" y="167"/>
                  </a:lnTo>
                  <a:lnTo>
                    <a:pt x="583" y="150"/>
                  </a:lnTo>
                  <a:lnTo>
                    <a:pt x="513" y="143"/>
                  </a:lnTo>
                  <a:lnTo>
                    <a:pt x="463" y="100"/>
                  </a:lnTo>
                  <a:lnTo>
                    <a:pt x="414" y="65"/>
                  </a:lnTo>
                  <a:lnTo>
                    <a:pt x="351" y="29"/>
                  </a:lnTo>
                  <a:lnTo>
                    <a:pt x="284" y="8"/>
                  </a:lnTo>
                  <a:lnTo>
                    <a:pt x="208" y="0"/>
                  </a:lnTo>
                  <a:lnTo>
                    <a:pt x="145" y="4"/>
                  </a:lnTo>
                  <a:lnTo>
                    <a:pt x="64" y="17"/>
                  </a:lnTo>
                  <a:lnTo>
                    <a:pt x="0" y="5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8" name="Freeform 20"/>
            <p:cNvSpPr>
              <a:spLocks/>
            </p:cNvSpPr>
            <p:nvPr/>
          </p:nvSpPr>
          <p:spPr bwMode="auto">
            <a:xfrm>
              <a:off x="646" y="2818"/>
              <a:ext cx="344" cy="79"/>
            </a:xfrm>
            <a:custGeom>
              <a:avLst/>
              <a:gdLst/>
              <a:ahLst/>
              <a:cxnLst>
                <a:cxn ang="0">
                  <a:pos x="1030" y="237"/>
                </a:cxn>
                <a:cxn ang="0">
                  <a:pos x="1005" y="209"/>
                </a:cxn>
                <a:cxn ang="0">
                  <a:pos x="966" y="185"/>
                </a:cxn>
                <a:cxn ang="0">
                  <a:pos x="927" y="174"/>
                </a:cxn>
                <a:cxn ang="0">
                  <a:pos x="878" y="163"/>
                </a:cxn>
                <a:cxn ang="0">
                  <a:pos x="829" y="160"/>
                </a:cxn>
                <a:cxn ang="0">
                  <a:pos x="769" y="160"/>
                </a:cxn>
                <a:cxn ang="0">
                  <a:pos x="712" y="167"/>
                </a:cxn>
                <a:cxn ang="0">
                  <a:pos x="656" y="149"/>
                </a:cxn>
                <a:cxn ang="0">
                  <a:pos x="596" y="132"/>
                </a:cxn>
                <a:cxn ang="0">
                  <a:pos x="536" y="118"/>
                </a:cxn>
                <a:cxn ang="0">
                  <a:pos x="480" y="111"/>
                </a:cxn>
                <a:cxn ang="0">
                  <a:pos x="427" y="104"/>
                </a:cxn>
                <a:cxn ang="0">
                  <a:pos x="388" y="79"/>
                </a:cxn>
                <a:cxn ang="0">
                  <a:pos x="342" y="51"/>
                </a:cxn>
                <a:cxn ang="0">
                  <a:pos x="297" y="26"/>
                </a:cxn>
                <a:cxn ang="0">
                  <a:pos x="247" y="7"/>
                </a:cxn>
                <a:cxn ang="0">
                  <a:pos x="194" y="0"/>
                </a:cxn>
                <a:cxn ang="0">
                  <a:pos x="145" y="0"/>
                </a:cxn>
                <a:cxn ang="0">
                  <a:pos x="89" y="14"/>
                </a:cxn>
                <a:cxn ang="0">
                  <a:pos x="57" y="35"/>
                </a:cxn>
                <a:cxn ang="0">
                  <a:pos x="25" y="55"/>
                </a:cxn>
                <a:cxn ang="0">
                  <a:pos x="0" y="72"/>
                </a:cxn>
              </a:cxnLst>
              <a:rect l="0" t="0" r="r" b="b"/>
              <a:pathLst>
                <a:path w="1030" h="237">
                  <a:moveTo>
                    <a:pt x="1030" y="237"/>
                  </a:moveTo>
                  <a:lnTo>
                    <a:pt x="1005" y="209"/>
                  </a:lnTo>
                  <a:lnTo>
                    <a:pt x="966" y="185"/>
                  </a:lnTo>
                  <a:lnTo>
                    <a:pt x="927" y="174"/>
                  </a:lnTo>
                  <a:lnTo>
                    <a:pt x="878" y="163"/>
                  </a:lnTo>
                  <a:lnTo>
                    <a:pt x="829" y="160"/>
                  </a:lnTo>
                  <a:lnTo>
                    <a:pt x="769" y="160"/>
                  </a:lnTo>
                  <a:lnTo>
                    <a:pt x="712" y="167"/>
                  </a:lnTo>
                  <a:lnTo>
                    <a:pt x="656" y="149"/>
                  </a:lnTo>
                  <a:lnTo>
                    <a:pt x="596" y="132"/>
                  </a:lnTo>
                  <a:lnTo>
                    <a:pt x="536" y="118"/>
                  </a:lnTo>
                  <a:lnTo>
                    <a:pt x="480" y="111"/>
                  </a:lnTo>
                  <a:lnTo>
                    <a:pt x="427" y="104"/>
                  </a:lnTo>
                  <a:lnTo>
                    <a:pt x="388" y="79"/>
                  </a:lnTo>
                  <a:lnTo>
                    <a:pt x="342" y="51"/>
                  </a:lnTo>
                  <a:lnTo>
                    <a:pt x="297" y="26"/>
                  </a:lnTo>
                  <a:lnTo>
                    <a:pt x="247" y="7"/>
                  </a:lnTo>
                  <a:lnTo>
                    <a:pt x="194" y="0"/>
                  </a:lnTo>
                  <a:lnTo>
                    <a:pt x="145" y="0"/>
                  </a:lnTo>
                  <a:lnTo>
                    <a:pt x="89" y="14"/>
                  </a:lnTo>
                  <a:lnTo>
                    <a:pt x="57" y="35"/>
                  </a:lnTo>
                  <a:lnTo>
                    <a:pt x="25" y="55"/>
                  </a:lnTo>
                  <a:lnTo>
                    <a:pt x="0" y="72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auto">
            <a:xfrm>
              <a:off x="705" y="2788"/>
              <a:ext cx="285" cy="42"/>
            </a:xfrm>
            <a:custGeom>
              <a:avLst/>
              <a:gdLst/>
              <a:ahLst/>
              <a:cxnLst>
                <a:cxn ang="0">
                  <a:pos x="853" y="127"/>
                </a:cxn>
                <a:cxn ang="0">
                  <a:pos x="803" y="116"/>
                </a:cxn>
                <a:cxn ang="0">
                  <a:pos x="754" y="113"/>
                </a:cxn>
                <a:cxn ang="0">
                  <a:pos x="687" y="113"/>
                </a:cxn>
                <a:cxn ang="0">
                  <a:pos x="627" y="113"/>
                </a:cxn>
                <a:cxn ang="0">
                  <a:pos x="557" y="94"/>
                </a:cxn>
                <a:cxn ang="0">
                  <a:pos x="479" y="87"/>
                </a:cxn>
                <a:cxn ang="0">
                  <a:pos x="416" y="88"/>
                </a:cxn>
                <a:cxn ang="0">
                  <a:pos x="349" y="63"/>
                </a:cxn>
                <a:cxn ang="0">
                  <a:pos x="285" y="28"/>
                </a:cxn>
                <a:cxn ang="0">
                  <a:pos x="211" y="10"/>
                </a:cxn>
                <a:cxn ang="0">
                  <a:pos x="162" y="0"/>
                </a:cxn>
                <a:cxn ang="0">
                  <a:pos x="112" y="0"/>
                </a:cxn>
                <a:cxn ang="0">
                  <a:pos x="56" y="7"/>
                </a:cxn>
                <a:cxn ang="0">
                  <a:pos x="0" y="30"/>
                </a:cxn>
              </a:cxnLst>
              <a:rect l="0" t="0" r="r" b="b"/>
              <a:pathLst>
                <a:path w="853" h="127">
                  <a:moveTo>
                    <a:pt x="853" y="127"/>
                  </a:moveTo>
                  <a:lnTo>
                    <a:pt x="803" y="116"/>
                  </a:lnTo>
                  <a:lnTo>
                    <a:pt x="754" y="113"/>
                  </a:lnTo>
                  <a:lnTo>
                    <a:pt x="687" y="113"/>
                  </a:lnTo>
                  <a:lnTo>
                    <a:pt x="627" y="113"/>
                  </a:lnTo>
                  <a:lnTo>
                    <a:pt x="557" y="94"/>
                  </a:lnTo>
                  <a:lnTo>
                    <a:pt x="479" y="87"/>
                  </a:lnTo>
                  <a:lnTo>
                    <a:pt x="416" y="88"/>
                  </a:lnTo>
                  <a:lnTo>
                    <a:pt x="349" y="63"/>
                  </a:lnTo>
                  <a:lnTo>
                    <a:pt x="285" y="28"/>
                  </a:lnTo>
                  <a:lnTo>
                    <a:pt x="211" y="10"/>
                  </a:lnTo>
                  <a:lnTo>
                    <a:pt x="162" y="0"/>
                  </a:lnTo>
                  <a:lnTo>
                    <a:pt x="112" y="0"/>
                  </a:lnTo>
                  <a:lnTo>
                    <a:pt x="56" y="7"/>
                  </a:lnTo>
                  <a:lnTo>
                    <a:pt x="0" y="3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auto">
            <a:xfrm>
              <a:off x="329" y="2567"/>
              <a:ext cx="49" cy="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2"/>
                </a:cxn>
                <a:cxn ang="0">
                  <a:pos x="57" y="6"/>
                </a:cxn>
                <a:cxn ang="0">
                  <a:pos x="87" y="17"/>
                </a:cxn>
                <a:cxn ang="0">
                  <a:pos x="112" y="37"/>
                </a:cxn>
                <a:cxn ang="0">
                  <a:pos x="137" y="64"/>
                </a:cxn>
                <a:cxn ang="0">
                  <a:pos x="148" y="105"/>
                </a:cxn>
                <a:cxn ang="0">
                  <a:pos x="148" y="148"/>
                </a:cxn>
                <a:cxn ang="0">
                  <a:pos x="144" y="198"/>
                </a:cxn>
              </a:cxnLst>
              <a:rect l="0" t="0" r="r" b="b"/>
              <a:pathLst>
                <a:path w="148" h="198">
                  <a:moveTo>
                    <a:pt x="0" y="0"/>
                  </a:moveTo>
                  <a:lnTo>
                    <a:pt x="31" y="2"/>
                  </a:lnTo>
                  <a:lnTo>
                    <a:pt x="57" y="6"/>
                  </a:lnTo>
                  <a:lnTo>
                    <a:pt x="87" y="17"/>
                  </a:lnTo>
                  <a:lnTo>
                    <a:pt x="112" y="37"/>
                  </a:lnTo>
                  <a:lnTo>
                    <a:pt x="137" y="64"/>
                  </a:lnTo>
                  <a:lnTo>
                    <a:pt x="148" y="105"/>
                  </a:lnTo>
                  <a:lnTo>
                    <a:pt x="148" y="148"/>
                  </a:lnTo>
                  <a:lnTo>
                    <a:pt x="144" y="198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auto">
            <a:xfrm>
              <a:off x="352" y="2588"/>
              <a:ext cx="34" cy="93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95" y="63"/>
                </a:cxn>
                <a:cxn ang="0">
                  <a:pos x="85" y="129"/>
                </a:cxn>
                <a:cxn ang="0">
                  <a:pos x="74" y="175"/>
                </a:cxn>
                <a:cxn ang="0">
                  <a:pos x="60" y="211"/>
                </a:cxn>
                <a:cxn ang="0">
                  <a:pos x="43" y="235"/>
                </a:cxn>
                <a:cxn ang="0">
                  <a:pos x="26" y="257"/>
                </a:cxn>
                <a:cxn ang="0">
                  <a:pos x="0" y="280"/>
                </a:cxn>
              </a:cxnLst>
              <a:rect l="0" t="0" r="r" b="b"/>
              <a:pathLst>
                <a:path w="102" h="280">
                  <a:moveTo>
                    <a:pt x="102" y="0"/>
                  </a:moveTo>
                  <a:lnTo>
                    <a:pt x="95" y="63"/>
                  </a:lnTo>
                  <a:lnTo>
                    <a:pt x="85" y="129"/>
                  </a:lnTo>
                  <a:lnTo>
                    <a:pt x="74" y="175"/>
                  </a:lnTo>
                  <a:lnTo>
                    <a:pt x="60" y="211"/>
                  </a:lnTo>
                  <a:lnTo>
                    <a:pt x="43" y="235"/>
                  </a:lnTo>
                  <a:lnTo>
                    <a:pt x="26" y="257"/>
                  </a:lnTo>
                  <a:lnTo>
                    <a:pt x="0" y="28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auto">
            <a:xfrm>
              <a:off x="365" y="2664"/>
              <a:ext cx="54" cy="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8" y="0"/>
                </a:cxn>
                <a:cxn ang="0">
                  <a:pos x="75" y="3"/>
                </a:cxn>
                <a:cxn ang="0">
                  <a:pos x="113" y="14"/>
                </a:cxn>
                <a:cxn ang="0">
                  <a:pos x="162" y="39"/>
                </a:cxn>
              </a:cxnLst>
              <a:rect l="0" t="0" r="r" b="b"/>
              <a:pathLst>
                <a:path w="162" h="39">
                  <a:moveTo>
                    <a:pt x="0" y="5"/>
                  </a:moveTo>
                  <a:lnTo>
                    <a:pt x="38" y="0"/>
                  </a:lnTo>
                  <a:lnTo>
                    <a:pt x="75" y="3"/>
                  </a:lnTo>
                  <a:lnTo>
                    <a:pt x="113" y="14"/>
                  </a:lnTo>
                  <a:lnTo>
                    <a:pt x="162" y="39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3" name="Freeform 25"/>
            <p:cNvSpPr>
              <a:spLocks/>
            </p:cNvSpPr>
            <p:nvPr/>
          </p:nvSpPr>
          <p:spPr bwMode="auto">
            <a:xfrm>
              <a:off x="353" y="2676"/>
              <a:ext cx="64" cy="18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39" y="5"/>
                </a:cxn>
                <a:cxn ang="0">
                  <a:pos x="63" y="0"/>
                </a:cxn>
                <a:cxn ang="0">
                  <a:pos x="96" y="2"/>
                </a:cxn>
                <a:cxn ang="0">
                  <a:pos x="131" y="13"/>
                </a:cxn>
                <a:cxn ang="0">
                  <a:pos x="165" y="32"/>
                </a:cxn>
                <a:cxn ang="0">
                  <a:pos x="191" y="53"/>
                </a:cxn>
              </a:cxnLst>
              <a:rect l="0" t="0" r="r" b="b"/>
              <a:pathLst>
                <a:path w="191" h="53">
                  <a:moveTo>
                    <a:pt x="0" y="16"/>
                  </a:moveTo>
                  <a:lnTo>
                    <a:pt x="39" y="5"/>
                  </a:lnTo>
                  <a:lnTo>
                    <a:pt x="63" y="0"/>
                  </a:lnTo>
                  <a:lnTo>
                    <a:pt x="96" y="2"/>
                  </a:lnTo>
                  <a:lnTo>
                    <a:pt x="131" y="13"/>
                  </a:lnTo>
                  <a:lnTo>
                    <a:pt x="165" y="32"/>
                  </a:lnTo>
                  <a:lnTo>
                    <a:pt x="191" y="53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auto">
            <a:xfrm>
              <a:off x="537" y="2551"/>
              <a:ext cx="25" cy="139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28"/>
                </a:cxn>
                <a:cxn ang="0">
                  <a:pos x="51" y="65"/>
                </a:cxn>
                <a:cxn ang="0">
                  <a:pos x="66" y="109"/>
                </a:cxn>
                <a:cxn ang="0">
                  <a:pos x="75" y="151"/>
                </a:cxn>
                <a:cxn ang="0">
                  <a:pos x="75" y="202"/>
                </a:cxn>
                <a:cxn ang="0">
                  <a:pos x="70" y="246"/>
                </a:cxn>
                <a:cxn ang="0">
                  <a:pos x="61" y="294"/>
                </a:cxn>
                <a:cxn ang="0">
                  <a:pos x="43" y="339"/>
                </a:cxn>
                <a:cxn ang="0">
                  <a:pos x="23" y="378"/>
                </a:cxn>
                <a:cxn ang="0">
                  <a:pos x="0" y="415"/>
                </a:cxn>
              </a:cxnLst>
              <a:rect l="0" t="0" r="r" b="b"/>
              <a:pathLst>
                <a:path w="75" h="415">
                  <a:moveTo>
                    <a:pt x="17" y="0"/>
                  </a:moveTo>
                  <a:lnTo>
                    <a:pt x="34" y="28"/>
                  </a:lnTo>
                  <a:lnTo>
                    <a:pt x="51" y="65"/>
                  </a:lnTo>
                  <a:lnTo>
                    <a:pt x="66" y="109"/>
                  </a:lnTo>
                  <a:lnTo>
                    <a:pt x="75" y="151"/>
                  </a:lnTo>
                  <a:lnTo>
                    <a:pt x="75" y="202"/>
                  </a:lnTo>
                  <a:lnTo>
                    <a:pt x="70" y="246"/>
                  </a:lnTo>
                  <a:lnTo>
                    <a:pt x="61" y="294"/>
                  </a:lnTo>
                  <a:lnTo>
                    <a:pt x="43" y="339"/>
                  </a:lnTo>
                  <a:lnTo>
                    <a:pt x="23" y="378"/>
                  </a:lnTo>
                  <a:lnTo>
                    <a:pt x="0" y="415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5" name="Freeform 27"/>
            <p:cNvSpPr>
              <a:spLocks/>
            </p:cNvSpPr>
            <p:nvPr/>
          </p:nvSpPr>
          <p:spPr bwMode="auto">
            <a:xfrm>
              <a:off x="417" y="2720"/>
              <a:ext cx="82" cy="31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42" y="63"/>
                </a:cxn>
                <a:cxn ang="0">
                  <a:pos x="85" y="42"/>
                </a:cxn>
                <a:cxn ang="0">
                  <a:pos x="120" y="28"/>
                </a:cxn>
                <a:cxn ang="0">
                  <a:pos x="162" y="14"/>
                </a:cxn>
                <a:cxn ang="0">
                  <a:pos x="211" y="7"/>
                </a:cxn>
                <a:cxn ang="0">
                  <a:pos x="247" y="0"/>
                </a:cxn>
              </a:cxnLst>
              <a:rect l="0" t="0" r="r" b="b"/>
              <a:pathLst>
                <a:path w="247" h="91">
                  <a:moveTo>
                    <a:pt x="0" y="91"/>
                  </a:moveTo>
                  <a:lnTo>
                    <a:pt x="42" y="63"/>
                  </a:lnTo>
                  <a:lnTo>
                    <a:pt x="85" y="42"/>
                  </a:lnTo>
                  <a:lnTo>
                    <a:pt x="120" y="28"/>
                  </a:lnTo>
                  <a:lnTo>
                    <a:pt x="162" y="14"/>
                  </a:lnTo>
                  <a:lnTo>
                    <a:pt x="211" y="7"/>
                  </a:lnTo>
                  <a:lnTo>
                    <a:pt x="247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6" name="Freeform 28"/>
            <p:cNvSpPr>
              <a:spLocks/>
            </p:cNvSpPr>
            <p:nvPr/>
          </p:nvSpPr>
          <p:spPr bwMode="auto">
            <a:xfrm>
              <a:off x="530" y="2629"/>
              <a:ext cx="132" cy="87"/>
            </a:xfrm>
            <a:custGeom>
              <a:avLst/>
              <a:gdLst/>
              <a:ahLst/>
              <a:cxnLst>
                <a:cxn ang="0">
                  <a:pos x="0" y="261"/>
                </a:cxn>
                <a:cxn ang="0">
                  <a:pos x="43" y="261"/>
                </a:cxn>
                <a:cxn ang="0">
                  <a:pos x="106" y="247"/>
                </a:cxn>
                <a:cxn ang="0">
                  <a:pos x="164" y="226"/>
                </a:cxn>
                <a:cxn ang="0">
                  <a:pos x="213" y="204"/>
                </a:cxn>
                <a:cxn ang="0">
                  <a:pos x="262" y="169"/>
                </a:cxn>
                <a:cxn ang="0">
                  <a:pos x="319" y="127"/>
                </a:cxn>
                <a:cxn ang="0">
                  <a:pos x="340" y="85"/>
                </a:cxn>
                <a:cxn ang="0">
                  <a:pos x="396" y="0"/>
                </a:cxn>
              </a:cxnLst>
              <a:rect l="0" t="0" r="r" b="b"/>
              <a:pathLst>
                <a:path w="396" h="261">
                  <a:moveTo>
                    <a:pt x="0" y="261"/>
                  </a:moveTo>
                  <a:lnTo>
                    <a:pt x="43" y="261"/>
                  </a:lnTo>
                  <a:lnTo>
                    <a:pt x="106" y="247"/>
                  </a:lnTo>
                  <a:lnTo>
                    <a:pt x="164" y="226"/>
                  </a:lnTo>
                  <a:lnTo>
                    <a:pt x="213" y="204"/>
                  </a:lnTo>
                  <a:lnTo>
                    <a:pt x="262" y="169"/>
                  </a:lnTo>
                  <a:lnTo>
                    <a:pt x="319" y="127"/>
                  </a:lnTo>
                  <a:lnTo>
                    <a:pt x="340" y="85"/>
                  </a:lnTo>
                  <a:lnTo>
                    <a:pt x="396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7" name="Freeform 29"/>
            <p:cNvSpPr>
              <a:spLocks/>
            </p:cNvSpPr>
            <p:nvPr/>
          </p:nvSpPr>
          <p:spPr bwMode="auto">
            <a:xfrm>
              <a:off x="580" y="2694"/>
              <a:ext cx="61" cy="15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77" y="29"/>
                </a:cxn>
                <a:cxn ang="0">
                  <a:pos x="141" y="14"/>
                </a:cxn>
                <a:cxn ang="0">
                  <a:pos x="183" y="0"/>
                </a:cxn>
              </a:cxnLst>
              <a:rect l="0" t="0" r="r" b="b"/>
              <a:pathLst>
                <a:path w="183" h="43">
                  <a:moveTo>
                    <a:pt x="0" y="43"/>
                  </a:moveTo>
                  <a:lnTo>
                    <a:pt x="77" y="29"/>
                  </a:lnTo>
                  <a:lnTo>
                    <a:pt x="141" y="14"/>
                  </a:lnTo>
                  <a:lnTo>
                    <a:pt x="183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8" name="Freeform 30"/>
            <p:cNvSpPr>
              <a:spLocks/>
            </p:cNvSpPr>
            <p:nvPr/>
          </p:nvSpPr>
          <p:spPr bwMode="auto">
            <a:xfrm>
              <a:off x="551" y="2685"/>
              <a:ext cx="184" cy="80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56" y="205"/>
                </a:cxn>
                <a:cxn ang="0">
                  <a:pos x="121" y="176"/>
                </a:cxn>
                <a:cxn ang="0">
                  <a:pos x="177" y="155"/>
                </a:cxn>
                <a:cxn ang="0">
                  <a:pos x="255" y="127"/>
                </a:cxn>
                <a:cxn ang="0">
                  <a:pos x="318" y="92"/>
                </a:cxn>
                <a:cxn ang="0">
                  <a:pos x="332" y="92"/>
                </a:cxn>
                <a:cxn ang="0">
                  <a:pos x="417" y="35"/>
                </a:cxn>
                <a:cxn ang="0">
                  <a:pos x="487" y="14"/>
                </a:cxn>
                <a:cxn ang="0">
                  <a:pos x="551" y="0"/>
                </a:cxn>
              </a:cxnLst>
              <a:rect l="0" t="0" r="r" b="b"/>
              <a:pathLst>
                <a:path w="551" h="240">
                  <a:moveTo>
                    <a:pt x="0" y="240"/>
                  </a:moveTo>
                  <a:lnTo>
                    <a:pt x="56" y="205"/>
                  </a:lnTo>
                  <a:lnTo>
                    <a:pt x="121" y="176"/>
                  </a:lnTo>
                  <a:lnTo>
                    <a:pt x="177" y="155"/>
                  </a:lnTo>
                  <a:lnTo>
                    <a:pt x="255" y="127"/>
                  </a:lnTo>
                  <a:lnTo>
                    <a:pt x="318" y="92"/>
                  </a:lnTo>
                  <a:lnTo>
                    <a:pt x="332" y="92"/>
                  </a:lnTo>
                  <a:lnTo>
                    <a:pt x="417" y="35"/>
                  </a:lnTo>
                  <a:lnTo>
                    <a:pt x="487" y="14"/>
                  </a:lnTo>
                  <a:lnTo>
                    <a:pt x="551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9" name="Freeform 31"/>
            <p:cNvSpPr>
              <a:spLocks/>
            </p:cNvSpPr>
            <p:nvPr/>
          </p:nvSpPr>
          <p:spPr bwMode="auto">
            <a:xfrm>
              <a:off x="300" y="2567"/>
              <a:ext cx="17" cy="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7" y="3"/>
                </a:cxn>
                <a:cxn ang="0">
                  <a:pos x="49" y="0"/>
                </a:cxn>
              </a:cxnLst>
              <a:rect l="0" t="0" r="r" b="b"/>
              <a:pathLst>
                <a:path w="49" h="8">
                  <a:moveTo>
                    <a:pt x="0" y="8"/>
                  </a:moveTo>
                  <a:lnTo>
                    <a:pt x="27" y="3"/>
                  </a:lnTo>
                  <a:lnTo>
                    <a:pt x="49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0" name="Freeform 32"/>
            <p:cNvSpPr>
              <a:spLocks/>
            </p:cNvSpPr>
            <p:nvPr/>
          </p:nvSpPr>
          <p:spPr bwMode="auto">
            <a:xfrm>
              <a:off x="618" y="2853"/>
              <a:ext cx="40" cy="12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84" y="3"/>
                </a:cxn>
                <a:cxn ang="0">
                  <a:pos x="56" y="10"/>
                </a:cxn>
                <a:cxn ang="0">
                  <a:pos x="28" y="21"/>
                </a:cxn>
                <a:cxn ang="0">
                  <a:pos x="0" y="35"/>
                </a:cxn>
              </a:cxnLst>
              <a:rect l="0" t="0" r="r" b="b"/>
              <a:pathLst>
                <a:path w="120" h="35">
                  <a:moveTo>
                    <a:pt x="120" y="0"/>
                  </a:moveTo>
                  <a:lnTo>
                    <a:pt x="84" y="3"/>
                  </a:lnTo>
                  <a:lnTo>
                    <a:pt x="56" y="10"/>
                  </a:lnTo>
                  <a:lnTo>
                    <a:pt x="28" y="21"/>
                  </a:lnTo>
                  <a:lnTo>
                    <a:pt x="0" y="35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1" name="Freeform 33"/>
            <p:cNvSpPr>
              <a:spLocks/>
            </p:cNvSpPr>
            <p:nvPr/>
          </p:nvSpPr>
          <p:spPr bwMode="auto">
            <a:xfrm>
              <a:off x="699" y="2884"/>
              <a:ext cx="40" cy="7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78" y="0"/>
                </a:cxn>
                <a:cxn ang="0">
                  <a:pos x="35" y="7"/>
                </a:cxn>
                <a:cxn ang="0">
                  <a:pos x="0" y="21"/>
                </a:cxn>
              </a:cxnLst>
              <a:rect l="0" t="0" r="r" b="b"/>
              <a:pathLst>
                <a:path w="120" h="21">
                  <a:moveTo>
                    <a:pt x="120" y="0"/>
                  </a:moveTo>
                  <a:lnTo>
                    <a:pt x="78" y="0"/>
                  </a:lnTo>
                  <a:lnTo>
                    <a:pt x="35" y="7"/>
                  </a:lnTo>
                  <a:lnTo>
                    <a:pt x="0" y="21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2" name="Freeform 34"/>
            <p:cNvSpPr>
              <a:spLocks/>
            </p:cNvSpPr>
            <p:nvPr/>
          </p:nvSpPr>
          <p:spPr bwMode="auto">
            <a:xfrm>
              <a:off x="737" y="2853"/>
              <a:ext cx="55" cy="27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37" y="3"/>
                </a:cxn>
                <a:cxn ang="0">
                  <a:pos x="102" y="14"/>
                </a:cxn>
                <a:cxn ang="0">
                  <a:pos x="70" y="28"/>
                </a:cxn>
                <a:cxn ang="0">
                  <a:pos x="46" y="46"/>
                </a:cxn>
                <a:cxn ang="0">
                  <a:pos x="25" y="63"/>
                </a:cxn>
                <a:cxn ang="0">
                  <a:pos x="10" y="74"/>
                </a:cxn>
                <a:cxn ang="0">
                  <a:pos x="0" y="81"/>
                </a:cxn>
              </a:cxnLst>
              <a:rect l="0" t="0" r="r" b="b"/>
              <a:pathLst>
                <a:path w="166" h="81">
                  <a:moveTo>
                    <a:pt x="166" y="0"/>
                  </a:moveTo>
                  <a:lnTo>
                    <a:pt x="137" y="3"/>
                  </a:lnTo>
                  <a:lnTo>
                    <a:pt x="102" y="14"/>
                  </a:lnTo>
                  <a:lnTo>
                    <a:pt x="70" y="28"/>
                  </a:lnTo>
                  <a:lnTo>
                    <a:pt x="46" y="46"/>
                  </a:lnTo>
                  <a:lnTo>
                    <a:pt x="25" y="63"/>
                  </a:lnTo>
                  <a:lnTo>
                    <a:pt x="10" y="74"/>
                  </a:lnTo>
                  <a:lnTo>
                    <a:pt x="0" y="81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3" name="Freeform 35"/>
            <p:cNvSpPr>
              <a:spLocks/>
            </p:cNvSpPr>
            <p:nvPr/>
          </p:nvSpPr>
          <p:spPr bwMode="auto">
            <a:xfrm>
              <a:off x="843" y="2874"/>
              <a:ext cx="42" cy="16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67" y="7"/>
                </a:cxn>
                <a:cxn ang="0">
                  <a:pos x="42" y="18"/>
                </a:cxn>
                <a:cxn ang="0">
                  <a:pos x="18" y="32"/>
                </a:cxn>
                <a:cxn ang="0">
                  <a:pos x="0" y="49"/>
                </a:cxn>
              </a:cxnLst>
              <a:rect l="0" t="0" r="r" b="b"/>
              <a:pathLst>
                <a:path w="127" h="49">
                  <a:moveTo>
                    <a:pt x="127" y="0"/>
                  </a:moveTo>
                  <a:lnTo>
                    <a:pt x="67" y="7"/>
                  </a:lnTo>
                  <a:lnTo>
                    <a:pt x="42" y="18"/>
                  </a:lnTo>
                  <a:lnTo>
                    <a:pt x="18" y="32"/>
                  </a:lnTo>
                  <a:lnTo>
                    <a:pt x="0" y="49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4" name="Freeform 36"/>
            <p:cNvSpPr>
              <a:spLocks/>
            </p:cNvSpPr>
            <p:nvPr/>
          </p:nvSpPr>
          <p:spPr bwMode="auto">
            <a:xfrm>
              <a:off x="876" y="2826"/>
              <a:ext cx="48" cy="25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95" y="14"/>
                </a:cxn>
                <a:cxn ang="0">
                  <a:pos x="67" y="28"/>
                </a:cxn>
                <a:cxn ang="0">
                  <a:pos x="42" y="42"/>
                </a:cxn>
                <a:cxn ang="0">
                  <a:pos x="21" y="60"/>
                </a:cxn>
                <a:cxn ang="0">
                  <a:pos x="0" y="77"/>
                </a:cxn>
              </a:cxnLst>
              <a:rect l="0" t="0" r="r" b="b"/>
              <a:pathLst>
                <a:path w="144" h="77">
                  <a:moveTo>
                    <a:pt x="144" y="0"/>
                  </a:moveTo>
                  <a:lnTo>
                    <a:pt x="95" y="14"/>
                  </a:lnTo>
                  <a:lnTo>
                    <a:pt x="67" y="28"/>
                  </a:lnTo>
                  <a:lnTo>
                    <a:pt x="42" y="42"/>
                  </a:lnTo>
                  <a:lnTo>
                    <a:pt x="21" y="60"/>
                  </a:lnTo>
                  <a:lnTo>
                    <a:pt x="0" y="77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5" name="Freeform 37"/>
            <p:cNvSpPr>
              <a:spLocks/>
            </p:cNvSpPr>
            <p:nvPr/>
          </p:nvSpPr>
          <p:spPr bwMode="auto">
            <a:xfrm>
              <a:off x="802" y="2817"/>
              <a:ext cx="40" cy="19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74" y="10"/>
                </a:cxn>
                <a:cxn ang="0">
                  <a:pos x="49" y="26"/>
                </a:cxn>
                <a:cxn ang="0">
                  <a:pos x="24" y="40"/>
                </a:cxn>
                <a:cxn ang="0">
                  <a:pos x="0" y="57"/>
                </a:cxn>
              </a:cxnLst>
              <a:rect l="0" t="0" r="r" b="b"/>
              <a:pathLst>
                <a:path w="120" h="57">
                  <a:moveTo>
                    <a:pt x="120" y="0"/>
                  </a:moveTo>
                  <a:lnTo>
                    <a:pt x="74" y="10"/>
                  </a:lnTo>
                  <a:lnTo>
                    <a:pt x="49" y="26"/>
                  </a:lnTo>
                  <a:lnTo>
                    <a:pt x="24" y="40"/>
                  </a:lnTo>
                  <a:lnTo>
                    <a:pt x="0" y="57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6" name="Freeform 38"/>
            <p:cNvSpPr>
              <a:spLocks/>
            </p:cNvSpPr>
            <p:nvPr/>
          </p:nvSpPr>
          <p:spPr bwMode="auto">
            <a:xfrm>
              <a:off x="854" y="2766"/>
              <a:ext cx="52" cy="38"/>
            </a:xfrm>
            <a:custGeom>
              <a:avLst/>
              <a:gdLst/>
              <a:ahLst/>
              <a:cxnLst>
                <a:cxn ang="0">
                  <a:pos x="155" y="0"/>
                </a:cxn>
                <a:cxn ang="0">
                  <a:pos x="88" y="13"/>
                </a:cxn>
                <a:cxn ang="0">
                  <a:pos x="49" y="33"/>
                </a:cxn>
                <a:cxn ang="0">
                  <a:pos x="21" y="59"/>
                </a:cxn>
                <a:cxn ang="0">
                  <a:pos x="7" y="85"/>
                </a:cxn>
                <a:cxn ang="0">
                  <a:pos x="0" y="113"/>
                </a:cxn>
              </a:cxnLst>
              <a:rect l="0" t="0" r="r" b="b"/>
              <a:pathLst>
                <a:path w="155" h="113">
                  <a:moveTo>
                    <a:pt x="155" y="0"/>
                  </a:moveTo>
                  <a:lnTo>
                    <a:pt x="88" y="13"/>
                  </a:lnTo>
                  <a:lnTo>
                    <a:pt x="49" y="33"/>
                  </a:lnTo>
                  <a:lnTo>
                    <a:pt x="21" y="59"/>
                  </a:lnTo>
                  <a:lnTo>
                    <a:pt x="7" y="85"/>
                  </a:lnTo>
                  <a:lnTo>
                    <a:pt x="0" y="113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7" name="Freeform 39"/>
            <p:cNvSpPr>
              <a:spLocks/>
            </p:cNvSpPr>
            <p:nvPr/>
          </p:nvSpPr>
          <p:spPr bwMode="auto">
            <a:xfrm>
              <a:off x="762" y="2741"/>
              <a:ext cx="72" cy="23"/>
            </a:xfrm>
            <a:custGeom>
              <a:avLst/>
              <a:gdLst/>
              <a:ahLst/>
              <a:cxnLst>
                <a:cxn ang="0">
                  <a:pos x="218" y="0"/>
                </a:cxn>
                <a:cxn ang="0">
                  <a:pos x="127" y="0"/>
                </a:cxn>
                <a:cxn ang="0">
                  <a:pos x="63" y="21"/>
                </a:cxn>
                <a:cxn ang="0">
                  <a:pos x="21" y="42"/>
                </a:cxn>
                <a:cxn ang="0">
                  <a:pos x="0" y="70"/>
                </a:cxn>
              </a:cxnLst>
              <a:rect l="0" t="0" r="r" b="b"/>
              <a:pathLst>
                <a:path w="218" h="70">
                  <a:moveTo>
                    <a:pt x="218" y="0"/>
                  </a:moveTo>
                  <a:lnTo>
                    <a:pt x="127" y="0"/>
                  </a:lnTo>
                  <a:lnTo>
                    <a:pt x="63" y="21"/>
                  </a:lnTo>
                  <a:lnTo>
                    <a:pt x="21" y="42"/>
                  </a:lnTo>
                  <a:lnTo>
                    <a:pt x="0" y="7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8" name="Freeform 40"/>
            <p:cNvSpPr>
              <a:spLocks/>
            </p:cNvSpPr>
            <p:nvPr/>
          </p:nvSpPr>
          <p:spPr bwMode="auto">
            <a:xfrm>
              <a:off x="738" y="2752"/>
              <a:ext cx="7" cy="36"/>
            </a:xfrm>
            <a:custGeom>
              <a:avLst/>
              <a:gdLst/>
              <a:ahLst/>
              <a:cxnLst>
                <a:cxn ang="0">
                  <a:pos x="7" y="106"/>
                </a:cxn>
                <a:cxn ang="0">
                  <a:pos x="0" y="78"/>
                </a:cxn>
                <a:cxn ang="0">
                  <a:pos x="7" y="42"/>
                </a:cxn>
                <a:cxn ang="0">
                  <a:pos x="22" y="0"/>
                </a:cxn>
              </a:cxnLst>
              <a:rect l="0" t="0" r="r" b="b"/>
              <a:pathLst>
                <a:path w="22" h="106">
                  <a:moveTo>
                    <a:pt x="7" y="106"/>
                  </a:moveTo>
                  <a:lnTo>
                    <a:pt x="0" y="78"/>
                  </a:lnTo>
                  <a:lnTo>
                    <a:pt x="7" y="42"/>
                  </a:lnTo>
                  <a:lnTo>
                    <a:pt x="22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9" name="Freeform 41"/>
            <p:cNvSpPr>
              <a:spLocks/>
            </p:cNvSpPr>
            <p:nvPr/>
          </p:nvSpPr>
          <p:spPr bwMode="auto">
            <a:xfrm>
              <a:off x="677" y="2792"/>
              <a:ext cx="19" cy="24"/>
            </a:xfrm>
            <a:custGeom>
              <a:avLst/>
              <a:gdLst/>
              <a:ahLst/>
              <a:cxnLst>
                <a:cxn ang="0">
                  <a:pos x="56" y="70"/>
                </a:cxn>
                <a:cxn ang="0">
                  <a:pos x="28" y="42"/>
                </a:cxn>
                <a:cxn ang="0">
                  <a:pos x="0" y="0"/>
                </a:cxn>
              </a:cxnLst>
              <a:rect l="0" t="0" r="r" b="b"/>
              <a:pathLst>
                <a:path w="56" h="70">
                  <a:moveTo>
                    <a:pt x="56" y="70"/>
                  </a:moveTo>
                  <a:lnTo>
                    <a:pt x="28" y="42"/>
                  </a:lnTo>
                  <a:lnTo>
                    <a:pt x="0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30" name="Line 42"/>
            <p:cNvSpPr>
              <a:spLocks noChangeShapeType="1"/>
            </p:cNvSpPr>
            <p:nvPr/>
          </p:nvSpPr>
          <p:spPr bwMode="auto">
            <a:xfrm flipH="1" flipV="1">
              <a:off x="698" y="2938"/>
              <a:ext cx="10" cy="14"/>
            </a:xfrm>
            <a:prstGeom prst="line">
              <a:avLst/>
            </a:prstGeom>
            <a:grpFill/>
            <a:ln w="476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</p:grpSp>
      <p:grpSp>
        <p:nvGrpSpPr>
          <p:cNvPr id="31" name="Group 43"/>
          <p:cNvGrpSpPr>
            <a:grpSpLocks/>
          </p:cNvGrpSpPr>
          <p:nvPr/>
        </p:nvGrpSpPr>
        <p:grpSpPr bwMode="auto">
          <a:xfrm flipH="1">
            <a:off x="6889154" y="3031723"/>
            <a:ext cx="2003326" cy="1415623"/>
            <a:chOff x="244" y="2506"/>
            <a:chExt cx="773" cy="469"/>
          </a:xfrm>
          <a:solidFill>
            <a:srgbClr val="00FF00"/>
          </a:solidFill>
        </p:grpSpPr>
        <p:sp>
          <p:nvSpPr>
            <p:cNvPr id="32" name="Freeform 44"/>
            <p:cNvSpPr>
              <a:spLocks/>
            </p:cNvSpPr>
            <p:nvPr/>
          </p:nvSpPr>
          <p:spPr bwMode="auto">
            <a:xfrm>
              <a:off x="244" y="2506"/>
              <a:ext cx="773" cy="469"/>
            </a:xfrm>
            <a:custGeom>
              <a:avLst/>
              <a:gdLst/>
              <a:ahLst/>
              <a:cxnLst>
                <a:cxn ang="0">
                  <a:pos x="927" y="131"/>
                </a:cxn>
                <a:cxn ang="0">
                  <a:pos x="1113" y="137"/>
                </a:cxn>
                <a:cxn ang="0">
                  <a:pos x="1164" y="156"/>
                </a:cxn>
                <a:cxn ang="0">
                  <a:pos x="1479" y="431"/>
                </a:cxn>
                <a:cxn ang="0">
                  <a:pos x="1634" y="642"/>
                </a:cxn>
                <a:cxn ang="0">
                  <a:pos x="1859" y="733"/>
                </a:cxn>
                <a:cxn ang="0">
                  <a:pos x="1957" y="773"/>
                </a:cxn>
                <a:cxn ang="0">
                  <a:pos x="2042" y="783"/>
                </a:cxn>
                <a:cxn ang="0">
                  <a:pos x="2132" y="791"/>
                </a:cxn>
                <a:cxn ang="0">
                  <a:pos x="2201" y="807"/>
                </a:cxn>
                <a:cxn ang="0">
                  <a:pos x="2265" y="857"/>
                </a:cxn>
                <a:cxn ang="0">
                  <a:pos x="2266" y="921"/>
                </a:cxn>
                <a:cxn ang="0">
                  <a:pos x="2237" y="971"/>
                </a:cxn>
                <a:cxn ang="0">
                  <a:pos x="2282" y="991"/>
                </a:cxn>
                <a:cxn ang="0">
                  <a:pos x="2318" y="1052"/>
                </a:cxn>
                <a:cxn ang="0">
                  <a:pos x="2306" y="1129"/>
                </a:cxn>
                <a:cxn ang="0">
                  <a:pos x="2267" y="1162"/>
                </a:cxn>
                <a:cxn ang="0">
                  <a:pos x="2246" y="1194"/>
                </a:cxn>
                <a:cxn ang="0">
                  <a:pos x="2244" y="1243"/>
                </a:cxn>
                <a:cxn ang="0">
                  <a:pos x="2224" y="1285"/>
                </a:cxn>
                <a:cxn ang="0">
                  <a:pos x="2188" y="1315"/>
                </a:cxn>
                <a:cxn ang="0">
                  <a:pos x="1979" y="1312"/>
                </a:cxn>
                <a:cxn ang="0">
                  <a:pos x="1838" y="1368"/>
                </a:cxn>
                <a:cxn ang="0">
                  <a:pos x="1764" y="1407"/>
                </a:cxn>
                <a:cxn ang="0">
                  <a:pos x="1535" y="1362"/>
                </a:cxn>
                <a:cxn ang="0">
                  <a:pos x="1091" y="1305"/>
                </a:cxn>
                <a:cxn ang="0">
                  <a:pos x="561" y="941"/>
                </a:cxn>
                <a:cxn ang="0">
                  <a:pos x="456" y="800"/>
                </a:cxn>
                <a:cxn ang="0">
                  <a:pos x="311" y="534"/>
                </a:cxn>
                <a:cxn ang="0">
                  <a:pos x="270" y="559"/>
                </a:cxn>
                <a:cxn ang="0">
                  <a:pos x="214" y="568"/>
                </a:cxn>
                <a:cxn ang="0">
                  <a:pos x="156" y="562"/>
                </a:cxn>
                <a:cxn ang="0">
                  <a:pos x="82" y="546"/>
                </a:cxn>
                <a:cxn ang="0">
                  <a:pos x="17" y="496"/>
                </a:cxn>
                <a:cxn ang="0">
                  <a:pos x="0" y="409"/>
                </a:cxn>
                <a:cxn ang="0">
                  <a:pos x="11" y="328"/>
                </a:cxn>
                <a:cxn ang="0">
                  <a:pos x="54" y="268"/>
                </a:cxn>
                <a:cxn ang="0">
                  <a:pos x="113" y="220"/>
                </a:cxn>
                <a:cxn ang="0">
                  <a:pos x="167" y="191"/>
                </a:cxn>
                <a:cxn ang="0">
                  <a:pos x="293" y="64"/>
                </a:cxn>
                <a:cxn ang="0">
                  <a:pos x="575" y="0"/>
                </a:cxn>
                <a:cxn ang="0">
                  <a:pos x="730" y="36"/>
                </a:cxn>
                <a:cxn ang="0">
                  <a:pos x="819" y="82"/>
                </a:cxn>
              </a:cxnLst>
              <a:rect l="0" t="0" r="r" b="b"/>
              <a:pathLst>
                <a:path w="2318" h="1407">
                  <a:moveTo>
                    <a:pt x="895" y="135"/>
                  </a:moveTo>
                  <a:lnTo>
                    <a:pt x="927" y="131"/>
                  </a:lnTo>
                  <a:lnTo>
                    <a:pt x="1086" y="131"/>
                  </a:lnTo>
                  <a:lnTo>
                    <a:pt x="1113" y="137"/>
                  </a:lnTo>
                  <a:lnTo>
                    <a:pt x="1138" y="144"/>
                  </a:lnTo>
                  <a:lnTo>
                    <a:pt x="1164" y="156"/>
                  </a:lnTo>
                  <a:lnTo>
                    <a:pt x="1366" y="304"/>
                  </a:lnTo>
                  <a:lnTo>
                    <a:pt x="1479" y="431"/>
                  </a:lnTo>
                  <a:lnTo>
                    <a:pt x="1542" y="508"/>
                  </a:lnTo>
                  <a:lnTo>
                    <a:pt x="1634" y="642"/>
                  </a:lnTo>
                  <a:lnTo>
                    <a:pt x="1754" y="698"/>
                  </a:lnTo>
                  <a:lnTo>
                    <a:pt x="1859" y="733"/>
                  </a:lnTo>
                  <a:lnTo>
                    <a:pt x="1925" y="760"/>
                  </a:lnTo>
                  <a:lnTo>
                    <a:pt x="1957" y="773"/>
                  </a:lnTo>
                  <a:lnTo>
                    <a:pt x="1986" y="779"/>
                  </a:lnTo>
                  <a:lnTo>
                    <a:pt x="2042" y="783"/>
                  </a:lnTo>
                  <a:lnTo>
                    <a:pt x="2089" y="785"/>
                  </a:lnTo>
                  <a:lnTo>
                    <a:pt x="2132" y="791"/>
                  </a:lnTo>
                  <a:lnTo>
                    <a:pt x="2168" y="799"/>
                  </a:lnTo>
                  <a:lnTo>
                    <a:pt x="2201" y="807"/>
                  </a:lnTo>
                  <a:lnTo>
                    <a:pt x="2241" y="829"/>
                  </a:lnTo>
                  <a:lnTo>
                    <a:pt x="2265" y="857"/>
                  </a:lnTo>
                  <a:lnTo>
                    <a:pt x="2268" y="895"/>
                  </a:lnTo>
                  <a:lnTo>
                    <a:pt x="2266" y="921"/>
                  </a:lnTo>
                  <a:lnTo>
                    <a:pt x="2254" y="951"/>
                  </a:lnTo>
                  <a:lnTo>
                    <a:pt x="2237" y="971"/>
                  </a:lnTo>
                  <a:lnTo>
                    <a:pt x="2261" y="977"/>
                  </a:lnTo>
                  <a:lnTo>
                    <a:pt x="2282" y="991"/>
                  </a:lnTo>
                  <a:lnTo>
                    <a:pt x="2304" y="1014"/>
                  </a:lnTo>
                  <a:lnTo>
                    <a:pt x="2318" y="1052"/>
                  </a:lnTo>
                  <a:lnTo>
                    <a:pt x="2318" y="1095"/>
                  </a:lnTo>
                  <a:lnTo>
                    <a:pt x="2306" y="1129"/>
                  </a:lnTo>
                  <a:lnTo>
                    <a:pt x="2286" y="1150"/>
                  </a:lnTo>
                  <a:lnTo>
                    <a:pt x="2267" y="1162"/>
                  </a:lnTo>
                  <a:lnTo>
                    <a:pt x="2238" y="1174"/>
                  </a:lnTo>
                  <a:lnTo>
                    <a:pt x="2246" y="1194"/>
                  </a:lnTo>
                  <a:lnTo>
                    <a:pt x="2250" y="1218"/>
                  </a:lnTo>
                  <a:lnTo>
                    <a:pt x="2244" y="1243"/>
                  </a:lnTo>
                  <a:lnTo>
                    <a:pt x="2237" y="1263"/>
                  </a:lnTo>
                  <a:lnTo>
                    <a:pt x="2224" y="1285"/>
                  </a:lnTo>
                  <a:lnTo>
                    <a:pt x="2210" y="1301"/>
                  </a:lnTo>
                  <a:lnTo>
                    <a:pt x="2188" y="1315"/>
                  </a:lnTo>
                  <a:lnTo>
                    <a:pt x="2163" y="1319"/>
                  </a:lnTo>
                  <a:lnTo>
                    <a:pt x="1979" y="1312"/>
                  </a:lnTo>
                  <a:lnTo>
                    <a:pt x="1859" y="1326"/>
                  </a:lnTo>
                  <a:lnTo>
                    <a:pt x="1838" y="1368"/>
                  </a:lnTo>
                  <a:lnTo>
                    <a:pt x="1810" y="1397"/>
                  </a:lnTo>
                  <a:lnTo>
                    <a:pt x="1764" y="1407"/>
                  </a:lnTo>
                  <a:lnTo>
                    <a:pt x="1726" y="1403"/>
                  </a:lnTo>
                  <a:lnTo>
                    <a:pt x="1535" y="1362"/>
                  </a:lnTo>
                  <a:lnTo>
                    <a:pt x="1394" y="1341"/>
                  </a:lnTo>
                  <a:lnTo>
                    <a:pt x="1091" y="1305"/>
                  </a:lnTo>
                  <a:lnTo>
                    <a:pt x="660" y="1059"/>
                  </a:lnTo>
                  <a:lnTo>
                    <a:pt x="561" y="941"/>
                  </a:lnTo>
                  <a:lnTo>
                    <a:pt x="498" y="864"/>
                  </a:lnTo>
                  <a:lnTo>
                    <a:pt x="456" y="800"/>
                  </a:lnTo>
                  <a:lnTo>
                    <a:pt x="385" y="684"/>
                  </a:lnTo>
                  <a:lnTo>
                    <a:pt x="311" y="534"/>
                  </a:lnTo>
                  <a:lnTo>
                    <a:pt x="297" y="547"/>
                  </a:lnTo>
                  <a:lnTo>
                    <a:pt x="270" y="559"/>
                  </a:lnTo>
                  <a:lnTo>
                    <a:pt x="243" y="564"/>
                  </a:lnTo>
                  <a:lnTo>
                    <a:pt x="214" y="568"/>
                  </a:lnTo>
                  <a:lnTo>
                    <a:pt x="183" y="567"/>
                  </a:lnTo>
                  <a:lnTo>
                    <a:pt x="156" y="562"/>
                  </a:lnTo>
                  <a:lnTo>
                    <a:pt x="124" y="555"/>
                  </a:lnTo>
                  <a:lnTo>
                    <a:pt x="82" y="546"/>
                  </a:lnTo>
                  <a:lnTo>
                    <a:pt x="43" y="524"/>
                  </a:lnTo>
                  <a:lnTo>
                    <a:pt x="17" y="496"/>
                  </a:lnTo>
                  <a:lnTo>
                    <a:pt x="3" y="455"/>
                  </a:lnTo>
                  <a:lnTo>
                    <a:pt x="0" y="409"/>
                  </a:lnTo>
                  <a:lnTo>
                    <a:pt x="2" y="364"/>
                  </a:lnTo>
                  <a:lnTo>
                    <a:pt x="11" y="328"/>
                  </a:lnTo>
                  <a:lnTo>
                    <a:pt x="33" y="294"/>
                  </a:lnTo>
                  <a:lnTo>
                    <a:pt x="54" y="268"/>
                  </a:lnTo>
                  <a:lnTo>
                    <a:pt x="78" y="245"/>
                  </a:lnTo>
                  <a:lnTo>
                    <a:pt x="113" y="220"/>
                  </a:lnTo>
                  <a:lnTo>
                    <a:pt x="138" y="205"/>
                  </a:lnTo>
                  <a:lnTo>
                    <a:pt x="167" y="191"/>
                  </a:lnTo>
                  <a:lnTo>
                    <a:pt x="179" y="159"/>
                  </a:lnTo>
                  <a:lnTo>
                    <a:pt x="293" y="64"/>
                  </a:lnTo>
                  <a:lnTo>
                    <a:pt x="434" y="7"/>
                  </a:lnTo>
                  <a:lnTo>
                    <a:pt x="575" y="0"/>
                  </a:lnTo>
                  <a:lnTo>
                    <a:pt x="674" y="17"/>
                  </a:lnTo>
                  <a:lnTo>
                    <a:pt x="730" y="36"/>
                  </a:lnTo>
                  <a:lnTo>
                    <a:pt x="770" y="55"/>
                  </a:lnTo>
                  <a:lnTo>
                    <a:pt x="819" y="82"/>
                  </a:lnTo>
                  <a:lnTo>
                    <a:pt x="895" y="135"/>
                  </a:lnTo>
                  <a:close/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33" name="Freeform 45"/>
            <p:cNvSpPr>
              <a:spLocks/>
            </p:cNvSpPr>
            <p:nvPr/>
          </p:nvSpPr>
          <p:spPr bwMode="auto">
            <a:xfrm>
              <a:off x="487" y="2805"/>
              <a:ext cx="378" cy="163"/>
            </a:xfrm>
            <a:custGeom>
              <a:avLst/>
              <a:gdLst/>
              <a:ahLst/>
              <a:cxnLst>
                <a:cxn ang="0">
                  <a:pos x="1094" y="491"/>
                </a:cxn>
                <a:cxn ang="0">
                  <a:pos x="1122" y="449"/>
                </a:cxn>
                <a:cxn ang="0">
                  <a:pos x="1133" y="403"/>
                </a:cxn>
                <a:cxn ang="0">
                  <a:pos x="1122" y="354"/>
                </a:cxn>
                <a:cxn ang="0">
                  <a:pos x="1087" y="308"/>
                </a:cxn>
                <a:cxn ang="0">
                  <a:pos x="1048" y="283"/>
                </a:cxn>
                <a:cxn ang="0">
                  <a:pos x="999" y="266"/>
                </a:cxn>
                <a:cxn ang="0">
                  <a:pos x="946" y="255"/>
                </a:cxn>
                <a:cxn ang="0">
                  <a:pos x="886" y="245"/>
                </a:cxn>
                <a:cxn ang="0">
                  <a:pos x="823" y="245"/>
                </a:cxn>
                <a:cxn ang="0">
                  <a:pos x="756" y="234"/>
                </a:cxn>
                <a:cxn ang="0">
                  <a:pos x="724" y="202"/>
                </a:cxn>
                <a:cxn ang="0">
                  <a:pos x="657" y="167"/>
                </a:cxn>
                <a:cxn ang="0">
                  <a:pos x="583" y="150"/>
                </a:cxn>
                <a:cxn ang="0">
                  <a:pos x="513" y="143"/>
                </a:cxn>
                <a:cxn ang="0">
                  <a:pos x="463" y="100"/>
                </a:cxn>
                <a:cxn ang="0">
                  <a:pos x="414" y="65"/>
                </a:cxn>
                <a:cxn ang="0">
                  <a:pos x="351" y="29"/>
                </a:cxn>
                <a:cxn ang="0">
                  <a:pos x="284" y="8"/>
                </a:cxn>
                <a:cxn ang="0">
                  <a:pos x="208" y="0"/>
                </a:cxn>
                <a:cxn ang="0">
                  <a:pos x="145" y="4"/>
                </a:cxn>
                <a:cxn ang="0">
                  <a:pos x="64" y="17"/>
                </a:cxn>
                <a:cxn ang="0">
                  <a:pos x="0" y="50"/>
                </a:cxn>
              </a:cxnLst>
              <a:rect l="0" t="0" r="r" b="b"/>
              <a:pathLst>
                <a:path w="1133" h="491">
                  <a:moveTo>
                    <a:pt x="1094" y="491"/>
                  </a:moveTo>
                  <a:lnTo>
                    <a:pt x="1122" y="449"/>
                  </a:lnTo>
                  <a:lnTo>
                    <a:pt x="1133" y="403"/>
                  </a:lnTo>
                  <a:lnTo>
                    <a:pt x="1122" y="354"/>
                  </a:lnTo>
                  <a:lnTo>
                    <a:pt x="1087" y="308"/>
                  </a:lnTo>
                  <a:lnTo>
                    <a:pt x="1048" y="283"/>
                  </a:lnTo>
                  <a:lnTo>
                    <a:pt x="999" y="266"/>
                  </a:lnTo>
                  <a:lnTo>
                    <a:pt x="946" y="255"/>
                  </a:lnTo>
                  <a:lnTo>
                    <a:pt x="886" y="245"/>
                  </a:lnTo>
                  <a:lnTo>
                    <a:pt x="823" y="245"/>
                  </a:lnTo>
                  <a:lnTo>
                    <a:pt x="756" y="234"/>
                  </a:lnTo>
                  <a:lnTo>
                    <a:pt x="724" y="202"/>
                  </a:lnTo>
                  <a:lnTo>
                    <a:pt x="657" y="167"/>
                  </a:lnTo>
                  <a:lnTo>
                    <a:pt x="583" y="150"/>
                  </a:lnTo>
                  <a:lnTo>
                    <a:pt x="513" y="143"/>
                  </a:lnTo>
                  <a:lnTo>
                    <a:pt x="463" y="100"/>
                  </a:lnTo>
                  <a:lnTo>
                    <a:pt x="414" y="65"/>
                  </a:lnTo>
                  <a:lnTo>
                    <a:pt x="351" y="29"/>
                  </a:lnTo>
                  <a:lnTo>
                    <a:pt x="284" y="8"/>
                  </a:lnTo>
                  <a:lnTo>
                    <a:pt x="208" y="0"/>
                  </a:lnTo>
                  <a:lnTo>
                    <a:pt x="145" y="4"/>
                  </a:lnTo>
                  <a:lnTo>
                    <a:pt x="64" y="17"/>
                  </a:lnTo>
                  <a:lnTo>
                    <a:pt x="0" y="5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34" name="Freeform 46"/>
            <p:cNvSpPr>
              <a:spLocks/>
            </p:cNvSpPr>
            <p:nvPr/>
          </p:nvSpPr>
          <p:spPr bwMode="auto">
            <a:xfrm>
              <a:off x="646" y="2818"/>
              <a:ext cx="344" cy="79"/>
            </a:xfrm>
            <a:custGeom>
              <a:avLst/>
              <a:gdLst/>
              <a:ahLst/>
              <a:cxnLst>
                <a:cxn ang="0">
                  <a:pos x="1030" y="237"/>
                </a:cxn>
                <a:cxn ang="0">
                  <a:pos x="1005" y="209"/>
                </a:cxn>
                <a:cxn ang="0">
                  <a:pos x="966" y="185"/>
                </a:cxn>
                <a:cxn ang="0">
                  <a:pos x="927" y="174"/>
                </a:cxn>
                <a:cxn ang="0">
                  <a:pos x="878" y="163"/>
                </a:cxn>
                <a:cxn ang="0">
                  <a:pos x="829" y="160"/>
                </a:cxn>
                <a:cxn ang="0">
                  <a:pos x="769" y="160"/>
                </a:cxn>
                <a:cxn ang="0">
                  <a:pos x="712" y="167"/>
                </a:cxn>
                <a:cxn ang="0">
                  <a:pos x="656" y="149"/>
                </a:cxn>
                <a:cxn ang="0">
                  <a:pos x="596" y="132"/>
                </a:cxn>
                <a:cxn ang="0">
                  <a:pos x="536" y="118"/>
                </a:cxn>
                <a:cxn ang="0">
                  <a:pos x="480" y="111"/>
                </a:cxn>
                <a:cxn ang="0">
                  <a:pos x="427" y="104"/>
                </a:cxn>
                <a:cxn ang="0">
                  <a:pos x="388" y="79"/>
                </a:cxn>
                <a:cxn ang="0">
                  <a:pos x="342" y="51"/>
                </a:cxn>
                <a:cxn ang="0">
                  <a:pos x="297" y="26"/>
                </a:cxn>
                <a:cxn ang="0">
                  <a:pos x="247" y="7"/>
                </a:cxn>
                <a:cxn ang="0">
                  <a:pos x="194" y="0"/>
                </a:cxn>
                <a:cxn ang="0">
                  <a:pos x="145" y="0"/>
                </a:cxn>
                <a:cxn ang="0">
                  <a:pos x="89" y="14"/>
                </a:cxn>
                <a:cxn ang="0">
                  <a:pos x="57" y="35"/>
                </a:cxn>
                <a:cxn ang="0">
                  <a:pos x="25" y="55"/>
                </a:cxn>
                <a:cxn ang="0">
                  <a:pos x="0" y="72"/>
                </a:cxn>
              </a:cxnLst>
              <a:rect l="0" t="0" r="r" b="b"/>
              <a:pathLst>
                <a:path w="1030" h="237">
                  <a:moveTo>
                    <a:pt x="1030" y="237"/>
                  </a:moveTo>
                  <a:lnTo>
                    <a:pt x="1005" y="209"/>
                  </a:lnTo>
                  <a:lnTo>
                    <a:pt x="966" y="185"/>
                  </a:lnTo>
                  <a:lnTo>
                    <a:pt x="927" y="174"/>
                  </a:lnTo>
                  <a:lnTo>
                    <a:pt x="878" y="163"/>
                  </a:lnTo>
                  <a:lnTo>
                    <a:pt x="829" y="160"/>
                  </a:lnTo>
                  <a:lnTo>
                    <a:pt x="769" y="160"/>
                  </a:lnTo>
                  <a:lnTo>
                    <a:pt x="712" y="167"/>
                  </a:lnTo>
                  <a:lnTo>
                    <a:pt x="656" y="149"/>
                  </a:lnTo>
                  <a:lnTo>
                    <a:pt x="596" y="132"/>
                  </a:lnTo>
                  <a:lnTo>
                    <a:pt x="536" y="118"/>
                  </a:lnTo>
                  <a:lnTo>
                    <a:pt x="480" y="111"/>
                  </a:lnTo>
                  <a:lnTo>
                    <a:pt x="427" y="104"/>
                  </a:lnTo>
                  <a:lnTo>
                    <a:pt x="388" y="79"/>
                  </a:lnTo>
                  <a:lnTo>
                    <a:pt x="342" y="51"/>
                  </a:lnTo>
                  <a:lnTo>
                    <a:pt x="297" y="26"/>
                  </a:lnTo>
                  <a:lnTo>
                    <a:pt x="247" y="7"/>
                  </a:lnTo>
                  <a:lnTo>
                    <a:pt x="194" y="0"/>
                  </a:lnTo>
                  <a:lnTo>
                    <a:pt x="145" y="0"/>
                  </a:lnTo>
                  <a:lnTo>
                    <a:pt x="89" y="14"/>
                  </a:lnTo>
                  <a:lnTo>
                    <a:pt x="57" y="35"/>
                  </a:lnTo>
                  <a:lnTo>
                    <a:pt x="25" y="55"/>
                  </a:lnTo>
                  <a:lnTo>
                    <a:pt x="0" y="72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35" name="Freeform 47"/>
            <p:cNvSpPr>
              <a:spLocks/>
            </p:cNvSpPr>
            <p:nvPr/>
          </p:nvSpPr>
          <p:spPr bwMode="auto">
            <a:xfrm>
              <a:off x="705" y="2788"/>
              <a:ext cx="285" cy="42"/>
            </a:xfrm>
            <a:custGeom>
              <a:avLst/>
              <a:gdLst/>
              <a:ahLst/>
              <a:cxnLst>
                <a:cxn ang="0">
                  <a:pos x="853" y="127"/>
                </a:cxn>
                <a:cxn ang="0">
                  <a:pos x="803" y="116"/>
                </a:cxn>
                <a:cxn ang="0">
                  <a:pos x="754" y="113"/>
                </a:cxn>
                <a:cxn ang="0">
                  <a:pos x="687" y="113"/>
                </a:cxn>
                <a:cxn ang="0">
                  <a:pos x="627" y="113"/>
                </a:cxn>
                <a:cxn ang="0">
                  <a:pos x="557" y="94"/>
                </a:cxn>
                <a:cxn ang="0">
                  <a:pos x="479" y="87"/>
                </a:cxn>
                <a:cxn ang="0">
                  <a:pos x="416" y="88"/>
                </a:cxn>
                <a:cxn ang="0">
                  <a:pos x="349" y="63"/>
                </a:cxn>
                <a:cxn ang="0">
                  <a:pos x="285" y="28"/>
                </a:cxn>
                <a:cxn ang="0">
                  <a:pos x="211" y="10"/>
                </a:cxn>
                <a:cxn ang="0">
                  <a:pos x="162" y="0"/>
                </a:cxn>
                <a:cxn ang="0">
                  <a:pos x="112" y="0"/>
                </a:cxn>
                <a:cxn ang="0">
                  <a:pos x="56" y="7"/>
                </a:cxn>
                <a:cxn ang="0">
                  <a:pos x="0" y="30"/>
                </a:cxn>
              </a:cxnLst>
              <a:rect l="0" t="0" r="r" b="b"/>
              <a:pathLst>
                <a:path w="853" h="127">
                  <a:moveTo>
                    <a:pt x="853" y="127"/>
                  </a:moveTo>
                  <a:lnTo>
                    <a:pt x="803" y="116"/>
                  </a:lnTo>
                  <a:lnTo>
                    <a:pt x="754" y="113"/>
                  </a:lnTo>
                  <a:lnTo>
                    <a:pt x="687" y="113"/>
                  </a:lnTo>
                  <a:lnTo>
                    <a:pt x="627" y="113"/>
                  </a:lnTo>
                  <a:lnTo>
                    <a:pt x="557" y="94"/>
                  </a:lnTo>
                  <a:lnTo>
                    <a:pt x="479" y="87"/>
                  </a:lnTo>
                  <a:lnTo>
                    <a:pt x="416" y="88"/>
                  </a:lnTo>
                  <a:lnTo>
                    <a:pt x="349" y="63"/>
                  </a:lnTo>
                  <a:lnTo>
                    <a:pt x="285" y="28"/>
                  </a:lnTo>
                  <a:lnTo>
                    <a:pt x="211" y="10"/>
                  </a:lnTo>
                  <a:lnTo>
                    <a:pt x="162" y="0"/>
                  </a:lnTo>
                  <a:lnTo>
                    <a:pt x="112" y="0"/>
                  </a:lnTo>
                  <a:lnTo>
                    <a:pt x="56" y="7"/>
                  </a:lnTo>
                  <a:lnTo>
                    <a:pt x="0" y="3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36" name="Freeform 48"/>
            <p:cNvSpPr>
              <a:spLocks/>
            </p:cNvSpPr>
            <p:nvPr/>
          </p:nvSpPr>
          <p:spPr bwMode="auto">
            <a:xfrm>
              <a:off x="329" y="2567"/>
              <a:ext cx="49" cy="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2"/>
                </a:cxn>
                <a:cxn ang="0">
                  <a:pos x="57" y="6"/>
                </a:cxn>
                <a:cxn ang="0">
                  <a:pos x="87" y="17"/>
                </a:cxn>
                <a:cxn ang="0">
                  <a:pos x="112" y="37"/>
                </a:cxn>
                <a:cxn ang="0">
                  <a:pos x="137" y="64"/>
                </a:cxn>
                <a:cxn ang="0">
                  <a:pos x="148" y="105"/>
                </a:cxn>
                <a:cxn ang="0">
                  <a:pos x="148" y="148"/>
                </a:cxn>
                <a:cxn ang="0">
                  <a:pos x="144" y="198"/>
                </a:cxn>
              </a:cxnLst>
              <a:rect l="0" t="0" r="r" b="b"/>
              <a:pathLst>
                <a:path w="148" h="198">
                  <a:moveTo>
                    <a:pt x="0" y="0"/>
                  </a:moveTo>
                  <a:lnTo>
                    <a:pt x="31" y="2"/>
                  </a:lnTo>
                  <a:lnTo>
                    <a:pt x="57" y="6"/>
                  </a:lnTo>
                  <a:lnTo>
                    <a:pt x="87" y="17"/>
                  </a:lnTo>
                  <a:lnTo>
                    <a:pt x="112" y="37"/>
                  </a:lnTo>
                  <a:lnTo>
                    <a:pt x="137" y="64"/>
                  </a:lnTo>
                  <a:lnTo>
                    <a:pt x="148" y="105"/>
                  </a:lnTo>
                  <a:lnTo>
                    <a:pt x="148" y="148"/>
                  </a:lnTo>
                  <a:lnTo>
                    <a:pt x="144" y="198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37" name="Freeform 49"/>
            <p:cNvSpPr>
              <a:spLocks/>
            </p:cNvSpPr>
            <p:nvPr/>
          </p:nvSpPr>
          <p:spPr bwMode="auto">
            <a:xfrm>
              <a:off x="352" y="2588"/>
              <a:ext cx="34" cy="93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95" y="63"/>
                </a:cxn>
                <a:cxn ang="0">
                  <a:pos x="85" y="129"/>
                </a:cxn>
                <a:cxn ang="0">
                  <a:pos x="74" y="175"/>
                </a:cxn>
                <a:cxn ang="0">
                  <a:pos x="60" y="211"/>
                </a:cxn>
                <a:cxn ang="0">
                  <a:pos x="43" y="235"/>
                </a:cxn>
                <a:cxn ang="0">
                  <a:pos x="26" y="257"/>
                </a:cxn>
                <a:cxn ang="0">
                  <a:pos x="0" y="280"/>
                </a:cxn>
              </a:cxnLst>
              <a:rect l="0" t="0" r="r" b="b"/>
              <a:pathLst>
                <a:path w="102" h="280">
                  <a:moveTo>
                    <a:pt x="102" y="0"/>
                  </a:moveTo>
                  <a:lnTo>
                    <a:pt x="95" y="63"/>
                  </a:lnTo>
                  <a:lnTo>
                    <a:pt x="85" y="129"/>
                  </a:lnTo>
                  <a:lnTo>
                    <a:pt x="74" y="175"/>
                  </a:lnTo>
                  <a:lnTo>
                    <a:pt x="60" y="211"/>
                  </a:lnTo>
                  <a:lnTo>
                    <a:pt x="43" y="235"/>
                  </a:lnTo>
                  <a:lnTo>
                    <a:pt x="26" y="257"/>
                  </a:lnTo>
                  <a:lnTo>
                    <a:pt x="0" y="28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38" name="Freeform 50"/>
            <p:cNvSpPr>
              <a:spLocks/>
            </p:cNvSpPr>
            <p:nvPr/>
          </p:nvSpPr>
          <p:spPr bwMode="auto">
            <a:xfrm>
              <a:off x="365" y="2664"/>
              <a:ext cx="54" cy="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8" y="0"/>
                </a:cxn>
                <a:cxn ang="0">
                  <a:pos x="75" y="3"/>
                </a:cxn>
                <a:cxn ang="0">
                  <a:pos x="113" y="14"/>
                </a:cxn>
                <a:cxn ang="0">
                  <a:pos x="162" y="39"/>
                </a:cxn>
              </a:cxnLst>
              <a:rect l="0" t="0" r="r" b="b"/>
              <a:pathLst>
                <a:path w="162" h="39">
                  <a:moveTo>
                    <a:pt x="0" y="5"/>
                  </a:moveTo>
                  <a:lnTo>
                    <a:pt x="38" y="0"/>
                  </a:lnTo>
                  <a:lnTo>
                    <a:pt x="75" y="3"/>
                  </a:lnTo>
                  <a:lnTo>
                    <a:pt x="113" y="14"/>
                  </a:lnTo>
                  <a:lnTo>
                    <a:pt x="162" y="39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39" name="Freeform 51"/>
            <p:cNvSpPr>
              <a:spLocks/>
            </p:cNvSpPr>
            <p:nvPr/>
          </p:nvSpPr>
          <p:spPr bwMode="auto">
            <a:xfrm>
              <a:off x="353" y="2676"/>
              <a:ext cx="64" cy="18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39" y="5"/>
                </a:cxn>
                <a:cxn ang="0">
                  <a:pos x="63" y="0"/>
                </a:cxn>
                <a:cxn ang="0">
                  <a:pos x="96" y="2"/>
                </a:cxn>
                <a:cxn ang="0">
                  <a:pos x="131" y="13"/>
                </a:cxn>
                <a:cxn ang="0">
                  <a:pos x="165" y="32"/>
                </a:cxn>
                <a:cxn ang="0">
                  <a:pos x="191" y="53"/>
                </a:cxn>
              </a:cxnLst>
              <a:rect l="0" t="0" r="r" b="b"/>
              <a:pathLst>
                <a:path w="191" h="53">
                  <a:moveTo>
                    <a:pt x="0" y="16"/>
                  </a:moveTo>
                  <a:lnTo>
                    <a:pt x="39" y="5"/>
                  </a:lnTo>
                  <a:lnTo>
                    <a:pt x="63" y="0"/>
                  </a:lnTo>
                  <a:lnTo>
                    <a:pt x="96" y="2"/>
                  </a:lnTo>
                  <a:lnTo>
                    <a:pt x="131" y="13"/>
                  </a:lnTo>
                  <a:lnTo>
                    <a:pt x="165" y="32"/>
                  </a:lnTo>
                  <a:lnTo>
                    <a:pt x="191" y="53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40" name="Freeform 52"/>
            <p:cNvSpPr>
              <a:spLocks/>
            </p:cNvSpPr>
            <p:nvPr/>
          </p:nvSpPr>
          <p:spPr bwMode="auto">
            <a:xfrm>
              <a:off x="537" y="2551"/>
              <a:ext cx="25" cy="139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28"/>
                </a:cxn>
                <a:cxn ang="0">
                  <a:pos x="51" y="65"/>
                </a:cxn>
                <a:cxn ang="0">
                  <a:pos x="66" y="109"/>
                </a:cxn>
                <a:cxn ang="0">
                  <a:pos x="75" y="151"/>
                </a:cxn>
                <a:cxn ang="0">
                  <a:pos x="75" y="202"/>
                </a:cxn>
                <a:cxn ang="0">
                  <a:pos x="70" y="246"/>
                </a:cxn>
                <a:cxn ang="0">
                  <a:pos x="61" y="294"/>
                </a:cxn>
                <a:cxn ang="0">
                  <a:pos x="43" y="339"/>
                </a:cxn>
                <a:cxn ang="0">
                  <a:pos x="23" y="378"/>
                </a:cxn>
                <a:cxn ang="0">
                  <a:pos x="0" y="415"/>
                </a:cxn>
              </a:cxnLst>
              <a:rect l="0" t="0" r="r" b="b"/>
              <a:pathLst>
                <a:path w="75" h="415">
                  <a:moveTo>
                    <a:pt x="17" y="0"/>
                  </a:moveTo>
                  <a:lnTo>
                    <a:pt x="34" y="28"/>
                  </a:lnTo>
                  <a:lnTo>
                    <a:pt x="51" y="65"/>
                  </a:lnTo>
                  <a:lnTo>
                    <a:pt x="66" y="109"/>
                  </a:lnTo>
                  <a:lnTo>
                    <a:pt x="75" y="151"/>
                  </a:lnTo>
                  <a:lnTo>
                    <a:pt x="75" y="202"/>
                  </a:lnTo>
                  <a:lnTo>
                    <a:pt x="70" y="246"/>
                  </a:lnTo>
                  <a:lnTo>
                    <a:pt x="61" y="294"/>
                  </a:lnTo>
                  <a:lnTo>
                    <a:pt x="43" y="339"/>
                  </a:lnTo>
                  <a:lnTo>
                    <a:pt x="23" y="378"/>
                  </a:lnTo>
                  <a:lnTo>
                    <a:pt x="0" y="415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41" name="Freeform 53"/>
            <p:cNvSpPr>
              <a:spLocks/>
            </p:cNvSpPr>
            <p:nvPr/>
          </p:nvSpPr>
          <p:spPr bwMode="auto">
            <a:xfrm>
              <a:off x="417" y="2720"/>
              <a:ext cx="82" cy="31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42" y="63"/>
                </a:cxn>
                <a:cxn ang="0">
                  <a:pos x="85" y="42"/>
                </a:cxn>
                <a:cxn ang="0">
                  <a:pos x="120" y="28"/>
                </a:cxn>
                <a:cxn ang="0">
                  <a:pos x="162" y="14"/>
                </a:cxn>
                <a:cxn ang="0">
                  <a:pos x="211" y="7"/>
                </a:cxn>
                <a:cxn ang="0">
                  <a:pos x="247" y="0"/>
                </a:cxn>
              </a:cxnLst>
              <a:rect l="0" t="0" r="r" b="b"/>
              <a:pathLst>
                <a:path w="247" h="91">
                  <a:moveTo>
                    <a:pt x="0" y="91"/>
                  </a:moveTo>
                  <a:lnTo>
                    <a:pt x="42" y="63"/>
                  </a:lnTo>
                  <a:lnTo>
                    <a:pt x="85" y="42"/>
                  </a:lnTo>
                  <a:lnTo>
                    <a:pt x="120" y="28"/>
                  </a:lnTo>
                  <a:lnTo>
                    <a:pt x="162" y="14"/>
                  </a:lnTo>
                  <a:lnTo>
                    <a:pt x="211" y="7"/>
                  </a:lnTo>
                  <a:lnTo>
                    <a:pt x="247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42" name="Freeform 54"/>
            <p:cNvSpPr>
              <a:spLocks/>
            </p:cNvSpPr>
            <p:nvPr/>
          </p:nvSpPr>
          <p:spPr bwMode="auto">
            <a:xfrm>
              <a:off x="530" y="2629"/>
              <a:ext cx="132" cy="87"/>
            </a:xfrm>
            <a:custGeom>
              <a:avLst/>
              <a:gdLst/>
              <a:ahLst/>
              <a:cxnLst>
                <a:cxn ang="0">
                  <a:pos x="0" y="261"/>
                </a:cxn>
                <a:cxn ang="0">
                  <a:pos x="43" y="261"/>
                </a:cxn>
                <a:cxn ang="0">
                  <a:pos x="106" y="247"/>
                </a:cxn>
                <a:cxn ang="0">
                  <a:pos x="164" y="226"/>
                </a:cxn>
                <a:cxn ang="0">
                  <a:pos x="213" y="204"/>
                </a:cxn>
                <a:cxn ang="0">
                  <a:pos x="262" y="169"/>
                </a:cxn>
                <a:cxn ang="0">
                  <a:pos x="319" y="127"/>
                </a:cxn>
                <a:cxn ang="0">
                  <a:pos x="340" y="85"/>
                </a:cxn>
                <a:cxn ang="0">
                  <a:pos x="396" y="0"/>
                </a:cxn>
              </a:cxnLst>
              <a:rect l="0" t="0" r="r" b="b"/>
              <a:pathLst>
                <a:path w="396" h="261">
                  <a:moveTo>
                    <a:pt x="0" y="261"/>
                  </a:moveTo>
                  <a:lnTo>
                    <a:pt x="43" y="261"/>
                  </a:lnTo>
                  <a:lnTo>
                    <a:pt x="106" y="247"/>
                  </a:lnTo>
                  <a:lnTo>
                    <a:pt x="164" y="226"/>
                  </a:lnTo>
                  <a:lnTo>
                    <a:pt x="213" y="204"/>
                  </a:lnTo>
                  <a:lnTo>
                    <a:pt x="262" y="169"/>
                  </a:lnTo>
                  <a:lnTo>
                    <a:pt x="319" y="127"/>
                  </a:lnTo>
                  <a:lnTo>
                    <a:pt x="340" y="85"/>
                  </a:lnTo>
                  <a:lnTo>
                    <a:pt x="396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43" name="Freeform 55"/>
            <p:cNvSpPr>
              <a:spLocks/>
            </p:cNvSpPr>
            <p:nvPr/>
          </p:nvSpPr>
          <p:spPr bwMode="auto">
            <a:xfrm>
              <a:off x="580" y="2694"/>
              <a:ext cx="61" cy="15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77" y="29"/>
                </a:cxn>
                <a:cxn ang="0">
                  <a:pos x="141" y="14"/>
                </a:cxn>
                <a:cxn ang="0">
                  <a:pos x="183" y="0"/>
                </a:cxn>
              </a:cxnLst>
              <a:rect l="0" t="0" r="r" b="b"/>
              <a:pathLst>
                <a:path w="183" h="43">
                  <a:moveTo>
                    <a:pt x="0" y="43"/>
                  </a:moveTo>
                  <a:lnTo>
                    <a:pt x="77" y="29"/>
                  </a:lnTo>
                  <a:lnTo>
                    <a:pt x="141" y="14"/>
                  </a:lnTo>
                  <a:lnTo>
                    <a:pt x="183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44" name="Freeform 56"/>
            <p:cNvSpPr>
              <a:spLocks/>
            </p:cNvSpPr>
            <p:nvPr/>
          </p:nvSpPr>
          <p:spPr bwMode="auto">
            <a:xfrm>
              <a:off x="551" y="2685"/>
              <a:ext cx="184" cy="80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56" y="205"/>
                </a:cxn>
                <a:cxn ang="0">
                  <a:pos x="121" y="176"/>
                </a:cxn>
                <a:cxn ang="0">
                  <a:pos x="177" y="155"/>
                </a:cxn>
                <a:cxn ang="0">
                  <a:pos x="255" y="127"/>
                </a:cxn>
                <a:cxn ang="0">
                  <a:pos x="318" y="92"/>
                </a:cxn>
                <a:cxn ang="0">
                  <a:pos x="332" y="92"/>
                </a:cxn>
                <a:cxn ang="0">
                  <a:pos x="417" y="35"/>
                </a:cxn>
                <a:cxn ang="0">
                  <a:pos x="487" y="14"/>
                </a:cxn>
                <a:cxn ang="0">
                  <a:pos x="551" y="0"/>
                </a:cxn>
              </a:cxnLst>
              <a:rect l="0" t="0" r="r" b="b"/>
              <a:pathLst>
                <a:path w="551" h="240">
                  <a:moveTo>
                    <a:pt x="0" y="240"/>
                  </a:moveTo>
                  <a:lnTo>
                    <a:pt x="56" y="205"/>
                  </a:lnTo>
                  <a:lnTo>
                    <a:pt x="121" y="176"/>
                  </a:lnTo>
                  <a:lnTo>
                    <a:pt x="177" y="155"/>
                  </a:lnTo>
                  <a:lnTo>
                    <a:pt x="255" y="127"/>
                  </a:lnTo>
                  <a:lnTo>
                    <a:pt x="318" y="92"/>
                  </a:lnTo>
                  <a:lnTo>
                    <a:pt x="332" y="92"/>
                  </a:lnTo>
                  <a:lnTo>
                    <a:pt x="417" y="35"/>
                  </a:lnTo>
                  <a:lnTo>
                    <a:pt x="487" y="14"/>
                  </a:lnTo>
                  <a:lnTo>
                    <a:pt x="551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45" name="Freeform 57"/>
            <p:cNvSpPr>
              <a:spLocks/>
            </p:cNvSpPr>
            <p:nvPr/>
          </p:nvSpPr>
          <p:spPr bwMode="auto">
            <a:xfrm>
              <a:off x="300" y="2567"/>
              <a:ext cx="17" cy="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7" y="3"/>
                </a:cxn>
                <a:cxn ang="0">
                  <a:pos x="49" y="0"/>
                </a:cxn>
              </a:cxnLst>
              <a:rect l="0" t="0" r="r" b="b"/>
              <a:pathLst>
                <a:path w="49" h="8">
                  <a:moveTo>
                    <a:pt x="0" y="8"/>
                  </a:moveTo>
                  <a:lnTo>
                    <a:pt x="27" y="3"/>
                  </a:lnTo>
                  <a:lnTo>
                    <a:pt x="49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46" name="Freeform 58"/>
            <p:cNvSpPr>
              <a:spLocks/>
            </p:cNvSpPr>
            <p:nvPr/>
          </p:nvSpPr>
          <p:spPr bwMode="auto">
            <a:xfrm>
              <a:off x="618" y="2853"/>
              <a:ext cx="40" cy="12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84" y="3"/>
                </a:cxn>
                <a:cxn ang="0">
                  <a:pos x="56" y="10"/>
                </a:cxn>
                <a:cxn ang="0">
                  <a:pos x="28" y="21"/>
                </a:cxn>
                <a:cxn ang="0">
                  <a:pos x="0" y="35"/>
                </a:cxn>
              </a:cxnLst>
              <a:rect l="0" t="0" r="r" b="b"/>
              <a:pathLst>
                <a:path w="120" h="35">
                  <a:moveTo>
                    <a:pt x="120" y="0"/>
                  </a:moveTo>
                  <a:lnTo>
                    <a:pt x="84" y="3"/>
                  </a:lnTo>
                  <a:lnTo>
                    <a:pt x="56" y="10"/>
                  </a:lnTo>
                  <a:lnTo>
                    <a:pt x="28" y="21"/>
                  </a:lnTo>
                  <a:lnTo>
                    <a:pt x="0" y="35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47" name="Freeform 59"/>
            <p:cNvSpPr>
              <a:spLocks/>
            </p:cNvSpPr>
            <p:nvPr/>
          </p:nvSpPr>
          <p:spPr bwMode="auto">
            <a:xfrm>
              <a:off x="699" y="2884"/>
              <a:ext cx="40" cy="7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78" y="0"/>
                </a:cxn>
                <a:cxn ang="0">
                  <a:pos x="35" y="7"/>
                </a:cxn>
                <a:cxn ang="0">
                  <a:pos x="0" y="21"/>
                </a:cxn>
              </a:cxnLst>
              <a:rect l="0" t="0" r="r" b="b"/>
              <a:pathLst>
                <a:path w="120" h="21">
                  <a:moveTo>
                    <a:pt x="120" y="0"/>
                  </a:moveTo>
                  <a:lnTo>
                    <a:pt x="78" y="0"/>
                  </a:lnTo>
                  <a:lnTo>
                    <a:pt x="35" y="7"/>
                  </a:lnTo>
                  <a:lnTo>
                    <a:pt x="0" y="21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48" name="Freeform 60"/>
            <p:cNvSpPr>
              <a:spLocks/>
            </p:cNvSpPr>
            <p:nvPr/>
          </p:nvSpPr>
          <p:spPr bwMode="auto">
            <a:xfrm>
              <a:off x="737" y="2853"/>
              <a:ext cx="55" cy="27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37" y="3"/>
                </a:cxn>
                <a:cxn ang="0">
                  <a:pos x="102" y="14"/>
                </a:cxn>
                <a:cxn ang="0">
                  <a:pos x="70" y="28"/>
                </a:cxn>
                <a:cxn ang="0">
                  <a:pos x="46" y="46"/>
                </a:cxn>
                <a:cxn ang="0">
                  <a:pos x="25" y="63"/>
                </a:cxn>
                <a:cxn ang="0">
                  <a:pos x="10" y="74"/>
                </a:cxn>
                <a:cxn ang="0">
                  <a:pos x="0" y="81"/>
                </a:cxn>
              </a:cxnLst>
              <a:rect l="0" t="0" r="r" b="b"/>
              <a:pathLst>
                <a:path w="166" h="81">
                  <a:moveTo>
                    <a:pt x="166" y="0"/>
                  </a:moveTo>
                  <a:lnTo>
                    <a:pt x="137" y="3"/>
                  </a:lnTo>
                  <a:lnTo>
                    <a:pt x="102" y="14"/>
                  </a:lnTo>
                  <a:lnTo>
                    <a:pt x="70" y="28"/>
                  </a:lnTo>
                  <a:lnTo>
                    <a:pt x="46" y="46"/>
                  </a:lnTo>
                  <a:lnTo>
                    <a:pt x="25" y="63"/>
                  </a:lnTo>
                  <a:lnTo>
                    <a:pt x="10" y="74"/>
                  </a:lnTo>
                  <a:lnTo>
                    <a:pt x="0" y="81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49" name="Freeform 61"/>
            <p:cNvSpPr>
              <a:spLocks/>
            </p:cNvSpPr>
            <p:nvPr/>
          </p:nvSpPr>
          <p:spPr bwMode="auto">
            <a:xfrm>
              <a:off x="843" y="2874"/>
              <a:ext cx="42" cy="16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67" y="7"/>
                </a:cxn>
                <a:cxn ang="0">
                  <a:pos x="42" y="18"/>
                </a:cxn>
                <a:cxn ang="0">
                  <a:pos x="18" y="32"/>
                </a:cxn>
                <a:cxn ang="0">
                  <a:pos x="0" y="49"/>
                </a:cxn>
              </a:cxnLst>
              <a:rect l="0" t="0" r="r" b="b"/>
              <a:pathLst>
                <a:path w="127" h="49">
                  <a:moveTo>
                    <a:pt x="127" y="0"/>
                  </a:moveTo>
                  <a:lnTo>
                    <a:pt x="67" y="7"/>
                  </a:lnTo>
                  <a:lnTo>
                    <a:pt x="42" y="18"/>
                  </a:lnTo>
                  <a:lnTo>
                    <a:pt x="18" y="32"/>
                  </a:lnTo>
                  <a:lnTo>
                    <a:pt x="0" y="49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50" name="Freeform 62"/>
            <p:cNvSpPr>
              <a:spLocks/>
            </p:cNvSpPr>
            <p:nvPr/>
          </p:nvSpPr>
          <p:spPr bwMode="auto">
            <a:xfrm>
              <a:off x="876" y="2826"/>
              <a:ext cx="48" cy="25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95" y="14"/>
                </a:cxn>
                <a:cxn ang="0">
                  <a:pos x="67" y="28"/>
                </a:cxn>
                <a:cxn ang="0">
                  <a:pos x="42" y="42"/>
                </a:cxn>
                <a:cxn ang="0">
                  <a:pos x="21" y="60"/>
                </a:cxn>
                <a:cxn ang="0">
                  <a:pos x="0" y="77"/>
                </a:cxn>
              </a:cxnLst>
              <a:rect l="0" t="0" r="r" b="b"/>
              <a:pathLst>
                <a:path w="144" h="77">
                  <a:moveTo>
                    <a:pt x="144" y="0"/>
                  </a:moveTo>
                  <a:lnTo>
                    <a:pt x="95" y="14"/>
                  </a:lnTo>
                  <a:lnTo>
                    <a:pt x="67" y="28"/>
                  </a:lnTo>
                  <a:lnTo>
                    <a:pt x="42" y="42"/>
                  </a:lnTo>
                  <a:lnTo>
                    <a:pt x="21" y="60"/>
                  </a:lnTo>
                  <a:lnTo>
                    <a:pt x="0" y="77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51" name="Freeform 63"/>
            <p:cNvSpPr>
              <a:spLocks/>
            </p:cNvSpPr>
            <p:nvPr/>
          </p:nvSpPr>
          <p:spPr bwMode="auto">
            <a:xfrm>
              <a:off x="802" y="2817"/>
              <a:ext cx="40" cy="19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74" y="10"/>
                </a:cxn>
                <a:cxn ang="0">
                  <a:pos x="49" y="26"/>
                </a:cxn>
                <a:cxn ang="0">
                  <a:pos x="24" y="40"/>
                </a:cxn>
                <a:cxn ang="0">
                  <a:pos x="0" y="57"/>
                </a:cxn>
              </a:cxnLst>
              <a:rect l="0" t="0" r="r" b="b"/>
              <a:pathLst>
                <a:path w="120" h="57">
                  <a:moveTo>
                    <a:pt x="120" y="0"/>
                  </a:moveTo>
                  <a:lnTo>
                    <a:pt x="74" y="10"/>
                  </a:lnTo>
                  <a:lnTo>
                    <a:pt x="49" y="26"/>
                  </a:lnTo>
                  <a:lnTo>
                    <a:pt x="24" y="40"/>
                  </a:lnTo>
                  <a:lnTo>
                    <a:pt x="0" y="57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52" name="Freeform 64"/>
            <p:cNvSpPr>
              <a:spLocks/>
            </p:cNvSpPr>
            <p:nvPr/>
          </p:nvSpPr>
          <p:spPr bwMode="auto">
            <a:xfrm>
              <a:off x="854" y="2766"/>
              <a:ext cx="52" cy="38"/>
            </a:xfrm>
            <a:custGeom>
              <a:avLst/>
              <a:gdLst/>
              <a:ahLst/>
              <a:cxnLst>
                <a:cxn ang="0">
                  <a:pos x="155" y="0"/>
                </a:cxn>
                <a:cxn ang="0">
                  <a:pos x="88" y="13"/>
                </a:cxn>
                <a:cxn ang="0">
                  <a:pos x="49" y="33"/>
                </a:cxn>
                <a:cxn ang="0">
                  <a:pos x="21" y="59"/>
                </a:cxn>
                <a:cxn ang="0">
                  <a:pos x="7" y="85"/>
                </a:cxn>
                <a:cxn ang="0">
                  <a:pos x="0" y="113"/>
                </a:cxn>
              </a:cxnLst>
              <a:rect l="0" t="0" r="r" b="b"/>
              <a:pathLst>
                <a:path w="155" h="113">
                  <a:moveTo>
                    <a:pt x="155" y="0"/>
                  </a:moveTo>
                  <a:lnTo>
                    <a:pt x="88" y="13"/>
                  </a:lnTo>
                  <a:lnTo>
                    <a:pt x="49" y="33"/>
                  </a:lnTo>
                  <a:lnTo>
                    <a:pt x="21" y="59"/>
                  </a:lnTo>
                  <a:lnTo>
                    <a:pt x="7" y="85"/>
                  </a:lnTo>
                  <a:lnTo>
                    <a:pt x="0" y="113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53" name="Freeform 65"/>
            <p:cNvSpPr>
              <a:spLocks/>
            </p:cNvSpPr>
            <p:nvPr/>
          </p:nvSpPr>
          <p:spPr bwMode="auto">
            <a:xfrm>
              <a:off x="762" y="2741"/>
              <a:ext cx="72" cy="23"/>
            </a:xfrm>
            <a:custGeom>
              <a:avLst/>
              <a:gdLst/>
              <a:ahLst/>
              <a:cxnLst>
                <a:cxn ang="0">
                  <a:pos x="218" y="0"/>
                </a:cxn>
                <a:cxn ang="0">
                  <a:pos x="127" y="0"/>
                </a:cxn>
                <a:cxn ang="0">
                  <a:pos x="63" y="21"/>
                </a:cxn>
                <a:cxn ang="0">
                  <a:pos x="21" y="42"/>
                </a:cxn>
                <a:cxn ang="0">
                  <a:pos x="0" y="70"/>
                </a:cxn>
              </a:cxnLst>
              <a:rect l="0" t="0" r="r" b="b"/>
              <a:pathLst>
                <a:path w="218" h="70">
                  <a:moveTo>
                    <a:pt x="218" y="0"/>
                  </a:moveTo>
                  <a:lnTo>
                    <a:pt x="127" y="0"/>
                  </a:lnTo>
                  <a:lnTo>
                    <a:pt x="63" y="21"/>
                  </a:lnTo>
                  <a:lnTo>
                    <a:pt x="21" y="42"/>
                  </a:lnTo>
                  <a:lnTo>
                    <a:pt x="0" y="7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54" name="Freeform 66"/>
            <p:cNvSpPr>
              <a:spLocks/>
            </p:cNvSpPr>
            <p:nvPr/>
          </p:nvSpPr>
          <p:spPr bwMode="auto">
            <a:xfrm>
              <a:off x="738" y="2752"/>
              <a:ext cx="7" cy="36"/>
            </a:xfrm>
            <a:custGeom>
              <a:avLst/>
              <a:gdLst/>
              <a:ahLst/>
              <a:cxnLst>
                <a:cxn ang="0">
                  <a:pos x="7" y="106"/>
                </a:cxn>
                <a:cxn ang="0">
                  <a:pos x="0" y="78"/>
                </a:cxn>
                <a:cxn ang="0">
                  <a:pos x="7" y="42"/>
                </a:cxn>
                <a:cxn ang="0">
                  <a:pos x="22" y="0"/>
                </a:cxn>
              </a:cxnLst>
              <a:rect l="0" t="0" r="r" b="b"/>
              <a:pathLst>
                <a:path w="22" h="106">
                  <a:moveTo>
                    <a:pt x="7" y="106"/>
                  </a:moveTo>
                  <a:lnTo>
                    <a:pt x="0" y="78"/>
                  </a:lnTo>
                  <a:lnTo>
                    <a:pt x="7" y="42"/>
                  </a:lnTo>
                  <a:lnTo>
                    <a:pt x="22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55" name="Freeform 67"/>
            <p:cNvSpPr>
              <a:spLocks/>
            </p:cNvSpPr>
            <p:nvPr/>
          </p:nvSpPr>
          <p:spPr bwMode="auto">
            <a:xfrm>
              <a:off x="677" y="2792"/>
              <a:ext cx="19" cy="24"/>
            </a:xfrm>
            <a:custGeom>
              <a:avLst/>
              <a:gdLst/>
              <a:ahLst/>
              <a:cxnLst>
                <a:cxn ang="0">
                  <a:pos x="56" y="70"/>
                </a:cxn>
                <a:cxn ang="0">
                  <a:pos x="28" y="42"/>
                </a:cxn>
                <a:cxn ang="0">
                  <a:pos x="0" y="0"/>
                </a:cxn>
              </a:cxnLst>
              <a:rect l="0" t="0" r="r" b="b"/>
              <a:pathLst>
                <a:path w="56" h="70">
                  <a:moveTo>
                    <a:pt x="56" y="70"/>
                  </a:moveTo>
                  <a:lnTo>
                    <a:pt x="28" y="42"/>
                  </a:lnTo>
                  <a:lnTo>
                    <a:pt x="0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56" name="Line 68"/>
            <p:cNvSpPr>
              <a:spLocks noChangeShapeType="1"/>
            </p:cNvSpPr>
            <p:nvPr/>
          </p:nvSpPr>
          <p:spPr bwMode="auto">
            <a:xfrm flipH="1" flipV="1">
              <a:off x="698" y="2938"/>
              <a:ext cx="10" cy="14"/>
            </a:xfrm>
            <a:prstGeom prst="line">
              <a:avLst/>
            </a:prstGeom>
            <a:grpFill/>
            <a:ln w="476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</p:grpSp>
      <p:grpSp>
        <p:nvGrpSpPr>
          <p:cNvPr id="57" name="그룹 82"/>
          <p:cNvGrpSpPr>
            <a:grpSpLocks/>
          </p:cNvGrpSpPr>
          <p:nvPr/>
        </p:nvGrpSpPr>
        <p:grpSpPr bwMode="auto">
          <a:xfrm>
            <a:off x="1028699" y="2708920"/>
            <a:ext cx="7143749" cy="1800225"/>
            <a:chOff x="4524000" y="3573016"/>
            <a:chExt cx="3813974" cy="1479502"/>
          </a:xfrm>
        </p:grpSpPr>
        <p:grpSp>
          <p:nvGrpSpPr>
            <p:cNvPr id="58" name="Group 61"/>
            <p:cNvGrpSpPr>
              <a:grpSpLocks/>
            </p:cNvGrpSpPr>
            <p:nvPr/>
          </p:nvGrpSpPr>
          <p:grpSpPr bwMode="auto">
            <a:xfrm>
              <a:off x="4524000" y="3573016"/>
              <a:ext cx="3813974" cy="1479502"/>
              <a:chOff x="3093" y="2886"/>
              <a:chExt cx="1800" cy="388"/>
            </a:xfrm>
          </p:grpSpPr>
          <p:sp>
            <p:nvSpPr>
              <p:cNvPr id="60" name="AutoShape 62"/>
              <p:cNvSpPr>
                <a:spLocks noChangeArrowheads="1"/>
              </p:cNvSpPr>
              <p:nvPr/>
            </p:nvSpPr>
            <p:spPr bwMode="auto">
              <a:xfrm>
                <a:off x="3093" y="2886"/>
                <a:ext cx="1800" cy="38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9933FF"/>
                  </a:gs>
                  <a:gs pos="100000">
                    <a:srgbClr val="9933FF">
                      <a:gamma/>
                      <a:shade val="29020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1" name="Rectangle 63"/>
              <p:cNvSpPr>
                <a:spLocks noChangeArrowheads="1"/>
              </p:cNvSpPr>
              <p:nvPr/>
            </p:nvSpPr>
            <p:spPr bwMode="auto">
              <a:xfrm>
                <a:off x="3183" y="2887"/>
                <a:ext cx="1621" cy="387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28627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2" name="AutoShape 64"/>
              <p:cNvSpPr>
                <a:spLocks noChangeArrowheads="1"/>
              </p:cNvSpPr>
              <p:nvPr/>
            </p:nvSpPr>
            <p:spPr bwMode="auto">
              <a:xfrm>
                <a:off x="3212" y="2904"/>
                <a:ext cx="1561" cy="6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FFFF">
                      <a:alpha val="60001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3" name="Oval 65"/>
              <p:cNvSpPr>
                <a:spLocks noChangeArrowheads="1"/>
              </p:cNvSpPr>
              <p:nvPr/>
            </p:nvSpPr>
            <p:spPr bwMode="auto">
              <a:xfrm rot="-2700000">
                <a:off x="3107" y="2914"/>
                <a:ext cx="70" cy="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60001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4" name="AutoShape 66"/>
              <p:cNvSpPr>
                <a:spLocks noChangeArrowheads="1"/>
              </p:cNvSpPr>
              <p:nvPr/>
            </p:nvSpPr>
            <p:spPr bwMode="auto">
              <a:xfrm>
                <a:off x="3243" y="2918"/>
                <a:ext cx="1500" cy="324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9933FF">
                      <a:gamma/>
                      <a:shade val="60392"/>
                      <a:invGamma/>
                    </a:srgbClr>
                  </a:gs>
                  <a:gs pos="100000">
                    <a:srgbClr val="9933FF"/>
                  </a:gs>
                </a:gsLst>
                <a:lin ang="5400000" scaled="1"/>
              </a:gra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59" name="TextBox 81"/>
            <p:cNvSpPr txBox="1">
              <a:spLocks noChangeArrowheads="1"/>
            </p:cNvSpPr>
            <p:nvPr/>
          </p:nvSpPr>
          <p:spPr bwMode="auto">
            <a:xfrm>
              <a:off x="5363518" y="3809733"/>
              <a:ext cx="2150007" cy="986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0" lang="ko-KR" altLang="en-US" sz="3600" dirty="0">
                  <a:solidFill>
                    <a:schemeClr val="bg1"/>
                  </a:solidFill>
                  <a:latin typeface="안상수2006중간" pitchFamily="18" charset="-127"/>
                  <a:ea typeface="안상수2006중간" pitchFamily="18" charset="-127"/>
                </a:rPr>
                <a:t>예수님도 사람을 외모로 </a:t>
              </a:r>
              <a:endParaRPr kumimoji="0" lang="en-US" altLang="ko-KR" sz="3600" dirty="0">
                <a:solidFill>
                  <a:schemeClr val="bg1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/>
              <a:r>
                <a:rPr kumimoji="0" lang="ko-KR" altLang="en-US" sz="3600" dirty="0">
                  <a:solidFill>
                    <a:schemeClr val="bg1"/>
                  </a:solidFill>
                  <a:latin typeface="안상수2006중간" pitchFamily="18" charset="-127"/>
                  <a:ea typeface="안상수2006중간" pitchFamily="18" charset="-127"/>
                </a:rPr>
                <a:t>판단하지 않았기 때문입니다</a:t>
              </a:r>
              <a:endParaRPr kumimoji="0" lang="en-US" altLang="ko-KR" sz="3600" dirty="0">
                <a:solidFill>
                  <a:schemeClr val="bg1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http://cfile227.uf.daum.net/image/24462E4054F54C19049B0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직사각형 2"/>
          <p:cNvSpPr/>
          <p:nvPr/>
        </p:nvSpPr>
        <p:spPr bwMode="auto">
          <a:xfrm>
            <a:off x="683568" y="3140968"/>
            <a:ext cx="756084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만약에 예수님이 </a:t>
            </a:r>
            <a:endParaRPr kumimoji="0" lang="en-US" altLang="ko-KR" sz="3200" kern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00B05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우리의 외모를 </a:t>
            </a:r>
            <a:r>
              <a:rPr lang="ko-KR" altLang="en-US" sz="32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판단하</a:t>
            </a:r>
            <a:r>
              <a:rPr kumimoji="0" lang="ko-KR" altLang="en-US" sz="32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셨다면</a:t>
            </a:r>
            <a:endParaRPr kumimoji="0" lang="en-US" altLang="ko-KR" sz="3200" kern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00B05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2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이 세상에서 구원 받을 사람은 </a:t>
            </a:r>
            <a:endParaRPr lang="en-US" altLang="ko-KR" sz="3200" kern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00B05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2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아무도 없습니다</a:t>
            </a:r>
            <a:endParaRPr kumimoji="0" lang="en-US" altLang="ko-KR" sz="3200" kern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00B05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43907"/>
              <a:ext cx="9032875" cy="101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우리는 모두 죄로 더러워진 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지옥에 갈 추악한 죄인들입니다</a:t>
              </a:r>
              <a:r>
                <a:rPr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 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pic>
        <p:nvPicPr>
          <p:cNvPr id="5" name="Picture 3" descr="거지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195736" y="2996952"/>
            <a:ext cx="2677169" cy="377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그룹 5"/>
          <p:cNvGrpSpPr>
            <a:grpSpLocks/>
          </p:cNvGrpSpPr>
          <p:nvPr/>
        </p:nvGrpSpPr>
        <p:grpSpPr bwMode="auto">
          <a:xfrm>
            <a:off x="4076673" y="1412776"/>
            <a:ext cx="3951710" cy="1900237"/>
            <a:chOff x="4143372" y="3786190"/>
            <a:chExt cx="3071834" cy="1571636"/>
          </a:xfrm>
        </p:grpSpPr>
        <p:sp>
          <p:nvSpPr>
            <p:cNvPr id="7" name="구름 모양 설명선 6"/>
            <p:cNvSpPr/>
            <p:nvPr/>
          </p:nvSpPr>
          <p:spPr>
            <a:xfrm>
              <a:off x="4143372" y="3786190"/>
              <a:ext cx="3071834" cy="1571636"/>
            </a:xfrm>
            <a:prstGeom prst="cloudCallout">
              <a:avLst>
                <a:gd name="adj1" fmla="val -40940"/>
                <a:gd name="adj2" fmla="val 54913"/>
              </a:avLst>
            </a:prstGeom>
            <a:solidFill>
              <a:srgbClr val="FF00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8" name="TextBox 10"/>
            <p:cNvSpPr txBox="1">
              <a:spLocks noChangeArrowheads="1"/>
            </p:cNvSpPr>
            <p:nvPr/>
          </p:nvSpPr>
          <p:spPr bwMode="auto">
            <a:xfrm>
              <a:off x="4228492" y="4083970"/>
              <a:ext cx="2762815" cy="890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3200" dirty="0">
                  <a:solidFill>
                    <a:srgbClr val="FFFF00"/>
                  </a:solidFill>
                  <a:latin typeface="안상수2006중간" pitchFamily="18" charset="-127"/>
                  <a:ea typeface="안상수2006중간" pitchFamily="18" charset="-127"/>
                </a:rPr>
                <a:t>나는 죄로 인해</a:t>
              </a:r>
              <a:endParaRPr lang="en-US" altLang="ko-KR" sz="3200" dirty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/>
              <a:r>
                <a:rPr lang="ko-KR" altLang="en-US" sz="3200" dirty="0">
                  <a:solidFill>
                    <a:srgbClr val="FFFF00"/>
                  </a:solidFill>
                  <a:latin typeface="안상수2006중간" pitchFamily="18" charset="-127"/>
                  <a:ea typeface="안상수2006중간" pitchFamily="18" charset="-127"/>
                </a:rPr>
                <a:t>지옥에 갈 더러운 죄인입니다</a:t>
              </a:r>
              <a:r>
                <a:rPr kumimoji="0" lang="en-US" altLang="ko-KR" sz="3200" dirty="0">
                  <a:solidFill>
                    <a:schemeClr val="bg1"/>
                  </a:solidFill>
                  <a:latin typeface="안상수2006중간" pitchFamily="18" charset="-127"/>
                  <a:ea typeface="안상수2006중간" pitchFamily="18" charset="-127"/>
                </a:rPr>
                <a:t>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43907"/>
              <a:ext cx="9032875" cy="101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그런데 예수님이 우리의 외모를 보시지 않고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사랑하셨기 때문에 우리가 구원을 받게</a:t>
              </a:r>
              <a:r>
                <a:rPr lang="en-US" altLang="ko-KR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된 것입니다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pic>
        <p:nvPicPr>
          <p:cNvPr id="5" name="Picture 2" descr="http://cfile2.uf.tistory.com/image/2121BD3D55F1414F25692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713" y="1700213"/>
            <a:ext cx="5616575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29_--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5718571"/>
            <a:ext cx="452437" cy="647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25" descr="29_--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6222255"/>
            <a:ext cx="450850" cy="519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28" descr="29_--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8994" y="3493120"/>
            <a:ext cx="452438" cy="647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29" descr="29_--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6436" y="3410172"/>
            <a:ext cx="452438" cy="647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30" descr="29_--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8994" y="3996358"/>
            <a:ext cx="452438" cy="647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Picture 31" descr="29_--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6436" y="3986435"/>
            <a:ext cx="452438" cy="647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Picture 25" descr="29_--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509120"/>
            <a:ext cx="450850" cy="519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Picture 25" descr="29_--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8942" y="4509120"/>
            <a:ext cx="450850" cy="519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14" name="그룹 13"/>
          <p:cNvGrpSpPr>
            <a:grpSpLocks/>
          </p:cNvGrpSpPr>
          <p:nvPr/>
        </p:nvGrpSpPr>
        <p:grpSpPr bwMode="auto">
          <a:xfrm>
            <a:off x="4499992" y="764704"/>
            <a:ext cx="4176464" cy="1900237"/>
            <a:chOff x="4143372" y="3786190"/>
            <a:chExt cx="3071834" cy="1571636"/>
          </a:xfrm>
        </p:grpSpPr>
        <p:sp>
          <p:nvSpPr>
            <p:cNvPr id="15" name="구름 모양 설명선 14"/>
            <p:cNvSpPr/>
            <p:nvPr/>
          </p:nvSpPr>
          <p:spPr>
            <a:xfrm>
              <a:off x="4143372" y="3786190"/>
              <a:ext cx="3071834" cy="1571636"/>
            </a:xfrm>
            <a:prstGeom prst="cloudCallout">
              <a:avLst>
                <a:gd name="adj1" fmla="val -40940"/>
                <a:gd name="adj2" fmla="val 54913"/>
              </a:avLst>
            </a:prstGeom>
            <a:solidFill>
              <a:srgbClr val="FF00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6" name="TextBox 10"/>
            <p:cNvSpPr txBox="1">
              <a:spLocks noChangeArrowheads="1"/>
            </p:cNvSpPr>
            <p:nvPr/>
          </p:nvSpPr>
          <p:spPr bwMode="auto">
            <a:xfrm>
              <a:off x="4302260" y="4083970"/>
              <a:ext cx="2637716" cy="890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3200" dirty="0">
                  <a:solidFill>
                    <a:srgbClr val="FFFF00"/>
                  </a:solidFill>
                  <a:latin typeface="안상수2006중간" pitchFamily="18" charset="-127"/>
                  <a:ea typeface="안상수2006중간" pitchFamily="18" charset="-127"/>
                </a:rPr>
                <a:t>나는 사람의 외모를 보지 않고</a:t>
              </a:r>
              <a:endParaRPr lang="en-US" altLang="ko-KR" sz="3200" dirty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/>
              <a:r>
                <a:rPr lang="ko-KR" altLang="en-US" sz="3200" dirty="0">
                  <a:solidFill>
                    <a:srgbClr val="FFFF00"/>
                  </a:solidFill>
                  <a:latin typeface="안상수2006중간" pitchFamily="18" charset="-127"/>
                  <a:ea typeface="안상수2006중간" pitchFamily="18" charset="-127"/>
                </a:rPr>
                <a:t>사랑하여 십자가에서 죽는다</a:t>
              </a:r>
              <a:r>
                <a:rPr kumimoji="0" lang="en-US" altLang="ko-KR" sz="3200" dirty="0">
                  <a:solidFill>
                    <a:schemeClr val="bg1"/>
                  </a:solidFill>
                  <a:latin typeface="안상수2006중간" pitchFamily="18" charset="-127"/>
                  <a:ea typeface="안상수2006중간" pitchFamily="18" charset="-127"/>
                </a:rPr>
                <a:t>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http://cfile227.uf.daum.net/image/24462E4054F54C19049B0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직사각형 2"/>
          <p:cNvSpPr/>
          <p:nvPr/>
        </p:nvSpPr>
        <p:spPr bwMode="auto">
          <a:xfrm>
            <a:off x="683568" y="3429000"/>
            <a:ext cx="75608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우리도 예수님이 </a:t>
            </a:r>
            <a:endParaRPr kumimoji="0" lang="en-US" altLang="ko-KR" sz="3200" kern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00B05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사람의 외모를 판단하지 않은 것처럼</a:t>
            </a:r>
            <a:endParaRPr kumimoji="0" lang="en-US" altLang="ko-KR" sz="3200" kern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00B05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2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사람을 외모로 판단하지 말아야 합니다</a:t>
            </a:r>
            <a:endParaRPr kumimoji="0" lang="en-US" altLang="ko-KR" sz="3200" kern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00B05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43907"/>
              <a:ext cx="9032875" cy="101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사람을 외모로 판단하는 사람은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자신은 더 많이 판단을 받게 됩니다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6920" y="3025529"/>
            <a:ext cx="4392487" cy="3787847"/>
            <a:chOff x="2915817" y="1513361"/>
            <a:chExt cx="4392487" cy="3787847"/>
          </a:xfrm>
        </p:grpSpPr>
        <p:pic>
          <p:nvPicPr>
            <p:cNvPr id="6" name="Picture 2" descr="http://postfiles5.naver.net/20100507_132/arrowenglish_1273222412781rjA5R_jpg/2009111908480243802_085508_4_arrowenglish.jpg?type=w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6374" t="7584" r="8406"/>
            <a:stretch>
              <a:fillRect/>
            </a:stretch>
          </p:blipFill>
          <p:spPr bwMode="auto">
            <a:xfrm rot="5400000">
              <a:off x="4031941" y="2024845"/>
              <a:ext cx="2160239" cy="4392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 descr="http://postfiles5.naver.net/20100507_132/arrowenglish_1273222412781rjA5R_jpg/2009111908480243802_085508_4_arrowenglish.jpg?type=w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7053" t="36360" r="33626" b="28785"/>
            <a:stretch>
              <a:fillRect/>
            </a:stretch>
          </p:blipFill>
          <p:spPr bwMode="auto">
            <a:xfrm rot="5400000">
              <a:off x="4270024" y="1512569"/>
              <a:ext cx="1655047" cy="1656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그룹 9"/>
          <p:cNvGrpSpPr>
            <a:grpSpLocks/>
          </p:cNvGrpSpPr>
          <p:nvPr/>
        </p:nvGrpSpPr>
        <p:grpSpPr bwMode="auto">
          <a:xfrm>
            <a:off x="251520" y="1413049"/>
            <a:ext cx="2919164" cy="1007839"/>
            <a:chOff x="142844" y="285728"/>
            <a:chExt cx="2357453" cy="1214446"/>
          </a:xfrm>
        </p:grpSpPr>
        <p:sp>
          <p:nvSpPr>
            <p:cNvPr id="12" name="AutoShape 8"/>
            <p:cNvSpPr>
              <a:spLocks noChangeArrowheads="1"/>
            </p:cNvSpPr>
            <p:nvPr/>
          </p:nvSpPr>
          <p:spPr bwMode="gray">
            <a:xfrm>
              <a:off x="223463" y="393679"/>
              <a:ext cx="2206695" cy="987300"/>
            </a:xfrm>
            <a:prstGeom prst="roundRect">
              <a:avLst>
                <a:gd name="adj" fmla="val 50000"/>
              </a:avLst>
            </a:prstGeom>
            <a:solidFill>
              <a:srgbClr val="0000CC"/>
            </a:solidFill>
            <a:ln>
              <a:noFill/>
              <a:headEnd/>
              <a:tailEnd/>
            </a:ln>
            <a:effectLst>
              <a:outerShdw blurRad="101600" dist="76200" dir="2700000" algn="bl">
                <a:srgbClr val="000000">
                  <a:alpha val="30588"/>
                </a:srgbClr>
              </a:outerShdw>
            </a:effectLst>
            <a:scene3d>
              <a:camera prst="orthographicFront" fov="0">
                <a:rot lat="0" lon="0" rev="0"/>
              </a:camera>
              <a:lightRig rig="chilly" dir="t">
                <a:rot lat="0" lon="0" rev="4200000"/>
              </a:lightRig>
            </a:scene3d>
            <a:sp3d contourW="25400" prstMaterial="matte">
              <a:bevelT h="88900"/>
              <a:contourClr>
                <a:srgbClr val="FFFFFF">
                  <a:alpha val="0"/>
                </a:srgbClr>
              </a:contourClr>
            </a:sp3d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Georgia"/>
                <a:ea typeface="HY견명조"/>
              </a:endParaRPr>
            </a:p>
          </p:txBody>
        </p:sp>
        <p:sp>
          <p:nvSpPr>
            <p:cNvPr id="13" name="직사각형 12"/>
            <p:cNvSpPr/>
            <p:nvPr/>
          </p:nvSpPr>
          <p:spPr bwMode="auto">
            <a:xfrm>
              <a:off x="374945" y="602645"/>
              <a:ext cx="1892743" cy="52322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800" kern="0" dirty="0">
                  <a:ln w="11430">
                    <a:solidFill>
                      <a:sysClr val="window" lastClr="FFFFFF"/>
                    </a:solidFill>
                  </a:ln>
                  <a:solidFill>
                    <a:sysClr val="window" lastClr="FFFFFF"/>
                  </a:solidFill>
                  <a:latin typeface="휴먼엑스포" pitchFamily="18" charset="-127"/>
                  <a:ea typeface="휴먼엑스포" pitchFamily="18" charset="-127"/>
                </a:rPr>
                <a:t>판단 하는 손</a:t>
              </a:r>
              <a:endParaRPr kumimoji="0" lang="en-US" altLang="ko-KR" sz="2800" kern="0" dirty="0">
                <a:ln w="11430">
                  <a:solidFill>
                    <a:sysClr val="window" lastClr="FFFFFF"/>
                  </a:solidFill>
                </a:ln>
                <a:solidFill>
                  <a:sysClr val="window" lastClr="FFFFFF"/>
                </a:solidFill>
                <a:latin typeface="휴먼엑스포" pitchFamily="18" charset="-127"/>
                <a:ea typeface="휴먼엑스포" pitchFamily="18" charset="-127"/>
              </a:endParaRPr>
            </a:p>
          </p:txBody>
        </p:sp>
        <p:sp>
          <p:nvSpPr>
            <p:cNvPr id="14" name="AutoShape 8"/>
            <p:cNvSpPr>
              <a:spLocks noChangeArrowheads="1"/>
            </p:cNvSpPr>
            <p:nvPr/>
          </p:nvSpPr>
          <p:spPr bwMode="gray">
            <a:xfrm>
              <a:off x="142844" y="285728"/>
              <a:ext cx="2357453" cy="1214446"/>
            </a:xfrm>
            <a:prstGeom prst="roundRect">
              <a:avLst>
                <a:gd name="adj" fmla="val 50000"/>
              </a:avLst>
            </a:prstGeom>
            <a:noFill/>
            <a:ln w="57150" algn="ctr">
              <a:solidFill>
                <a:srgbClr val="00FF00"/>
              </a:solidFill>
              <a:prstDash val="sys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Georgia"/>
                <a:ea typeface="HY견명조"/>
              </a:endParaRPr>
            </a:p>
          </p:txBody>
        </p:sp>
      </p:grpSp>
      <p:sp>
        <p:nvSpPr>
          <p:cNvPr id="15" name="타원 14"/>
          <p:cNvSpPr/>
          <p:nvPr/>
        </p:nvSpPr>
        <p:spPr>
          <a:xfrm>
            <a:off x="1835696" y="2637458"/>
            <a:ext cx="1296987" cy="1871662"/>
          </a:xfrm>
          <a:prstGeom prst="ellipse">
            <a:avLst/>
          </a:prstGeom>
          <a:noFill/>
          <a:ln w="762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cxnSp>
        <p:nvCxnSpPr>
          <p:cNvPr id="16" name="직선 화살표 연결선 15"/>
          <p:cNvCxnSpPr/>
          <p:nvPr/>
        </p:nvCxnSpPr>
        <p:spPr>
          <a:xfrm flipH="1">
            <a:off x="3203848" y="2204914"/>
            <a:ext cx="1296988" cy="1008062"/>
          </a:xfrm>
          <a:prstGeom prst="straightConnector1">
            <a:avLst/>
          </a:prstGeom>
          <a:ln w="76200">
            <a:solidFill>
              <a:srgbClr val="0000CC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그룹 14"/>
          <p:cNvGrpSpPr>
            <a:grpSpLocks/>
          </p:cNvGrpSpPr>
          <p:nvPr/>
        </p:nvGrpSpPr>
        <p:grpSpPr bwMode="auto">
          <a:xfrm>
            <a:off x="4643711" y="1557215"/>
            <a:ext cx="2953022" cy="864690"/>
            <a:chOff x="5580112" y="692696"/>
            <a:chExt cx="3384376" cy="1152128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5580112" y="692696"/>
              <a:ext cx="3384376" cy="1152128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TextBox 13"/>
            <p:cNvSpPr txBox="1">
              <a:spLocks noChangeArrowheads="1"/>
            </p:cNvSpPr>
            <p:nvPr/>
          </p:nvSpPr>
          <p:spPr bwMode="auto">
            <a:xfrm>
              <a:off x="5789276" y="884881"/>
              <a:ext cx="2980237" cy="779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ko-KR" altLang="en-US" sz="3200" dirty="0">
                  <a:solidFill>
                    <a:srgbClr val="FFFFFF"/>
                  </a:solidFill>
                  <a:latin typeface="안상수2006중간" pitchFamily="18" charset="-127"/>
                  <a:ea typeface="안상수2006중간" pitchFamily="18" charset="-127"/>
                </a:rPr>
                <a:t>하나님을 판단합니다</a:t>
              </a:r>
            </a:p>
          </p:txBody>
        </p:sp>
      </p:grpSp>
      <p:sp>
        <p:nvSpPr>
          <p:cNvPr id="20" name="타원 19"/>
          <p:cNvSpPr/>
          <p:nvPr/>
        </p:nvSpPr>
        <p:spPr>
          <a:xfrm>
            <a:off x="2915816" y="4437732"/>
            <a:ext cx="1655763" cy="935484"/>
          </a:xfrm>
          <a:prstGeom prst="ellipse">
            <a:avLst/>
          </a:prstGeom>
          <a:noFill/>
          <a:ln w="762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cxnSp>
        <p:nvCxnSpPr>
          <p:cNvPr id="21" name="직선 화살표 연결선 20"/>
          <p:cNvCxnSpPr/>
          <p:nvPr/>
        </p:nvCxnSpPr>
        <p:spPr>
          <a:xfrm flipH="1">
            <a:off x="4716016" y="4293096"/>
            <a:ext cx="576039" cy="504875"/>
          </a:xfrm>
          <a:prstGeom prst="straightConnector1">
            <a:avLst/>
          </a:prstGeom>
          <a:ln w="76200">
            <a:solidFill>
              <a:srgbClr val="0000CC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그룹 17"/>
          <p:cNvGrpSpPr>
            <a:grpSpLocks/>
          </p:cNvGrpSpPr>
          <p:nvPr/>
        </p:nvGrpSpPr>
        <p:grpSpPr bwMode="auto">
          <a:xfrm>
            <a:off x="5436096" y="3717032"/>
            <a:ext cx="2520329" cy="863499"/>
            <a:chOff x="5580112" y="692696"/>
            <a:chExt cx="3384376" cy="1152128"/>
          </a:xfrm>
        </p:grpSpPr>
        <p:sp>
          <p:nvSpPr>
            <p:cNvPr id="23" name="모서리가 둥근 직사각형 22"/>
            <p:cNvSpPr/>
            <p:nvPr/>
          </p:nvSpPr>
          <p:spPr>
            <a:xfrm>
              <a:off x="5580112" y="692696"/>
              <a:ext cx="3384376" cy="1152128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TextBox 19"/>
            <p:cNvSpPr txBox="1">
              <a:spLocks noChangeArrowheads="1"/>
            </p:cNvSpPr>
            <p:nvPr/>
          </p:nvSpPr>
          <p:spPr bwMode="auto">
            <a:xfrm>
              <a:off x="5811940" y="857351"/>
              <a:ext cx="2958051" cy="780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ko-KR" altLang="en-US" sz="3200" dirty="0">
                  <a:solidFill>
                    <a:srgbClr val="FFFFFF"/>
                  </a:solidFill>
                  <a:latin typeface="안상수2006중간" pitchFamily="18" charset="-127"/>
                  <a:ea typeface="안상수2006중간" pitchFamily="18" charset="-127"/>
                </a:rPr>
                <a:t>이웃을 판단합니다</a:t>
              </a:r>
            </a:p>
          </p:txBody>
        </p:sp>
      </p:grpSp>
      <p:sp>
        <p:nvSpPr>
          <p:cNvPr id="26" name="타원 25"/>
          <p:cNvSpPr/>
          <p:nvPr/>
        </p:nvSpPr>
        <p:spPr>
          <a:xfrm>
            <a:off x="1835696" y="5085184"/>
            <a:ext cx="1439862" cy="1512888"/>
          </a:xfrm>
          <a:prstGeom prst="ellipse">
            <a:avLst/>
          </a:prstGeom>
          <a:noFill/>
          <a:ln w="762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cxnSp>
        <p:nvCxnSpPr>
          <p:cNvPr id="27" name="직선 화살표 연결선 26"/>
          <p:cNvCxnSpPr/>
          <p:nvPr/>
        </p:nvCxnSpPr>
        <p:spPr>
          <a:xfrm flipH="1" flipV="1">
            <a:off x="3419873" y="5949281"/>
            <a:ext cx="1008111" cy="216023"/>
          </a:xfrm>
          <a:prstGeom prst="straightConnector1">
            <a:avLst/>
          </a:prstGeom>
          <a:ln w="76200">
            <a:solidFill>
              <a:srgbClr val="0000CC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그룹 24"/>
          <p:cNvGrpSpPr>
            <a:grpSpLocks/>
          </p:cNvGrpSpPr>
          <p:nvPr/>
        </p:nvGrpSpPr>
        <p:grpSpPr bwMode="auto">
          <a:xfrm>
            <a:off x="4572099" y="5733256"/>
            <a:ext cx="4032349" cy="863500"/>
            <a:chOff x="5580112" y="692696"/>
            <a:chExt cx="3384376" cy="1152128"/>
          </a:xfrm>
        </p:grpSpPr>
        <p:sp>
          <p:nvSpPr>
            <p:cNvPr id="29" name="모서리가 둥근 직사각형 28"/>
            <p:cNvSpPr/>
            <p:nvPr/>
          </p:nvSpPr>
          <p:spPr>
            <a:xfrm>
              <a:off x="5580112" y="692696"/>
              <a:ext cx="3384376" cy="1152128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TextBox 26"/>
            <p:cNvSpPr txBox="1">
              <a:spLocks noChangeArrowheads="1"/>
            </p:cNvSpPr>
            <p:nvPr/>
          </p:nvSpPr>
          <p:spPr bwMode="auto">
            <a:xfrm>
              <a:off x="5761339" y="884053"/>
              <a:ext cx="3044386" cy="780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kumimoji="0" lang="ko-KR" altLang="en-US" sz="3200" dirty="0">
                  <a:solidFill>
                    <a:srgbClr val="FFFFFF"/>
                  </a:solidFill>
                  <a:latin typeface="안상수2006중간" pitchFamily="18" charset="-127"/>
                  <a:ea typeface="안상수2006중간" pitchFamily="18" charset="-127"/>
                </a:rPr>
                <a:t>자신은 더 많이 판단 받습니다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282243"/>
              <a:ext cx="9032875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그러면 사람을 어떻게 판단해야 하나요</a:t>
              </a:r>
              <a:r>
                <a:rPr kumimoji="0" lang="en-US" altLang="ko-KR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?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 rot="32635">
            <a:off x="255868" y="3041300"/>
            <a:ext cx="2023621" cy="1360736"/>
            <a:chOff x="244" y="2506"/>
            <a:chExt cx="773" cy="469"/>
          </a:xfrm>
          <a:solidFill>
            <a:srgbClr val="00FF00"/>
          </a:solidFill>
        </p:grpSpPr>
        <p:sp>
          <p:nvSpPr>
            <p:cNvPr id="6" name="Freeform 18"/>
            <p:cNvSpPr>
              <a:spLocks/>
            </p:cNvSpPr>
            <p:nvPr/>
          </p:nvSpPr>
          <p:spPr bwMode="auto">
            <a:xfrm>
              <a:off x="244" y="2506"/>
              <a:ext cx="773" cy="469"/>
            </a:xfrm>
            <a:custGeom>
              <a:avLst/>
              <a:gdLst/>
              <a:ahLst/>
              <a:cxnLst>
                <a:cxn ang="0">
                  <a:pos x="927" y="131"/>
                </a:cxn>
                <a:cxn ang="0">
                  <a:pos x="1113" y="137"/>
                </a:cxn>
                <a:cxn ang="0">
                  <a:pos x="1164" y="156"/>
                </a:cxn>
                <a:cxn ang="0">
                  <a:pos x="1479" y="431"/>
                </a:cxn>
                <a:cxn ang="0">
                  <a:pos x="1634" y="642"/>
                </a:cxn>
                <a:cxn ang="0">
                  <a:pos x="1859" y="733"/>
                </a:cxn>
                <a:cxn ang="0">
                  <a:pos x="1957" y="773"/>
                </a:cxn>
                <a:cxn ang="0">
                  <a:pos x="2042" y="783"/>
                </a:cxn>
                <a:cxn ang="0">
                  <a:pos x="2132" y="791"/>
                </a:cxn>
                <a:cxn ang="0">
                  <a:pos x="2201" y="807"/>
                </a:cxn>
                <a:cxn ang="0">
                  <a:pos x="2265" y="857"/>
                </a:cxn>
                <a:cxn ang="0">
                  <a:pos x="2266" y="921"/>
                </a:cxn>
                <a:cxn ang="0">
                  <a:pos x="2237" y="971"/>
                </a:cxn>
                <a:cxn ang="0">
                  <a:pos x="2282" y="991"/>
                </a:cxn>
                <a:cxn ang="0">
                  <a:pos x="2318" y="1052"/>
                </a:cxn>
                <a:cxn ang="0">
                  <a:pos x="2306" y="1129"/>
                </a:cxn>
                <a:cxn ang="0">
                  <a:pos x="2267" y="1162"/>
                </a:cxn>
                <a:cxn ang="0">
                  <a:pos x="2246" y="1194"/>
                </a:cxn>
                <a:cxn ang="0">
                  <a:pos x="2244" y="1243"/>
                </a:cxn>
                <a:cxn ang="0">
                  <a:pos x="2224" y="1285"/>
                </a:cxn>
                <a:cxn ang="0">
                  <a:pos x="2188" y="1315"/>
                </a:cxn>
                <a:cxn ang="0">
                  <a:pos x="1979" y="1312"/>
                </a:cxn>
                <a:cxn ang="0">
                  <a:pos x="1838" y="1368"/>
                </a:cxn>
                <a:cxn ang="0">
                  <a:pos x="1764" y="1407"/>
                </a:cxn>
                <a:cxn ang="0">
                  <a:pos x="1535" y="1362"/>
                </a:cxn>
                <a:cxn ang="0">
                  <a:pos x="1091" y="1305"/>
                </a:cxn>
                <a:cxn ang="0">
                  <a:pos x="561" y="941"/>
                </a:cxn>
                <a:cxn ang="0">
                  <a:pos x="456" y="800"/>
                </a:cxn>
                <a:cxn ang="0">
                  <a:pos x="311" y="534"/>
                </a:cxn>
                <a:cxn ang="0">
                  <a:pos x="270" y="559"/>
                </a:cxn>
                <a:cxn ang="0">
                  <a:pos x="214" y="568"/>
                </a:cxn>
                <a:cxn ang="0">
                  <a:pos x="156" y="562"/>
                </a:cxn>
                <a:cxn ang="0">
                  <a:pos x="82" y="546"/>
                </a:cxn>
                <a:cxn ang="0">
                  <a:pos x="17" y="496"/>
                </a:cxn>
                <a:cxn ang="0">
                  <a:pos x="0" y="409"/>
                </a:cxn>
                <a:cxn ang="0">
                  <a:pos x="11" y="328"/>
                </a:cxn>
                <a:cxn ang="0">
                  <a:pos x="54" y="268"/>
                </a:cxn>
                <a:cxn ang="0">
                  <a:pos x="113" y="220"/>
                </a:cxn>
                <a:cxn ang="0">
                  <a:pos x="167" y="191"/>
                </a:cxn>
                <a:cxn ang="0">
                  <a:pos x="293" y="64"/>
                </a:cxn>
                <a:cxn ang="0">
                  <a:pos x="575" y="0"/>
                </a:cxn>
                <a:cxn ang="0">
                  <a:pos x="730" y="36"/>
                </a:cxn>
                <a:cxn ang="0">
                  <a:pos x="819" y="82"/>
                </a:cxn>
              </a:cxnLst>
              <a:rect l="0" t="0" r="r" b="b"/>
              <a:pathLst>
                <a:path w="2318" h="1407">
                  <a:moveTo>
                    <a:pt x="895" y="135"/>
                  </a:moveTo>
                  <a:lnTo>
                    <a:pt x="927" y="131"/>
                  </a:lnTo>
                  <a:lnTo>
                    <a:pt x="1086" y="131"/>
                  </a:lnTo>
                  <a:lnTo>
                    <a:pt x="1113" y="137"/>
                  </a:lnTo>
                  <a:lnTo>
                    <a:pt x="1138" y="144"/>
                  </a:lnTo>
                  <a:lnTo>
                    <a:pt x="1164" y="156"/>
                  </a:lnTo>
                  <a:lnTo>
                    <a:pt x="1366" y="304"/>
                  </a:lnTo>
                  <a:lnTo>
                    <a:pt x="1479" y="431"/>
                  </a:lnTo>
                  <a:lnTo>
                    <a:pt x="1542" y="508"/>
                  </a:lnTo>
                  <a:lnTo>
                    <a:pt x="1634" y="642"/>
                  </a:lnTo>
                  <a:lnTo>
                    <a:pt x="1754" y="698"/>
                  </a:lnTo>
                  <a:lnTo>
                    <a:pt x="1859" y="733"/>
                  </a:lnTo>
                  <a:lnTo>
                    <a:pt x="1925" y="760"/>
                  </a:lnTo>
                  <a:lnTo>
                    <a:pt x="1957" y="773"/>
                  </a:lnTo>
                  <a:lnTo>
                    <a:pt x="1986" y="779"/>
                  </a:lnTo>
                  <a:lnTo>
                    <a:pt x="2042" y="783"/>
                  </a:lnTo>
                  <a:lnTo>
                    <a:pt x="2089" y="785"/>
                  </a:lnTo>
                  <a:lnTo>
                    <a:pt x="2132" y="791"/>
                  </a:lnTo>
                  <a:lnTo>
                    <a:pt x="2168" y="799"/>
                  </a:lnTo>
                  <a:lnTo>
                    <a:pt x="2201" y="807"/>
                  </a:lnTo>
                  <a:lnTo>
                    <a:pt x="2241" y="829"/>
                  </a:lnTo>
                  <a:lnTo>
                    <a:pt x="2265" y="857"/>
                  </a:lnTo>
                  <a:lnTo>
                    <a:pt x="2268" y="895"/>
                  </a:lnTo>
                  <a:lnTo>
                    <a:pt x="2266" y="921"/>
                  </a:lnTo>
                  <a:lnTo>
                    <a:pt x="2254" y="951"/>
                  </a:lnTo>
                  <a:lnTo>
                    <a:pt x="2237" y="971"/>
                  </a:lnTo>
                  <a:lnTo>
                    <a:pt x="2261" y="977"/>
                  </a:lnTo>
                  <a:lnTo>
                    <a:pt x="2282" y="991"/>
                  </a:lnTo>
                  <a:lnTo>
                    <a:pt x="2304" y="1014"/>
                  </a:lnTo>
                  <a:lnTo>
                    <a:pt x="2318" y="1052"/>
                  </a:lnTo>
                  <a:lnTo>
                    <a:pt x="2318" y="1095"/>
                  </a:lnTo>
                  <a:lnTo>
                    <a:pt x="2306" y="1129"/>
                  </a:lnTo>
                  <a:lnTo>
                    <a:pt x="2286" y="1150"/>
                  </a:lnTo>
                  <a:lnTo>
                    <a:pt x="2267" y="1162"/>
                  </a:lnTo>
                  <a:lnTo>
                    <a:pt x="2238" y="1174"/>
                  </a:lnTo>
                  <a:lnTo>
                    <a:pt x="2246" y="1194"/>
                  </a:lnTo>
                  <a:lnTo>
                    <a:pt x="2250" y="1218"/>
                  </a:lnTo>
                  <a:lnTo>
                    <a:pt x="2244" y="1243"/>
                  </a:lnTo>
                  <a:lnTo>
                    <a:pt x="2237" y="1263"/>
                  </a:lnTo>
                  <a:lnTo>
                    <a:pt x="2224" y="1285"/>
                  </a:lnTo>
                  <a:lnTo>
                    <a:pt x="2210" y="1301"/>
                  </a:lnTo>
                  <a:lnTo>
                    <a:pt x="2188" y="1315"/>
                  </a:lnTo>
                  <a:lnTo>
                    <a:pt x="2163" y="1319"/>
                  </a:lnTo>
                  <a:lnTo>
                    <a:pt x="1979" y="1312"/>
                  </a:lnTo>
                  <a:lnTo>
                    <a:pt x="1859" y="1326"/>
                  </a:lnTo>
                  <a:lnTo>
                    <a:pt x="1838" y="1368"/>
                  </a:lnTo>
                  <a:lnTo>
                    <a:pt x="1810" y="1397"/>
                  </a:lnTo>
                  <a:lnTo>
                    <a:pt x="1764" y="1407"/>
                  </a:lnTo>
                  <a:lnTo>
                    <a:pt x="1726" y="1403"/>
                  </a:lnTo>
                  <a:lnTo>
                    <a:pt x="1535" y="1362"/>
                  </a:lnTo>
                  <a:lnTo>
                    <a:pt x="1394" y="1341"/>
                  </a:lnTo>
                  <a:lnTo>
                    <a:pt x="1091" y="1305"/>
                  </a:lnTo>
                  <a:lnTo>
                    <a:pt x="660" y="1059"/>
                  </a:lnTo>
                  <a:lnTo>
                    <a:pt x="561" y="941"/>
                  </a:lnTo>
                  <a:lnTo>
                    <a:pt x="498" y="864"/>
                  </a:lnTo>
                  <a:lnTo>
                    <a:pt x="456" y="800"/>
                  </a:lnTo>
                  <a:lnTo>
                    <a:pt x="385" y="684"/>
                  </a:lnTo>
                  <a:lnTo>
                    <a:pt x="311" y="534"/>
                  </a:lnTo>
                  <a:lnTo>
                    <a:pt x="297" y="547"/>
                  </a:lnTo>
                  <a:lnTo>
                    <a:pt x="270" y="559"/>
                  </a:lnTo>
                  <a:lnTo>
                    <a:pt x="243" y="564"/>
                  </a:lnTo>
                  <a:lnTo>
                    <a:pt x="214" y="568"/>
                  </a:lnTo>
                  <a:lnTo>
                    <a:pt x="183" y="567"/>
                  </a:lnTo>
                  <a:lnTo>
                    <a:pt x="156" y="562"/>
                  </a:lnTo>
                  <a:lnTo>
                    <a:pt x="124" y="555"/>
                  </a:lnTo>
                  <a:lnTo>
                    <a:pt x="82" y="546"/>
                  </a:lnTo>
                  <a:lnTo>
                    <a:pt x="43" y="524"/>
                  </a:lnTo>
                  <a:lnTo>
                    <a:pt x="17" y="496"/>
                  </a:lnTo>
                  <a:lnTo>
                    <a:pt x="3" y="455"/>
                  </a:lnTo>
                  <a:lnTo>
                    <a:pt x="0" y="409"/>
                  </a:lnTo>
                  <a:lnTo>
                    <a:pt x="2" y="364"/>
                  </a:lnTo>
                  <a:lnTo>
                    <a:pt x="11" y="328"/>
                  </a:lnTo>
                  <a:lnTo>
                    <a:pt x="33" y="294"/>
                  </a:lnTo>
                  <a:lnTo>
                    <a:pt x="54" y="268"/>
                  </a:lnTo>
                  <a:lnTo>
                    <a:pt x="78" y="245"/>
                  </a:lnTo>
                  <a:lnTo>
                    <a:pt x="113" y="220"/>
                  </a:lnTo>
                  <a:lnTo>
                    <a:pt x="138" y="205"/>
                  </a:lnTo>
                  <a:lnTo>
                    <a:pt x="167" y="191"/>
                  </a:lnTo>
                  <a:lnTo>
                    <a:pt x="179" y="159"/>
                  </a:lnTo>
                  <a:lnTo>
                    <a:pt x="293" y="64"/>
                  </a:lnTo>
                  <a:lnTo>
                    <a:pt x="434" y="7"/>
                  </a:lnTo>
                  <a:lnTo>
                    <a:pt x="575" y="0"/>
                  </a:lnTo>
                  <a:lnTo>
                    <a:pt x="674" y="17"/>
                  </a:lnTo>
                  <a:lnTo>
                    <a:pt x="730" y="36"/>
                  </a:lnTo>
                  <a:lnTo>
                    <a:pt x="770" y="55"/>
                  </a:lnTo>
                  <a:lnTo>
                    <a:pt x="819" y="82"/>
                  </a:lnTo>
                  <a:lnTo>
                    <a:pt x="895" y="135"/>
                  </a:lnTo>
                  <a:close/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7" name="Freeform 19"/>
            <p:cNvSpPr>
              <a:spLocks/>
            </p:cNvSpPr>
            <p:nvPr/>
          </p:nvSpPr>
          <p:spPr bwMode="auto">
            <a:xfrm>
              <a:off x="487" y="2805"/>
              <a:ext cx="378" cy="163"/>
            </a:xfrm>
            <a:custGeom>
              <a:avLst/>
              <a:gdLst/>
              <a:ahLst/>
              <a:cxnLst>
                <a:cxn ang="0">
                  <a:pos x="1094" y="491"/>
                </a:cxn>
                <a:cxn ang="0">
                  <a:pos x="1122" y="449"/>
                </a:cxn>
                <a:cxn ang="0">
                  <a:pos x="1133" y="403"/>
                </a:cxn>
                <a:cxn ang="0">
                  <a:pos x="1122" y="354"/>
                </a:cxn>
                <a:cxn ang="0">
                  <a:pos x="1087" y="308"/>
                </a:cxn>
                <a:cxn ang="0">
                  <a:pos x="1048" y="283"/>
                </a:cxn>
                <a:cxn ang="0">
                  <a:pos x="999" y="266"/>
                </a:cxn>
                <a:cxn ang="0">
                  <a:pos x="946" y="255"/>
                </a:cxn>
                <a:cxn ang="0">
                  <a:pos x="886" y="245"/>
                </a:cxn>
                <a:cxn ang="0">
                  <a:pos x="823" y="245"/>
                </a:cxn>
                <a:cxn ang="0">
                  <a:pos x="756" y="234"/>
                </a:cxn>
                <a:cxn ang="0">
                  <a:pos x="724" y="202"/>
                </a:cxn>
                <a:cxn ang="0">
                  <a:pos x="657" y="167"/>
                </a:cxn>
                <a:cxn ang="0">
                  <a:pos x="583" y="150"/>
                </a:cxn>
                <a:cxn ang="0">
                  <a:pos x="513" y="143"/>
                </a:cxn>
                <a:cxn ang="0">
                  <a:pos x="463" y="100"/>
                </a:cxn>
                <a:cxn ang="0">
                  <a:pos x="414" y="65"/>
                </a:cxn>
                <a:cxn ang="0">
                  <a:pos x="351" y="29"/>
                </a:cxn>
                <a:cxn ang="0">
                  <a:pos x="284" y="8"/>
                </a:cxn>
                <a:cxn ang="0">
                  <a:pos x="208" y="0"/>
                </a:cxn>
                <a:cxn ang="0">
                  <a:pos x="145" y="4"/>
                </a:cxn>
                <a:cxn ang="0">
                  <a:pos x="64" y="17"/>
                </a:cxn>
                <a:cxn ang="0">
                  <a:pos x="0" y="50"/>
                </a:cxn>
              </a:cxnLst>
              <a:rect l="0" t="0" r="r" b="b"/>
              <a:pathLst>
                <a:path w="1133" h="491">
                  <a:moveTo>
                    <a:pt x="1094" y="491"/>
                  </a:moveTo>
                  <a:lnTo>
                    <a:pt x="1122" y="449"/>
                  </a:lnTo>
                  <a:lnTo>
                    <a:pt x="1133" y="403"/>
                  </a:lnTo>
                  <a:lnTo>
                    <a:pt x="1122" y="354"/>
                  </a:lnTo>
                  <a:lnTo>
                    <a:pt x="1087" y="308"/>
                  </a:lnTo>
                  <a:lnTo>
                    <a:pt x="1048" y="283"/>
                  </a:lnTo>
                  <a:lnTo>
                    <a:pt x="999" y="266"/>
                  </a:lnTo>
                  <a:lnTo>
                    <a:pt x="946" y="255"/>
                  </a:lnTo>
                  <a:lnTo>
                    <a:pt x="886" y="245"/>
                  </a:lnTo>
                  <a:lnTo>
                    <a:pt x="823" y="245"/>
                  </a:lnTo>
                  <a:lnTo>
                    <a:pt x="756" y="234"/>
                  </a:lnTo>
                  <a:lnTo>
                    <a:pt x="724" y="202"/>
                  </a:lnTo>
                  <a:lnTo>
                    <a:pt x="657" y="167"/>
                  </a:lnTo>
                  <a:lnTo>
                    <a:pt x="583" y="150"/>
                  </a:lnTo>
                  <a:lnTo>
                    <a:pt x="513" y="143"/>
                  </a:lnTo>
                  <a:lnTo>
                    <a:pt x="463" y="100"/>
                  </a:lnTo>
                  <a:lnTo>
                    <a:pt x="414" y="65"/>
                  </a:lnTo>
                  <a:lnTo>
                    <a:pt x="351" y="29"/>
                  </a:lnTo>
                  <a:lnTo>
                    <a:pt x="284" y="8"/>
                  </a:lnTo>
                  <a:lnTo>
                    <a:pt x="208" y="0"/>
                  </a:lnTo>
                  <a:lnTo>
                    <a:pt x="145" y="4"/>
                  </a:lnTo>
                  <a:lnTo>
                    <a:pt x="64" y="17"/>
                  </a:lnTo>
                  <a:lnTo>
                    <a:pt x="0" y="5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8" name="Freeform 20"/>
            <p:cNvSpPr>
              <a:spLocks/>
            </p:cNvSpPr>
            <p:nvPr/>
          </p:nvSpPr>
          <p:spPr bwMode="auto">
            <a:xfrm>
              <a:off x="646" y="2818"/>
              <a:ext cx="344" cy="79"/>
            </a:xfrm>
            <a:custGeom>
              <a:avLst/>
              <a:gdLst/>
              <a:ahLst/>
              <a:cxnLst>
                <a:cxn ang="0">
                  <a:pos x="1030" y="237"/>
                </a:cxn>
                <a:cxn ang="0">
                  <a:pos x="1005" y="209"/>
                </a:cxn>
                <a:cxn ang="0">
                  <a:pos x="966" y="185"/>
                </a:cxn>
                <a:cxn ang="0">
                  <a:pos x="927" y="174"/>
                </a:cxn>
                <a:cxn ang="0">
                  <a:pos x="878" y="163"/>
                </a:cxn>
                <a:cxn ang="0">
                  <a:pos x="829" y="160"/>
                </a:cxn>
                <a:cxn ang="0">
                  <a:pos x="769" y="160"/>
                </a:cxn>
                <a:cxn ang="0">
                  <a:pos x="712" y="167"/>
                </a:cxn>
                <a:cxn ang="0">
                  <a:pos x="656" y="149"/>
                </a:cxn>
                <a:cxn ang="0">
                  <a:pos x="596" y="132"/>
                </a:cxn>
                <a:cxn ang="0">
                  <a:pos x="536" y="118"/>
                </a:cxn>
                <a:cxn ang="0">
                  <a:pos x="480" y="111"/>
                </a:cxn>
                <a:cxn ang="0">
                  <a:pos x="427" y="104"/>
                </a:cxn>
                <a:cxn ang="0">
                  <a:pos x="388" y="79"/>
                </a:cxn>
                <a:cxn ang="0">
                  <a:pos x="342" y="51"/>
                </a:cxn>
                <a:cxn ang="0">
                  <a:pos x="297" y="26"/>
                </a:cxn>
                <a:cxn ang="0">
                  <a:pos x="247" y="7"/>
                </a:cxn>
                <a:cxn ang="0">
                  <a:pos x="194" y="0"/>
                </a:cxn>
                <a:cxn ang="0">
                  <a:pos x="145" y="0"/>
                </a:cxn>
                <a:cxn ang="0">
                  <a:pos x="89" y="14"/>
                </a:cxn>
                <a:cxn ang="0">
                  <a:pos x="57" y="35"/>
                </a:cxn>
                <a:cxn ang="0">
                  <a:pos x="25" y="55"/>
                </a:cxn>
                <a:cxn ang="0">
                  <a:pos x="0" y="72"/>
                </a:cxn>
              </a:cxnLst>
              <a:rect l="0" t="0" r="r" b="b"/>
              <a:pathLst>
                <a:path w="1030" h="237">
                  <a:moveTo>
                    <a:pt x="1030" y="237"/>
                  </a:moveTo>
                  <a:lnTo>
                    <a:pt x="1005" y="209"/>
                  </a:lnTo>
                  <a:lnTo>
                    <a:pt x="966" y="185"/>
                  </a:lnTo>
                  <a:lnTo>
                    <a:pt x="927" y="174"/>
                  </a:lnTo>
                  <a:lnTo>
                    <a:pt x="878" y="163"/>
                  </a:lnTo>
                  <a:lnTo>
                    <a:pt x="829" y="160"/>
                  </a:lnTo>
                  <a:lnTo>
                    <a:pt x="769" y="160"/>
                  </a:lnTo>
                  <a:lnTo>
                    <a:pt x="712" y="167"/>
                  </a:lnTo>
                  <a:lnTo>
                    <a:pt x="656" y="149"/>
                  </a:lnTo>
                  <a:lnTo>
                    <a:pt x="596" y="132"/>
                  </a:lnTo>
                  <a:lnTo>
                    <a:pt x="536" y="118"/>
                  </a:lnTo>
                  <a:lnTo>
                    <a:pt x="480" y="111"/>
                  </a:lnTo>
                  <a:lnTo>
                    <a:pt x="427" y="104"/>
                  </a:lnTo>
                  <a:lnTo>
                    <a:pt x="388" y="79"/>
                  </a:lnTo>
                  <a:lnTo>
                    <a:pt x="342" y="51"/>
                  </a:lnTo>
                  <a:lnTo>
                    <a:pt x="297" y="26"/>
                  </a:lnTo>
                  <a:lnTo>
                    <a:pt x="247" y="7"/>
                  </a:lnTo>
                  <a:lnTo>
                    <a:pt x="194" y="0"/>
                  </a:lnTo>
                  <a:lnTo>
                    <a:pt x="145" y="0"/>
                  </a:lnTo>
                  <a:lnTo>
                    <a:pt x="89" y="14"/>
                  </a:lnTo>
                  <a:lnTo>
                    <a:pt x="57" y="35"/>
                  </a:lnTo>
                  <a:lnTo>
                    <a:pt x="25" y="55"/>
                  </a:lnTo>
                  <a:lnTo>
                    <a:pt x="0" y="72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auto">
            <a:xfrm>
              <a:off x="705" y="2788"/>
              <a:ext cx="285" cy="42"/>
            </a:xfrm>
            <a:custGeom>
              <a:avLst/>
              <a:gdLst/>
              <a:ahLst/>
              <a:cxnLst>
                <a:cxn ang="0">
                  <a:pos x="853" y="127"/>
                </a:cxn>
                <a:cxn ang="0">
                  <a:pos x="803" y="116"/>
                </a:cxn>
                <a:cxn ang="0">
                  <a:pos x="754" y="113"/>
                </a:cxn>
                <a:cxn ang="0">
                  <a:pos x="687" y="113"/>
                </a:cxn>
                <a:cxn ang="0">
                  <a:pos x="627" y="113"/>
                </a:cxn>
                <a:cxn ang="0">
                  <a:pos x="557" y="94"/>
                </a:cxn>
                <a:cxn ang="0">
                  <a:pos x="479" y="87"/>
                </a:cxn>
                <a:cxn ang="0">
                  <a:pos x="416" y="88"/>
                </a:cxn>
                <a:cxn ang="0">
                  <a:pos x="349" y="63"/>
                </a:cxn>
                <a:cxn ang="0">
                  <a:pos x="285" y="28"/>
                </a:cxn>
                <a:cxn ang="0">
                  <a:pos x="211" y="10"/>
                </a:cxn>
                <a:cxn ang="0">
                  <a:pos x="162" y="0"/>
                </a:cxn>
                <a:cxn ang="0">
                  <a:pos x="112" y="0"/>
                </a:cxn>
                <a:cxn ang="0">
                  <a:pos x="56" y="7"/>
                </a:cxn>
                <a:cxn ang="0">
                  <a:pos x="0" y="30"/>
                </a:cxn>
              </a:cxnLst>
              <a:rect l="0" t="0" r="r" b="b"/>
              <a:pathLst>
                <a:path w="853" h="127">
                  <a:moveTo>
                    <a:pt x="853" y="127"/>
                  </a:moveTo>
                  <a:lnTo>
                    <a:pt x="803" y="116"/>
                  </a:lnTo>
                  <a:lnTo>
                    <a:pt x="754" y="113"/>
                  </a:lnTo>
                  <a:lnTo>
                    <a:pt x="687" y="113"/>
                  </a:lnTo>
                  <a:lnTo>
                    <a:pt x="627" y="113"/>
                  </a:lnTo>
                  <a:lnTo>
                    <a:pt x="557" y="94"/>
                  </a:lnTo>
                  <a:lnTo>
                    <a:pt x="479" y="87"/>
                  </a:lnTo>
                  <a:lnTo>
                    <a:pt x="416" y="88"/>
                  </a:lnTo>
                  <a:lnTo>
                    <a:pt x="349" y="63"/>
                  </a:lnTo>
                  <a:lnTo>
                    <a:pt x="285" y="28"/>
                  </a:lnTo>
                  <a:lnTo>
                    <a:pt x="211" y="10"/>
                  </a:lnTo>
                  <a:lnTo>
                    <a:pt x="162" y="0"/>
                  </a:lnTo>
                  <a:lnTo>
                    <a:pt x="112" y="0"/>
                  </a:lnTo>
                  <a:lnTo>
                    <a:pt x="56" y="7"/>
                  </a:lnTo>
                  <a:lnTo>
                    <a:pt x="0" y="3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auto">
            <a:xfrm>
              <a:off x="329" y="2567"/>
              <a:ext cx="49" cy="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2"/>
                </a:cxn>
                <a:cxn ang="0">
                  <a:pos x="57" y="6"/>
                </a:cxn>
                <a:cxn ang="0">
                  <a:pos x="87" y="17"/>
                </a:cxn>
                <a:cxn ang="0">
                  <a:pos x="112" y="37"/>
                </a:cxn>
                <a:cxn ang="0">
                  <a:pos x="137" y="64"/>
                </a:cxn>
                <a:cxn ang="0">
                  <a:pos x="148" y="105"/>
                </a:cxn>
                <a:cxn ang="0">
                  <a:pos x="148" y="148"/>
                </a:cxn>
                <a:cxn ang="0">
                  <a:pos x="144" y="198"/>
                </a:cxn>
              </a:cxnLst>
              <a:rect l="0" t="0" r="r" b="b"/>
              <a:pathLst>
                <a:path w="148" h="198">
                  <a:moveTo>
                    <a:pt x="0" y="0"/>
                  </a:moveTo>
                  <a:lnTo>
                    <a:pt x="31" y="2"/>
                  </a:lnTo>
                  <a:lnTo>
                    <a:pt x="57" y="6"/>
                  </a:lnTo>
                  <a:lnTo>
                    <a:pt x="87" y="17"/>
                  </a:lnTo>
                  <a:lnTo>
                    <a:pt x="112" y="37"/>
                  </a:lnTo>
                  <a:lnTo>
                    <a:pt x="137" y="64"/>
                  </a:lnTo>
                  <a:lnTo>
                    <a:pt x="148" y="105"/>
                  </a:lnTo>
                  <a:lnTo>
                    <a:pt x="148" y="148"/>
                  </a:lnTo>
                  <a:lnTo>
                    <a:pt x="144" y="198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auto">
            <a:xfrm>
              <a:off x="352" y="2588"/>
              <a:ext cx="34" cy="93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95" y="63"/>
                </a:cxn>
                <a:cxn ang="0">
                  <a:pos x="85" y="129"/>
                </a:cxn>
                <a:cxn ang="0">
                  <a:pos x="74" y="175"/>
                </a:cxn>
                <a:cxn ang="0">
                  <a:pos x="60" y="211"/>
                </a:cxn>
                <a:cxn ang="0">
                  <a:pos x="43" y="235"/>
                </a:cxn>
                <a:cxn ang="0">
                  <a:pos x="26" y="257"/>
                </a:cxn>
                <a:cxn ang="0">
                  <a:pos x="0" y="280"/>
                </a:cxn>
              </a:cxnLst>
              <a:rect l="0" t="0" r="r" b="b"/>
              <a:pathLst>
                <a:path w="102" h="280">
                  <a:moveTo>
                    <a:pt x="102" y="0"/>
                  </a:moveTo>
                  <a:lnTo>
                    <a:pt x="95" y="63"/>
                  </a:lnTo>
                  <a:lnTo>
                    <a:pt x="85" y="129"/>
                  </a:lnTo>
                  <a:lnTo>
                    <a:pt x="74" y="175"/>
                  </a:lnTo>
                  <a:lnTo>
                    <a:pt x="60" y="211"/>
                  </a:lnTo>
                  <a:lnTo>
                    <a:pt x="43" y="235"/>
                  </a:lnTo>
                  <a:lnTo>
                    <a:pt x="26" y="257"/>
                  </a:lnTo>
                  <a:lnTo>
                    <a:pt x="0" y="28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auto">
            <a:xfrm>
              <a:off x="365" y="2664"/>
              <a:ext cx="54" cy="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8" y="0"/>
                </a:cxn>
                <a:cxn ang="0">
                  <a:pos x="75" y="3"/>
                </a:cxn>
                <a:cxn ang="0">
                  <a:pos x="113" y="14"/>
                </a:cxn>
                <a:cxn ang="0">
                  <a:pos x="162" y="39"/>
                </a:cxn>
              </a:cxnLst>
              <a:rect l="0" t="0" r="r" b="b"/>
              <a:pathLst>
                <a:path w="162" h="39">
                  <a:moveTo>
                    <a:pt x="0" y="5"/>
                  </a:moveTo>
                  <a:lnTo>
                    <a:pt x="38" y="0"/>
                  </a:lnTo>
                  <a:lnTo>
                    <a:pt x="75" y="3"/>
                  </a:lnTo>
                  <a:lnTo>
                    <a:pt x="113" y="14"/>
                  </a:lnTo>
                  <a:lnTo>
                    <a:pt x="162" y="39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3" name="Freeform 25"/>
            <p:cNvSpPr>
              <a:spLocks/>
            </p:cNvSpPr>
            <p:nvPr/>
          </p:nvSpPr>
          <p:spPr bwMode="auto">
            <a:xfrm>
              <a:off x="353" y="2676"/>
              <a:ext cx="64" cy="18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39" y="5"/>
                </a:cxn>
                <a:cxn ang="0">
                  <a:pos x="63" y="0"/>
                </a:cxn>
                <a:cxn ang="0">
                  <a:pos x="96" y="2"/>
                </a:cxn>
                <a:cxn ang="0">
                  <a:pos x="131" y="13"/>
                </a:cxn>
                <a:cxn ang="0">
                  <a:pos x="165" y="32"/>
                </a:cxn>
                <a:cxn ang="0">
                  <a:pos x="191" y="53"/>
                </a:cxn>
              </a:cxnLst>
              <a:rect l="0" t="0" r="r" b="b"/>
              <a:pathLst>
                <a:path w="191" h="53">
                  <a:moveTo>
                    <a:pt x="0" y="16"/>
                  </a:moveTo>
                  <a:lnTo>
                    <a:pt x="39" y="5"/>
                  </a:lnTo>
                  <a:lnTo>
                    <a:pt x="63" y="0"/>
                  </a:lnTo>
                  <a:lnTo>
                    <a:pt x="96" y="2"/>
                  </a:lnTo>
                  <a:lnTo>
                    <a:pt x="131" y="13"/>
                  </a:lnTo>
                  <a:lnTo>
                    <a:pt x="165" y="32"/>
                  </a:lnTo>
                  <a:lnTo>
                    <a:pt x="191" y="53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auto">
            <a:xfrm>
              <a:off x="537" y="2551"/>
              <a:ext cx="25" cy="139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28"/>
                </a:cxn>
                <a:cxn ang="0">
                  <a:pos x="51" y="65"/>
                </a:cxn>
                <a:cxn ang="0">
                  <a:pos x="66" y="109"/>
                </a:cxn>
                <a:cxn ang="0">
                  <a:pos x="75" y="151"/>
                </a:cxn>
                <a:cxn ang="0">
                  <a:pos x="75" y="202"/>
                </a:cxn>
                <a:cxn ang="0">
                  <a:pos x="70" y="246"/>
                </a:cxn>
                <a:cxn ang="0">
                  <a:pos x="61" y="294"/>
                </a:cxn>
                <a:cxn ang="0">
                  <a:pos x="43" y="339"/>
                </a:cxn>
                <a:cxn ang="0">
                  <a:pos x="23" y="378"/>
                </a:cxn>
                <a:cxn ang="0">
                  <a:pos x="0" y="415"/>
                </a:cxn>
              </a:cxnLst>
              <a:rect l="0" t="0" r="r" b="b"/>
              <a:pathLst>
                <a:path w="75" h="415">
                  <a:moveTo>
                    <a:pt x="17" y="0"/>
                  </a:moveTo>
                  <a:lnTo>
                    <a:pt x="34" y="28"/>
                  </a:lnTo>
                  <a:lnTo>
                    <a:pt x="51" y="65"/>
                  </a:lnTo>
                  <a:lnTo>
                    <a:pt x="66" y="109"/>
                  </a:lnTo>
                  <a:lnTo>
                    <a:pt x="75" y="151"/>
                  </a:lnTo>
                  <a:lnTo>
                    <a:pt x="75" y="202"/>
                  </a:lnTo>
                  <a:lnTo>
                    <a:pt x="70" y="246"/>
                  </a:lnTo>
                  <a:lnTo>
                    <a:pt x="61" y="294"/>
                  </a:lnTo>
                  <a:lnTo>
                    <a:pt x="43" y="339"/>
                  </a:lnTo>
                  <a:lnTo>
                    <a:pt x="23" y="378"/>
                  </a:lnTo>
                  <a:lnTo>
                    <a:pt x="0" y="415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5" name="Freeform 27"/>
            <p:cNvSpPr>
              <a:spLocks/>
            </p:cNvSpPr>
            <p:nvPr/>
          </p:nvSpPr>
          <p:spPr bwMode="auto">
            <a:xfrm>
              <a:off x="417" y="2720"/>
              <a:ext cx="82" cy="31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42" y="63"/>
                </a:cxn>
                <a:cxn ang="0">
                  <a:pos x="85" y="42"/>
                </a:cxn>
                <a:cxn ang="0">
                  <a:pos x="120" y="28"/>
                </a:cxn>
                <a:cxn ang="0">
                  <a:pos x="162" y="14"/>
                </a:cxn>
                <a:cxn ang="0">
                  <a:pos x="211" y="7"/>
                </a:cxn>
                <a:cxn ang="0">
                  <a:pos x="247" y="0"/>
                </a:cxn>
              </a:cxnLst>
              <a:rect l="0" t="0" r="r" b="b"/>
              <a:pathLst>
                <a:path w="247" h="91">
                  <a:moveTo>
                    <a:pt x="0" y="91"/>
                  </a:moveTo>
                  <a:lnTo>
                    <a:pt x="42" y="63"/>
                  </a:lnTo>
                  <a:lnTo>
                    <a:pt x="85" y="42"/>
                  </a:lnTo>
                  <a:lnTo>
                    <a:pt x="120" y="28"/>
                  </a:lnTo>
                  <a:lnTo>
                    <a:pt x="162" y="14"/>
                  </a:lnTo>
                  <a:lnTo>
                    <a:pt x="211" y="7"/>
                  </a:lnTo>
                  <a:lnTo>
                    <a:pt x="247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6" name="Freeform 28"/>
            <p:cNvSpPr>
              <a:spLocks/>
            </p:cNvSpPr>
            <p:nvPr/>
          </p:nvSpPr>
          <p:spPr bwMode="auto">
            <a:xfrm>
              <a:off x="530" y="2629"/>
              <a:ext cx="132" cy="87"/>
            </a:xfrm>
            <a:custGeom>
              <a:avLst/>
              <a:gdLst/>
              <a:ahLst/>
              <a:cxnLst>
                <a:cxn ang="0">
                  <a:pos x="0" y="261"/>
                </a:cxn>
                <a:cxn ang="0">
                  <a:pos x="43" y="261"/>
                </a:cxn>
                <a:cxn ang="0">
                  <a:pos x="106" y="247"/>
                </a:cxn>
                <a:cxn ang="0">
                  <a:pos x="164" y="226"/>
                </a:cxn>
                <a:cxn ang="0">
                  <a:pos x="213" y="204"/>
                </a:cxn>
                <a:cxn ang="0">
                  <a:pos x="262" y="169"/>
                </a:cxn>
                <a:cxn ang="0">
                  <a:pos x="319" y="127"/>
                </a:cxn>
                <a:cxn ang="0">
                  <a:pos x="340" y="85"/>
                </a:cxn>
                <a:cxn ang="0">
                  <a:pos x="396" y="0"/>
                </a:cxn>
              </a:cxnLst>
              <a:rect l="0" t="0" r="r" b="b"/>
              <a:pathLst>
                <a:path w="396" h="261">
                  <a:moveTo>
                    <a:pt x="0" y="261"/>
                  </a:moveTo>
                  <a:lnTo>
                    <a:pt x="43" y="261"/>
                  </a:lnTo>
                  <a:lnTo>
                    <a:pt x="106" y="247"/>
                  </a:lnTo>
                  <a:lnTo>
                    <a:pt x="164" y="226"/>
                  </a:lnTo>
                  <a:lnTo>
                    <a:pt x="213" y="204"/>
                  </a:lnTo>
                  <a:lnTo>
                    <a:pt x="262" y="169"/>
                  </a:lnTo>
                  <a:lnTo>
                    <a:pt x="319" y="127"/>
                  </a:lnTo>
                  <a:lnTo>
                    <a:pt x="340" y="85"/>
                  </a:lnTo>
                  <a:lnTo>
                    <a:pt x="396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7" name="Freeform 29"/>
            <p:cNvSpPr>
              <a:spLocks/>
            </p:cNvSpPr>
            <p:nvPr/>
          </p:nvSpPr>
          <p:spPr bwMode="auto">
            <a:xfrm>
              <a:off x="580" y="2694"/>
              <a:ext cx="61" cy="15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77" y="29"/>
                </a:cxn>
                <a:cxn ang="0">
                  <a:pos x="141" y="14"/>
                </a:cxn>
                <a:cxn ang="0">
                  <a:pos x="183" y="0"/>
                </a:cxn>
              </a:cxnLst>
              <a:rect l="0" t="0" r="r" b="b"/>
              <a:pathLst>
                <a:path w="183" h="43">
                  <a:moveTo>
                    <a:pt x="0" y="43"/>
                  </a:moveTo>
                  <a:lnTo>
                    <a:pt x="77" y="29"/>
                  </a:lnTo>
                  <a:lnTo>
                    <a:pt x="141" y="14"/>
                  </a:lnTo>
                  <a:lnTo>
                    <a:pt x="183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8" name="Freeform 30"/>
            <p:cNvSpPr>
              <a:spLocks/>
            </p:cNvSpPr>
            <p:nvPr/>
          </p:nvSpPr>
          <p:spPr bwMode="auto">
            <a:xfrm>
              <a:off x="551" y="2685"/>
              <a:ext cx="184" cy="80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56" y="205"/>
                </a:cxn>
                <a:cxn ang="0">
                  <a:pos x="121" y="176"/>
                </a:cxn>
                <a:cxn ang="0">
                  <a:pos x="177" y="155"/>
                </a:cxn>
                <a:cxn ang="0">
                  <a:pos x="255" y="127"/>
                </a:cxn>
                <a:cxn ang="0">
                  <a:pos x="318" y="92"/>
                </a:cxn>
                <a:cxn ang="0">
                  <a:pos x="332" y="92"/>
                </a:cxn>
                <a:cxn ang="0">
                  <a:pos x="417" y="35"/>
                </a:cxn>
                <a:cxn ang="0">
                  <a:pos x="487" y="14"/>
                </a:cxn>
                <a:cxn ang="0">
                  <a:pos x="551" y="0"/>
                </a:cxn>
              </a:cxnLst>
              <a:rect l="0" t="0" r="r" b="b"/>
              <a:pathLst>
                <a:path w="551" h="240">
                  <a:moveTo>
                    <a:pt x="0" y="240"/>
                  </a:moveTo>
                  <a:lnTo>
                    <a:pt x="56" y="205"/>
                  </a:lnTo>
                  <a:lnTo>
                    <a:pt x="121" y="176"/>
                  </a:lnTo>
                  <a:lnTo>
                    <a:pt x="177" y="155"/>
                  </a:lnTo>
                  <a:lnTo>
                    <a:pt x="255" y="127"/>
                  </a:lnTo>
                  <a:lnTo>
                    <a:pt x="318" y="92"/>
                  </a:lnTo>
                  <a:lnTo>
                    <a:pt x="332" y="92"/>
                  </a:lnTo>
                  <a:lnTo>
                    <a:pt x="417" y="35"/>
                  </a:lnTo>
                  <a:lnTo>
                    <a:pt x="487" y="14"/>
                  </a:lnTo>
                  <a:lnTo>
                    <a:pt x="551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9" name="Freeform 31"/>
            <p:cNvSpPr>
              <a:spLocks/>
            </p:cNvSpPr>
            <p:nvPr/>
          </p:nvSpPr>
          <p:spPr bwMode="auto">
            <a:xfrm>
              <a:off x="300" y="2567"/>
              <a:ext cx="17" cy="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7" y="3"/>
                </a:cxn>
                <a:cxn ang="0">
                  <a:pos x="49" y="0"/>
                </a:cxn>
              </a:cxnLst>
              <a:rect l="0" t="0" r="r" b="b"/>
              <a:pathLst>
                <a:path w="49" h="8">
                  <a:moveTo>
                    <a:pt x="0" y="8"/>
                  </a:moveTo>
                  <a:lnTo>
                    <a:pt x="27" y="3"/>
                  </a:lnTo>
                  <a:lnTo>
                    <a:pt x="49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0" name="Freeform 32"/>
            <p:cNvSpPr>
              <a:spLocks/>
            </p:cNvSpPr>
            <p:nvPr/>
          </p:nvSpPr>
          <p:spPr bwMode="auto">
            <a:xfrm>
              <a:off x="618" y="2853"/>
              <a:ext cx="40" cy="12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84" y="3"/>
                </a:cxn>
                <a:cxn ang="0">
                  <a:pos x="56" y="10"/>
                </a:cxn>
                <a:cxn ang="0">
                  <a:pos x="28" y="21"/>
                </a:cxn>
                <a:cxn ang="0">
                  <a:pos x="0" y="35"/>
                </a:cxn>
              </a:cxnLst>
              <a:rect l="0" t="0" r="r" b="b"/>
              <a:pathLst>
                <a:path w="120" h="35">
                  <a:moveTo>
                    <a:pt x="120" y="0"/>
                  </a:moveTo>
                  <a:lnTo>
                    <a:pt x="84" y="3"/>
                  </a:lnTo>
                  <a:lnTo>
                    <a:pt x="56" y="10"/>
                  </a:lnTo>
                  <a:lnTo>
                    <a:pt x="28" y="21"/>
                  </a:lnTo>
                  <a:lnTo>
                    <a:pt x="0" y="35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1" name="Freeform 33"/>
            <p:cNvSpPr>
              <a:spLocks/>
            </p:cNvSpPr>
            <p:nvPr/>
          </p:nvSpPr>
          <p:spPr bwMode="auto">
            <a:xfrm>
              <a:off x="699" y="2884"/>
              <a:ext cx="40" cy="7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78" y="0"/>
                </a:cxn>
                <a:cxn ang="0">
                  <a:pos x="35" y="7"/>
                </a:cxn>
                <a:cxn ang="0">
                  <a:pos x="0" y="21"/>
                </a:cxn>
              </a:cxnLst>
              <a:rect l="0" t="0" r="r" b="b"/>
              <a:pathLst>
                <a:path w="120" h="21">
                  <a:moveTo>
                    <a:pt x="120" y="0"/>
                  </a:moveTo>
                  <a:lnTo>
                    <a:pt x="78" y="0"/>
                  </a:lnTo>
                  <a:lnTo>
                    <a:pt x="35" y="7"/>
                  </a:lnTo>
                  <a:lnTo>
                    <a:pt x="0" y="21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2" name="Freeform 34"/>
            <p:cNvSpPr>
              <a:spLocks/>
            </p:cNvSpPr>
            <p:nvPr/>
          </p:nvSpPr>
          <p:spPr bwMode="auto">
            <a:xfrm>
              <a:off x="737" y="2853"/>
              <a:ext cx="55" cy="27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37" y="3"/>
                </a:cxn>
                <a:cxn ang="0">
                  <a:pos x="102" y="14"/>
                </a:cxn>
                <a:cxn ang="0">
                  <a:pos x="70" y="28"/>
                </a:cxn>
                <a:cxn ang="0">
                  <a:pos x="46" y="46"/>
                </a:cxn>
                <a:cxn ang="0">
                  <a:pos x="25" y="63"/>
                </a:cxn>
                <a:cxn ang="0">
                  <a:pos x="10" y="74"/>
                </a:cxn>
                <a:cxn ang="0">
                  <a:pos x="0" y="81"/>
                </a:cxn>
              </a:cxnLst>
              <a:rect l="0" t="0" r="r" b="b"/>
              <a:pathLst>
                <a:path w="166" h="81">
                  <a:moveTo>
                    <a:pt x="166" y="0"/>
                  </a:moveTo>
                  <a:lnTo>
                    <a:pt x="137" y="3"/>
                  </a:lnTo>
                  <a:lnTo>
                    <a:pt x="102" y="14"/>
                  </a:lnTo>
                  <a:lnTo>
                    <a:pt x="70" y="28"/>
                  </a:lnTo>
                  <a:lnTo>
                    <a:pt x="46" y="46"/>
                  </a:lnTo>
                  <a:lnTo>
                    <a:pt x="25" y="63"/>
                  </a:lnTo>
                  <a:lnTo>
                    <a:pt x="10" y="74"/>
                  </a:lnTo>
                  <a:lnTo>
                    <a:pt x="0" y="81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3" name="Freeform 35"/>
            <p:cNvSpPr>
              <a:spLocks/>
            </p:cNvSpPr>
            <p:nvPr/>
          </p:nvSpPr>
          <p:spPr bwMode="auto">
            <a:xfrm>
              <a:off x="843" y="2874"/>
              <a:ext cx="42" cy="16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67" y="7"/>
                </a:cxn>
                <a:cxn ang="0">
                  <a:pos x="42" y="18"/>
                </a:cxn>
                <a:cxn ang="0">
                  <a:pos x="18" y="32"/>
                </a:cxn>
                <a:cxn ang="0">
                  <a:pos x="0" y="49"/>
                </a:cxn>
              </a:cxnLst>
              <a:rect l="0" t="0" r="r" b="b"/>
              <a:pathLst>
                <a:path w="127" h="49">
                  <a:moveTo>
                    <a:pt x="127" y="0"/>
                  </a:moveTo>
                  <a:lnTo>
                    <a:pt x="67" y="7"/>
                  </a:lnTo>
                  <a:lnTo>
                    <a:pt x="42" y="18"/>
                  </a:lnTo>
                  <a:lnTo>
                    <a:pt x="18" y="32"/>
                  </a:lnTo>
                  <a:lnTo>
                    <a:pt x="0" y="49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4" name="Freeform 36"/>
            <p:cNvSpPr>
              <a:spLocks/>
            </p:cNvSpPr>
            <p:nvPr/>
          </p:nvSpPr>
          <p:spPr bwMode="auto">
            <a:xfrm>
              <a:off x="876" y="2826"/>
              <a:ext cx="48" cy="25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95" y="14"/>
                </a:cxn>
                <a:cxn ang="0">
                  <a:pos x="67" y="28"/>
                </a:cxn>
                <a:cxn ang="0">
                  <a:pos x="42" y="42"/>
                </a:cxn>
                <a:cxn ang="0">
                  <a:pos x="21" y="60"/>
                </a:cxn>
                <a:cxn ang="0">
                  <a:pos x="0" y="77"/>
                </a:cxn>
              </a:cxnLst>
              <a:rect l="0" t="0" r="r" b="b"/>
              <a:pathLst>
                <a:path w="144" h="77">
                  <a:moveTo>
                    <a:pt x="144" y="0"/>
                  </a:moveTo>
                  <a:lnTo>
                    <a:pt x="95" y="14"/>
                  </a:lnTo>
                  <a:lnTo>
                    <a:pt x="67" y="28"/>
                  </a:lnTo>
                  <a:lnTo>
                    <a:pt x="42" y="42"/>
                  </a:lnTo>
                  <a:lnTo>
                    <a:pt x="21" y="60"/>
                  </a:lnTo>
                  <a:lnTo>
                    <a:pt x="0" y="77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5" name="Freeform 37"/>
            <p:cNvSpPr>
              <a:spLocks/>
            </p:cNvSpPr>
            <p:nvPr/>
          </p:nvSpPr>
          <p:spPr bwMode="auto">
            <a:xfrm>
              <a:off x="802" y="2817"/>
              <a:ext cx="40" cy="19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74" y="10"/>
                </a:cxn>
                <a:cxn ang="0">
                  <a:pos x="49" y="26"/>
                </a:cxn>
                <a:cxn ang="0">
                  <a:pos x="24" y="40"/>
                </a:cxn>
                <a:cxn ang="0">
                  <a:pos x="0" y="57"/>
                </a:cxn>
              </a:cxnLst>
              <a:rect l="0" t="0" r="r" b="b"/>
              <a:pathLst>
                <a:path w="120" h="57">
                  <a:moveTo>
                    <a:pt x="120" y="0"/>
                  </a:moveTo>
                  <a:lnTo>
                    <a:pt x="74" y="10"/>
                  </a:lnTo>
                  <a:lnTo>
                    <a:pt x="49" y="26"/>
                  </a:lnTo>
                  <a:lnTo>
                    <a:pt x="24" y="40"/>
                  </a:lnTo>
                  <a:lnTo>
                    <a:pt x="0" y="57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6" name="Freeform 38"/>
            <p:cNvSpPr>
              <a:spLocks/>
            </p:cNvSpPr>
            <p:nvPr/>
          </p:nvSpPr>
          <p:spPr bwMode="auto">
            <a:xfrm>
              <a:off x="854" y="2766"/>
              <a:ext cx="52" cy="38"/>
            </a:xfrm>
            <a:custGeom>
              <a:avLst/>
              <a:gdLst/>
              <a:ahLst/>
              <a:cxnLst>
                <a:cxn ang="0">
                  <a:pos x="155" y="0"/>
                </a:cxn>
                <a:cxn ang="0">
                  <a:pos x="88" y="13"/>
                </a:cxn>
                <a:cxn ang="0">
                  <a:pos x="49" y="33"/>
                </a:cxn>
                <a:cxn ang="0">
                  <a:pos x="21" y="59"/>
                </a:cxn>
                <a:cxn ang="0">
                  <a:pos x="7" y="85"/>
                </a:cxn>
                <a:cxn ang="0">
                  <a:pos x="0" y="113"/>
                </a:cxn>
              </a:cxnLst>
              <a:rect l="0" t="0" r="r" b="b"/>
              <a:pathLst>
                <a:path w="155" h="113">
                  <a:moveTo>
                    <a:pt x="155" y="0"/>
                  </a:moveTo>
                  <a:lnTo>
                    <a:pt x="88" y="13"/>
                  </a:lnTo>
                  <a:lnTo>
                    <a:pt x="49" y="33"/>
                  </a:lnTo>
                  <a:lnTo>
                    <a:pt x="21" y="59"/>
                  </a:lnTo>
                  <a:lnTo>
                    <a:pt x="7" y="85"/>
                  </a:lnTo>
                  <a:lnTo>
                    <a:pt x="0" y="113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7" name="Freeform 39"/>
            <p:cNvSpPr>
              <a:spLocks/>
            </p:cNvSpPr>
            <p:nvPr/>
          </p:nvSpPr>
          <p:spPr bwMode="auto">
            <a:xfrm>
              <a:off x="762" y="2741"/>
              <a:ext cx="72" cy="23"/>
            </a:xfrm>
            <a:custGeom>
              <a:avLst/>
              <a:gdLst/>
              <a:ahLst/>
              <a:cxnLst>
                <a:cxn ang="0">
                  <a:pos x="218" y="0"/>
                </a:cxn>
                <a:cxn ang="0">
                  <a:pos x="127" y="0"/>
                </a:cxn>
                <a:cxn ang="0">
                  <a:pos x="63" y="21"/>
                </a:cxn>
                <a:cxn ang="0">
                  <a:pos x="21" y="42"/>
                </a:cxn>
                <a:cxn ang="0">
                  <a:pos x="0" y="70"/>
                </a:cxn>
              </a:cxnLst>
              <a:rect l="0" t="0" r="r" b="b"/>
              <a:pathLst>
                <a:path w="218" h="70">
                  <a:moveTo>
                    <a:pt x="218" y="0"/>
                  </a:moveTo>
                  <a:lnTo>
                    <a:pt x="127" y="0"/>
                  </a:lnTo>
                  <a:lnTo>
                    <a:pt x="63" y="21"/>
                  </a:lnTo>
                  <a:lnTo>
                    <a:pt x="21" y="42"/>
                  </a:lnTo>
                  <a:lnTo>
                    <a:pt x="0" y="7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8" name="Freeform 40"/>
            <p:cNvSpPr>
              <a:spLocks/>
            </p:cNvSpPr>
            <p:nvPr/>
          </p:nvSpPr>
          <p:spPr bwMode="auto">
            <a:xfrm>
              <a:off x="738" y="2752"/>
              <a:ext cx="7" cy="36"/>
            </a:xfrm>
            <a:custGeom>
              <a:avLst/>
              <a:gdLst/>
              <a:ahLst/>
              <a:cxnLst>
                <a:cxn ang="0">
                  <a:pos x="7" y="106"/>
                </a:cxn>
                <a:cxn ang="0">
                  <a:pos x="0" y="78"/>
                </a:cxn>
                <a:cxn ang="0">
                  <a:pos x="7" y="42"/>
                </a:cxn>
                <a:cxn ang="0">
                  <a:pos x="22" y="0"/>
                </a:cxn>
              </a:cxnLst>
              <a:rect l="0" t="0" r="r" b="b"/>
              <a:pathLst>
                <a:path w="22" h="106">
                  <a:moveTo>
                    <a:pt x="7" y="106"/>
                  </a:moveTo>
                  <a:lnTo>
                    <a:pt x="0" y="78"/>
                  </a:lnTo>
                  <a:lnTo>
                    <a:pt x="7" y="42"/>
                  </a:lnTo>
                  <a:lnTo>
                    <a:pt x="22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9" name="Freeform 41"/>
            <p:cNvSpPr>
              <a:spLocks/>
            </p:cNvSpPr>
            <p:nvPr/>
          </p:nvSpPr>
          <p:spPr bwMode="auto">
            <a:xfrm>
              <a:off x="677" y="2792"/>
              <a:ext cx="19" cy="24"/>
            </a:xfrm>
            <a:custGeom>
              <a:avLst/>
              <a:gdLst/>
              <a:ahLst/>
              <a:cxnLst>
                <a:cxn ang="0">
                  <a:pos x="56" y="70"/>
                </a:cxn>
                <a:cxn ang="0">
                  <a:pos x="28" y="42"/>
                </a:cxn>
                <a:cxn ang="0">
                  <a:pos x="0" y="0"/>
                </a:cxn>
              </a:cxnLst>
              <a:rect l="0" t="0" r="r" b="b"/>
              <a:pathLst>
                <a:path w="56" h="70">
                  <a:moveTo>
                    <a:pt x="56" y="70"/>
                  </a:moveTo>
                  <a:lnTo>
                    <a:pt x="28" y="42"/>
                  </a:lnTo>
                  <a:lnTo>
                    <a:pt x="0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30" name="Line 42"/>
            <p:cNvSpPr>
              <a:spLocks noChangeShapeType="1"/>
            </p:cNvSpPr>
            <p:nvPr/>
          </p:nvSpPr>
          <p:spPr bwMode="auto">
            <a:xfrm flipH="1" flipV="1">
              <a:off x="698" y="2938"/>
              <a:ext cx="10" cy="14"/>
            </a:xfrm>
            <a:prstGeom prst="line">
              <a:avLst/>
            </a:prstGeom>
            <a:grpFill/>
            <a:ln w="476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</p:grpSp>
      <p:grpSp>
        <p:nvGrpSpPr>
          <p:cNvPr id="31" name="Group 43"/>
          <p:cNvGrpSpPr>
            <a:grpSpLocks/>
          </p:cNvGrpSpPr>
          <p:nvPr/>
        </p:nvGrpSpPr>
        <p:grpSpPr bwMode="auto">
          <a:xfrm flipH="1">
            <a:off x="6889154" y="3031723"/>
            <a:ext cx="2003326" cy="1415623"/>
            <a:chOff x="244" y="2506"/>
            <a:chExt cx="773" cy="469"/>
          </a:xfrm>
          <a:solidFill>
            <a:srgbClr val="00FF00"/>
          </a:solidFill>
        </p:grpSpPr>
        <p:sp>
          <p:nvSpPr>
            <p:cNvPr id="32" name="Freeform 44"/>
            <p:cNvSpPr>
              <a:spLocks/>
            </p:cNvSpPr>
            <p:nvPr/>
          </p:nvSpPr>
          <p:spPr bwMode="auto">
            <a:xfrm>
              <a:off x="244" y="2506"/>
              <a:ext cx="773" cy="469"/>
            </a:xfrm>
            <a:custGeom>
              <a:avLst/>
              <a:gdLst/>
              <a:ahLst/>
              <a:cxnLst>
                <a:cxn ang="0">
                  <a:pos x="927" y="131"/>
                </a:cxn>
                <a:cxn ang="0">
                  <a:pos x="1113" y="137"/>
                </a:cxn>
                <a:cxn ang="0">
                  <a:pos x="1164" y="156"/>
                </a:cxn>
                <a:cxn ang="0">
                  <a:pos x="1479" y="431"/>
                </a:cxn>
                <a:cxn ang="0">
                  <a:pos x="1634" y="642"/>
                </a:cxn>
                <a:cxn ang="0">
                  <a:pos x="1859" y="733"/>
                </a:cxn>
                <a:cxn ang="0">
                  <a:pos x="1957" y="773"/>
                </a:cxn>
                <a:cxn ang="0">
                  <a:pos x="2042" y="783"/>
                </a:cxn>
                <a:cxn ang="0">
                  <a:pos x="2132" y="791"/>
                </a:cxn>
                <a:cxn ang="0">
                  <a:pos x="2201" y="807"/>
                </a:cxn>
                <a:cxn ang="0">
                  <a:pos x="2265" y="857"/>
                </a:cxn>
                <a:cxn ang="0">
                  <a:pos x="2266" y="921"/>
                </a:cxn>
                <a:cxn ang="0">
                  <a:pos x="2237" y="971"/>
                </a:cxn>
                <a:cxn ang="0">
                  <a:pos x="2282" y="991"/>
                </a:cxn>
                <a:cxn ang="0">
                  <a:pos x="2318" y="1052"/>
                </a:cxn>
                <a:cxn ang="0">
                  <a:pos x="2306" y="1129"/>
                </a:cxn>
                <a:cxn ang="0">
                  <a:pos x="2267" y="1162"/>
                </a:cxn>
                <a:cxn ang="0">
                  <a:pos x="2246" y="1194"/>
                </a:cxn>
                <a:cxn ang="0">
                  <a:pos x="2244" y="1243"/>
                </a:cxn>
                <a:cxn ang="0">
                  <a:pos x="2224" y="1285"/>
                </a:cxn>
                <a:cxn ang="0">
                  <a:pos x="2188" y="1315"/>
                </a:cxn>
                <a:cxn ang="0">
                  <a:pos x="1979" y="1312"/>
                </a:cxn>
                <a:cxn ang="0">
                  <a:pos x="1838" y="1368"/>
                </a:cxn>
                <a:cxn ang="0">
                  <a:pos x="1764" y="1407"/>
                </a:cxn>
                <a:cxn ang="0">
                  <a:pos x="1535" y="1362"/>
                </a:cxn>
                <a:cxn ang="0">
                  <a:pos x="1091" y="1305"/>
                </a:cxn>
                <a:cxn ang="0">
                  <a:pos x="561" y="941"/>
                </a:cxn>
                <a:cxn ang="0">
                  <a:pos x="456" y="800"/>
                </a:cxn>
                <a:cxn ang="0">
                  <a:pos x="311" y="534"/>
                </a:cxn>
                <a:cxn ang="0">
                  <a:pos x="270" y="559"/>
                </a:cxn>
                <a:cxn ang="0">
                  <a:pos x="214" y="568"/>
                </a:cxn>
                <a:cxn ang="0">
                  <a:pos x="156" y="562"/>
                </a:cxn>
                <a:cxn ang="0">
                  <a:pos x="82" y="546"/>
                </a:cxn>
                <a:cxn ang="0">
                  <a:pos x="17" y="496"/>
                </a:cxn>
                <a:cxn ang="0">
                  <a:pos x="0" y="409"/>
                </a:cxn>
                <a:cxn ang="0">
                  <a:pos x="11" y="328"/>
                </a:cxn>
                <a:cxn ang="0">
                  <a:pos x="54" y="268"/>
                </a:cxn>
                <a:cxn ang="0">
                  <a:pos x="113" y="220"/>
                </a:cxn>
                <a:cxn ang="0">
                  <a:pos x="167" y="191"/>
                </a:cxn>
                <a:cxn ang="0">
                  <a:pos x="293" y="64"/>
                </a:cxn>
                <a:cxn ang="0">
                  <a:pos x="575" y="0"/>
                </a:cxn>
                <a:cxn ang="0">
                  <a:pos x="730" y="36"/>
                </a:cxn>
                <a:cxn ang="0">
                  <a:pos x="819" y="82"/>
                </a:cxn>
              </a:cxnLst>
              <a:rect l="0" t="0" r="r" b="b"/>
              <a:pathLst>
                <a:path w="2318" h="1407">
                  <a:moveTo>
                    <a:pt x="895" y="135"/>
                  </a:moveTo>
                  <a:lnTo>
                    <a:pt x="927" y="131"/>
                  </a:lnTo>
                  <a:lnTo>
                    <a:pt x="1086" y="131"/>
                  </a:lnTo>
                  <a:lnTo>
                    <a:pt x="1113" y="137"/>
                  </a:lnTo>
                  <a:lnTo>
                    <a:pt x="1138" y="144"/>
                  </a:lnTo>
                  <a:lnTo>
                    <a:pt x="1164" y="156"/>
                  </a:lnTo>
                  <a:lnTo>
                    <a:pt x="1366" y="304"/>
                  </a:lnTo>
                  <a:lnTo>
                    <a:pt x="1479" y="431"/>
                  </a:lnTo>
                  <a:lnTo>
                    <a:pt x="1542" y="508"/>
                  </a:lnTo>
                  <a:lnTo>
                    <a:pt x="1634" y="642"/>
                  </a:lnTo>
                  <a:lnTo>
                    <a:pt x="1754" y="698"/>
                  </a:lnTo>
                  <a:lnTo>
                    <a:pt x="1859" y="733"/>
                  </a:lnTo>
                  <a:lnTo>
                    <a:pt x="1925" y="760"/>
                  </a:lnTo>
                  <a:lnTo>
                    <a:pt x="1957" y="773"/>
                  </a:lnTo>
                  <a:lnTo>
                    <a:pt x="1986" y="779"/>
                  </a:lnTo>
                  <a:lnTo>
                    <a:pt x="2042" y="783"/>
                  </a:lnTo>
                  <a:lnTo>
                    <a:pt x="2089" y="785"/>
                  </a:lnTo>
                  <a:lnTo>
                    <a:pt x="2132" y="791"/>
                  </a:lnTo>
                  <a:lnTo>
                    <a:pt x="2168" y="799"/>
                  </a:lnTo>
                  <a:lnTo>
                    <a:pt x="2201" y="807"/>
                  </a:lnTo>
                  <a:lnTo>
                    <a:pt x="2241" y="829"/>
                  </a:lnTo>
                  <a:lnTo>
                    <a:pt x="2265" y="857"/>
                  </a:lnTo>
                  <a:lnTo>
                    <a:pt x="2268" y="895"/>
                  </a:lnTo>
                  <a:lnTo>
                    <a:pt x="2266" y="921"/>
                  </a:lnTo>
                  <a:lnTo>
                    <a:pt x="2254" y="951"/>
                  </a:lnTo>
                  <a:lnTo>
                    <a:pt x="2237" y="971"/>
                  </a:lnTo>
                  <a:lnTo>
                    <a:pt x="2261" y="977"/>
                  </a:lnTo>
                  <a:lnTo>
                    <a:pt x="2282" y="991"/>
                  </a:lnTo>
                  <a:lnTo>
                    <a:pt x="2304" y="1014"/>
                  </a:lnTo>
                  <a:lnTo>
                    <a:pt x="2318" y="1052"/>
                  </a:lnTo>
                  <a:lnTo>
                    <a:pt x="2318" y="1095"/>
                  </a:lnTo>
                  <a:lnTo>
                    <a:pt x="2306" y="1129"/>
                  </a:lnTo>
                  <a:lnTo>
                    <a:pt x="2286" y="1150"/>
                  </a:lnTo>
                  <a:lnTo>
                    <a:pt x="2267" y="1162"/>
                  </a:lnTo>
                  <a:lnTo>
                    <a:pt x="2238" y="1174"/>
                  </a:lnTo>
                  <a:lnTo>
                    <a:pt x="2246" y="1194"/>
                  </a:lnTo>
                  <a:lnTo>
                    <a:pt x="2250" y="1218"/>
                  </a:lnTo>
                  <a:lnTo>
                    <a:pt x="2244" y="1243"/>
                  </a:lnTo>
                  <a:lnTo>
                    <a:pt x="2237" y="1263"/>
                  </a:lnTo>
                  <a:lnTo>
                    <a:pt x="2224" y="1285"/>
                  </a:lnTo>
                  <a:lnTo>
                    <a:pt x="2210" y="1301"/>
                  </a:lnTo>
                  <a:lnTo>
                    <a:pt x="2188" y="1315"/>
                  </a:lnTo>
                  <a:lnTo>
                    <a:pt x="2163" y="1319"/>
                  </a:lnTo>
                  <a:lnTo>
                    <a:pt x="1979" y="1312"/>
                  </a:lnTo>
                  <a:lnTo>
                    <a:pt x="1859" y="1326"/>
                  </a:lnTo>
                  <a:lnTo>
                    <a:pt x="1838" y="1368"/>
                  </a:lnTo>
                  <a:lnTo>
                    <a:pt x="1810" y="1397"/>
                  </a:lnTo>
                  <a:lnTo>
                    <a:pt x="1764" y="1407"/>
                  </a:lnTo>
                  <a:lnTo>
                    <a:pt x="1726" y="1403"/>
                  </a:lnTo>
                  <a:lnTo>
                    <a:pt x="1535" y="1362"/>
                  </a:lnTo>
                  <a:lnTo>
                    <a:pt x="1394" y="1341"/>
                  </a:lnTo>
                  <a:lnTo>
                    <a:pt x="1091" y="1305"/>
                  </a:lnTo>
                  <a:lnTo>
                    <a:pt x="660" y="1059"/>
                  </a:lnTo>
                  <a:lnTo>
                    <a:pt x="561" y="941"/>
                  </a:lnTo>
                  <a:lnTo>
                    <a:pt x="498" y="864"/>
                  </a:lnTo>
                  <a:lnTo>
                    <a:pt x="456" y="800"/>
                  </a:lnTo>
                  <a:lnTo>
                    <a:pt x="385" y="684"/>
                  </a:lnTo>
                  <a:lnTo>
                    <a:pt x="311" y="534"/>
                  </a:lnTo>
                  <a:lnTo>
                    <a:pt x="297" y="547"/>
                  </a:lnTo>
                  <a:lnTo>
                    <a:pt x="270" y="559"/>
                  </a:lnTo>
                  <a:lnTo>
                    <a:pt x="243" y="564"/>
                  </a:lnTo>
                  <a:lnTo>
                    <a:pt x="214" y="568"/>
                  </a:lnTo>
                  <a:lnTo>
                    <a:pt x="183" y="567"/>
                  </a:lnTo>
                  <a:lnTo>
                    <a:pt x="156" y="562"/>
                  </a:lnTo>
                  <a:lnTo>
                    <a:pt x="124" y="555"/>
                  </a:lnTo>
                  <a:lnTo>
                    <a:pt x="82" y="546"/>
                  </a:lnTo>
                  <a:lnTo>
                    <a:pt x="43" y="524"/>
                  </a:lnTo>
                  <a:lnTo>
                    <a:pt x="17" y="496"/>
                  </a:lnTo>
                  <a:lnTo>
                    <a:pt x="3" y="455"/>
                  </a:lnTo>
                  <a:lnTo>
                    <a:pt x="0" y="409"/>
                  </a:lnTo>
                  <a:lnTo>
                    <a:pt x="2" y="364"/>
                  </a:lnTo>
                  <a:lnTo>
                    <a:pt x="11" y="328"/>
                  </a:lnTo>
                  <a:lnTo>
                    <a:pt x="33" y="294"/>
                  </a:lnTo>
                  <a:lnTo>
                    <a:pt x="54" y="268"/>
                  </a:lnTo>
                  <a:lnTo>
                    <a:pt x="78" y="245"/>
                  </a:lnTo>
                  <a:lnTo>
                    <a:pt x="113" y="220"/>
                  </a:lnTo>
                  <a:lnTo>
                    <a:pt x="138" y="205"/>
                  </a:lnTo>
                  <a:lnTo>
                    <a:pt x="167" y="191"/>
                  </a:lnTo>
                  <a:lnTo>
                    <a:pt x="179" y="159"/>
                  </a:lnTo>
                  <a:lnTo>
                    <a:pt x="293" y="64"/>
                  </a:lnTo>
                  <a:lnTo>
                    <a:pt x="434" y="7"/>
                  </a:lnTo>
                  <a:lnTo>
                    <a:pt x="575" y="0"/>
                  </a:lnTo>
                  <a:lnTo>
                    <a:pt x="674" y="17"/>
                  </a:lnTo>
                  <a:lnTo>
                    <a:pt x="730" y="36"/>
                  </a:lnTo>
                  <a:lnTo>
                    <a:pt x="770" y="55"/>
                  </a:lnTo>
                  <a:lnTo>
                    <a:pt x="819" y="82"/>
                  </a:lnTo>
                  <a:lnTo>
                    <a:pt x="895" y="135"/>
                  </a:lnTo>
                  <a:close/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33" name="Freeform 45"/>
            <p:cNvSpPr>
              <a:spLocks/>
            </p:cNvSpPr>
            <p:nvPr/>
          </p:nvSpPr>
          <p:spPr bwMode="auto">
            <a:xfrm>
              <a:off x="487" y="2805"/>
              <a:ext cx="378" cy="163"/>
            </a:xfrm>
            <a:custGeom>
              <a:avLst/>
              <a:gdLst/>
              <a:ahLst/>
              <a:cxnLst>
                <a:cxn ang="0">
                  <a:pos x="1094" y="491"/>
                </a:cxn>
                <a:cxn ang="0">
                  <a:pos x="1122" y="449"/>
                </a:cxn>
                <a:cxn ang="0">
                  <a:pos x="1133" y="403"/>
                </a:cxn>
                <a:cxn ang="0">
                  <a:pos x="1122" y="354"/>
                </a:cxn>
                <a:cxn ang="0">
                  <a:pos x="1087" y="308"/>
                </a:cxn>
                <a:cxn ang="0">
                  <a:pos x="1048" y="283"/>
                </a:cxn>
                <a:cxn ang="0">
                  <a:pos x="999" y="266"/>
                </a:cxn>
                <a:cxn ang="0">
                  <a:pos x="946" y="255"/>
                </a:cxn>
                <a:cxn ang="0">
                  <a:pos x="886" y="245"/>
                </a:cxn>
                <a:cxn ang="0">
                  <a:pos x="823" y="245"/>
                </a:cxn>
                <a:cxn ang="0">
                  <a:pos x="756" y="234"/>
                </a:cxn>
                <a:cxn ang="0">
                  <a:pos x="724" y="202"/>
                </a:cxn>
                <a:cxn ang="0">
                  <a:pos x="657" y="167"/>
                </a:cxn>
                <a:cxn ang="0">
                  <a:pos x="583" y="150"/>
                </a:cxn>
                <a:cxn ang="0">
                  <a:pos x="513" y="143"/>
                </a:cxn>
                <a:cxn ang="0">
                  <a:pos x="463" y="100"/>
                </a:cxn>
                <a:cxn ang="0">
                  <a:pos x="414" y="65"/>
                </a:cxn>
                <a:cxn ang="0">
                  <a:pos x="351" y="29"/>
                </a:cxn>
                <a:cxn ang="0">
                  <a:pos x="284" y="8"/>
                </a:cxn>
                <a:cxn ang="0">
                  <a:pos x="208" y="0"/>
                </a:cxn>
                <a:cxn ang="0">
                  <a:pos x="145" y="4"/>
                </a:cxn>
                <a:cxn ang="0">
                  <a:pos x="64" y="17"/>
                </a:cxn>
                <a:cxn ang="0">
                  <a:pos x="0" y="50"/>
                </a:cxn>
              </a:cxnLst>
              <a:rect l="0" t="0" r="r" b="b"/>
              <a:pathLst>
                <a:path w="1133" h="491">
                  <a:moveTo>
                    <a:pt x="1094" y="491"/>
                  </a:moveTo>
                  <a:lnTo>
                    <a:pt x="1122" y="449"/>
                  </a:lnTo>
                  <a:lnTo>
                    <a:pt x="1133" y="403"/>
                  </a:lnTo>
                  <a:lnTo>
                    <a:pt x="1122" y="354"/>
                  </a:lnTo>
                  <a:lnTo>
                    <a:pt x="1087" y="308"/>
                  </a:lnTo>
                  <a:lnTo>
                    <a:pt x="1048" y="283"/>
                  </a:lnTo>
                  <a:lnTo>
                    <a:pt x="999" y="266"/>
                  </a:lnTo>
                  <a:lnTo>
                    <a:pt x="946" y="255"/>
                  </a:lnTo>
                  <a:lnTo>
                    <a:pt x="886" y="245"/>
                  </a:lnTo>
                  <a:lnTo>
                    <a:pt x="823" y="245"/>
                  </a:lnTo>
                  <a:lnTo>
                    <a:pt x="756" y="234"/>
                  </a:lnTo>
                  <a:lnTo>
                    <a:pt x="724" y="202"/>
                  </a:lnTo>
                  <a:lnTo>
                    <a:pt x="657" y="167"/>
                  </a:lnTo>
                  <a:lnTo>
                    <a:pt x="583" y="150"/>
                  </a:lnTo>
                  <a:lnTo>
                    <a:pt x="513" y="143"/>
                  </a:lnTo>
                  <a:lnTo>
                    <a:pt x="463" y="100"/>
                  </a:lnTo>
                  <a:lnTo>
                    <a:pt x="414" y="65"/>
                  </a:lnTo>
                  <a:lnTo>
                    <a:pt x="351" y="29"/>
                  </a:lnTo>
                  <a:lnTo>
                    <a:pt x="284" y="8"/>
                  </a:lnTo>
                  <a:lnTo>
                    <a:pt x="208" y="0"/>
                  </a:lnTo>
                  <a:lnTo>
                    <a:pt x="145" y="4"/>
                  </a:lnTo>
                  <a:lnTo>
                    <a:pt x="64" y="17"/>
                  </a:lnTo>
                  <a:lnTo>
                    <a:pt x="0" y="5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34" name="Freeform 46"/>
            <p:cNvSpPr>
              <a:spLocks/>
            </p:cNvSpPr>
            <p:nvPr/>
          </p:nvSpPr>
          <p:spPr bwMode="auto">
            <a:xfrm>
              <a:off x="646" y="2818"/>
              <a:ext cx="344" cy="79"/>
            </a:xfrm>
            <a:custGeom>
              <a:avLst/>
              <a:gdLst/>
              <a:ahLst/>
              <a:cxnLst>
                <a:cxn ang="0">
                  <a:pos x="1030" y="237"/>
                </a:cxn>
                <a:cxn ang="0">
                  <a:pos x="1005" y="209"/>
                </a:cxn>
                <a:cxn ang="0">
                  <a:pos x="966" y="185"/>
                </a:cxn>
                <a:cxn ang="0">
                  <a:pos x="927" y="174"/>
                </a:cxn>
                <a:cxn ang="0">
                  <a:pos x="878" y="163"/>
                </a:cxn>
                <a:cxn ang="0">
                  <a:pos x="829" y="160"/>
                </a:cxn>
                <a:cxn ang="0">
                  <a:pos x="769" y="160"/>
                </a:cxn>
                <a:cxn ang="0">
                  <a:pos x="712" y="167"/>
                </a:cxn>
                <a:cxn ang="0">
                  <a:pos x="656" y="149"/>
                </a:cxn>
                <a:cxn ang="0">
                  <a:pos x="596" y="132"/>
                </a:cxn>
                <a:cxn ang="0">
                  <a:pos x="536" y="118"/>
                </a:cxn>
                <a:cxn ang="0">
                  <a:pos x="480" y="111"/>
                </a:cxn>
                <a:cxn ang="0">
                  <a:pos x="427" y="104"/>
                </a:cxn>
                <a:cxn ang="0">
                  <a:pos x="388" y="79"/>
                </a:cxn>
                <a:cxn ang="0">
                  <a:pos x="342" y="51"/>
                </a:cxn>
                <a:cxn ang="0">
                  <a:pos x="297" y="26"/>
                </a:cxn>
                <a:cxn ang="0">
                  <a:pos x="247" y="7"/>
                </a:cxn>
                <a:cxn ang="0">
                  <a:pos x="194" y="0"/>
                </a:cxn>
                <a:cxn ang="0">
                  <a:pos x="145" y="0"/>
                </a:cxn>
                <a:cxn ang="0">
                  <a:pos x="89" y="14"/>
                </a:cxn>
                <a:cxn ang="0">
                  <a:pos x="57" y="35"/>
                </a:cxn>
                <a:cxn ang="0">
                  <a:pos x="25" y="55"/>
                </a:cxn>
                <a:cxn ang="0">
                  <a:pos x="0" y="72"/>
                </a:cxn>
              </a:cxnLst>
              <a:rect l="0" t="0" r="r" b="b"/>
              <a:pathLst>
                <a:path w="1030" h="237">
                  <a:moveTo>
                    <a:pt x="1030" y="237"/>
                  </a:moveTo>
                  <a:lnTo>
                    <a:pt x="1005" y="209"/>
                  </a:lnTo>
                  <a:lnTo>
                    <a:pt x="966" y="185"/>
                  </a:lnTo>
                  <a:lnTo>
                    <a:pt x="927" y="174"/>
                  </a:lnTo>
                  <a:lnTo>
                    <a:pt x="878" y="163"/>
                  </a:lnTo>
                  <a:lnTo>
                    <a:pt x="829" y="160"/>
                  </a:lnTo>
                  <a:lnTo>
                    <a:pt x="769" y="160"/>
                  </a:lnTo>
                  <a:lnTo>
                    <a:pt x="712" y="167"/>
                  </a:lnTo>
                  <a:lnTo>
                    <a:pt x="656" y="149"/>
                  </a:lnTo>
                  <a:lnTo>
                    <a:pt x="596" y="132"/>
                  </a:lnTo>
                  <a:lnTo>
                    <a:pt x="536" y="118"/>
                  </a:lnTo>
                  <a:lnTo>
                    <a:pt x="480" y="111"/>
                  </a:lnTo>
                  <a:lnTo>
                    <a:pt x="427" y="104"/>
                  </a:lnTo>
                  <a:lnTo>
                    <a:pt x="388" y="79"/>
                  </a:lnTo>
                  <a:lnTo>
                    <a:pt x="342" y="51"/>
                  </a:lnTo>
                  <a:lnTo>
                    <a:pt x="297" y="26"/>
                  </a:lnTo>
                  <a:lnTo>
                    <a:pt x="247" y="7"/>
                  </a:lnTo>
                  <a:lnTo>
                    <a:pt x="194" y="0"/>
                  </a:lnTo>
                  <a:lnTo>
                    <a:pt x="145" y="0"/>
                  </a:lnTo>
                  <a:lnTo>
                    <a:pt x="89" y="14"/>
                  </a:lnTo>
                  <a:lnTo>
                    <a:pt x="57" y="35"/>
                  </a:lnTo>
                  <a:lnTo>
                    <a:pt x="25" y="55"/>
                  </a:lnTo>
                  <a:lnTo>
                    <a:pt x="0" y="72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35" name="Freeform 47"/>
            <p:cNvSpPr>
              <a:spLocks/>
            </p:cNvSpPr>
            <p:nvPr/>
          </p:nvSpPr>
          <p:spPr bwMode="auto">
            <a:xfrm>
              <a:off x="705" y="2788"/>
              <a:ext cx="285" cy="42"/>
            </a:xfrm>
            <a:custGeom>
              <a:avLst/>
              <a:gdLst/>
              <a:ahLst/>
              <a:cxnLst>
                <a:cxn ang="0">
                  <a:pos x="853" y="127"/>
                </a:cxn>
                <a:cxn ang="0">
                  <a:pos x="803" y="116"/>
                </a:cxn>
                <a:cxn ang="0">
                  <a:pos x="754" y="113"/>
                </a:cxn>
                <a:cxn ang="0">
                  <a:pos x="687" y="113"/>
                </a:cxn>
                <a:cxn ang="0">
                  <a:pos x="627" y="113"/>
                </a:cxn>
                <a:cxn ang="0">
                  <a:pos x="557" y="94"/>
                </a:cxn>
                <a:cxn ang="0">
                  <a:pos x="479" y="87"/>
                </a:cxn>
                <a:cxn ang="0">
                  <a:pos x="416" y="88"/>
                </a:cxn>
                <a:cxn ang="0">
                  <a:pos x="349" y="63"/>
                </a:cxn>
                <a:cxn ang="0">
                  <a:pos x="285" y="28"/>
                </a:cxn>
                <a:cxn ang="0">
                  <a:pos x="211" y="10"/>
                </a:cxn>
                <a:cxn ang="0">
                  <a:pos x="162" y="0"/>
                </a:cxn>
                <a:cxn ang="0">
                  <a:pos x="112" y="0"/>
                </a:cxn>
                <a:cxn ang="0">
                  <a:pos x="56" y="7"/>
                </a:cxn>
                <a:cxn ang="0">
                  <a:pos x="0" y="30"/>
                </a:cxn>
              </a:cxnLst>
              <a:rect l="0" t="0" r="r" b="b"/>
              <a:pathLst>
                <a:path w="853" h="127">
                  <a:moveTo>
                    <a:pt x="853" y="127"/>
                  </a:moveTo>
                  <a:lnTo>
                    <a:pt x="803" y="116"/>
                  </a:lnTo>
                  <a:lnTo>
                    <a:pt x="754" y="113"/>
                  </a:lnTo>
                  <a:lnTo>
                    <a:pt x="687" y="113"/>
                  </a:lnTo>
                  <a:lnTo>
                    <a:pt x="627" y="113"/>
                  </a:lnTo>
                  <a:lnTo>
                    <a:pt x="557" y="94"/>
                  </a:lnTo>
                  <a:lnTo>
                    <a:pt x="479" y="87"/>
                  </a:lnTo>
                  <a:lnTo>
                    <a:pt x="416" y="88"/>
                  </a:lnTo>
                  <a:lnTo>
                    <a:pt x="349" y="63"/>
                  </a:lnTo>
                  <a:lnTo>
                    <a:pt x="285" y="28"/>
                  </a:lnTo>
                  <a:lnTo>
                    <a:pt x="211" y="10"/>
                  </a:lnTo>
                  <a:lnTo>
                    <a:pt x="162" y="0"/>
                  </a:lnTo>
                  <a:lnTo>
                    <a:pt x="112" y="0"/>
                  </a:lnTo>
                  <a:lnTo>
                    <a:pt x="56" y="7"/>
                  </a:lnTo>
                  <a:lnTo>
                    <a:pt x="0" y="3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36" name="Freeform 48"/>
            <p:cNvSpPr>
              <a:spLocks/>
            </p:cNvSpPr>
            <p:nvPr/>
          </p:nvSpPr>
          <p:spPr bwMode="auto">
            <a:xfrm>
              <a:off x="329" y="2567"/>
              <a:ext cx="49" cy="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2"/>
                </a:cxn>
                <a:cxn ang="0">
                  <a:pos x="57" y="6"/>
                </a:cxn>
                <a:cxn ang="0">
                  <a:pos x="87" y="17"/>
                </a:cxn>
                <a:cxn ang="0">
                  <a:pos x="112" y="37"/>
                </a:cxn>
                <a:cxn ang="0">
                  <a:pos x="137" y="64"/>
                </a:cxn>
                <a:cxn ang="0">
                  <a:pos x="148" y="105"/>
                </a:cxn>
                <a:cxn ang="0">
                  <a:pos x="148" y="148"/>
                </a:cxn>
                <a:cxn ang="0">
                  <a:pos x="144" y="198"/>
                </a:cxn>
              </a:cxnLst>
              <a:rect l="0" t="0" r="r" b="b"/>
              <a:pathLst>
                <a:path w="148" h="198">
                  <a:moveTo>
                    <a:pt x="0" y="0"/>
                  </a:moveTo>
                  <a:lnTo>
                    <a:pt x="31" y="2"/>
                  </a:lnTo>
                  <a:lnTo>
                    <a:pt x="57" y="6"/>
                  </a:lnTo>
                  <a:lnTo>
                    <a:pt x="87" y="17"/>
                  </a:lnTo>
                  <a:lnTo>
                    <a:pt x="112" y="37"/>
                  </a:lnTo>
                  <a:lnTo>
                    <a:pt x="137" y="64"/>
                  </a:lnTo>
                  <a:lnTo>
                    <a:pt x="148" y="105"/>
                  </a:lnTo>
                  <a:lnTo>
                    <a:pt x="148" y="148"/>
                  </a:lnTo>
                  <a:lnTo>
                    <a:pt x="144" y="198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37" name="Freeform 49"/>
            <p:cNvSpPr>
              <a:spLocks/>
            </p:cNvSpPr>
            <p:nvPr/>
          </p:nvSpPr>
          <p:spPr bwMode="auto">
            <a:xfrm>
              <a:off x="352" y="2588"/>
              <a:ext cx="34" cy="93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95" y="63"/>
                </a:cxn>
                <a:cxn ang="0">
                  <a:pos x="85" y="129"/>
                </a:cxn>
                <a:cxn ang="0">
                  <a:pos x="74" y="175"/>
                </a:cxn>
                <a:cxn ang="0">
                  <a:pos x="60" y="211"/>
                </a:cxn>
                <a:cxn ang="0">
                  <a:pos x="43" y="235"/>
                </a:cxn>
                <a:cxn ang="0">
                  <a:pos x="26" y="257"/>
                </a:cxn>
                <a:cxn ang="0">
                  <a:pos x="0" y="280"/>
                </a:cxn>
              </a:cxnLst>
              <a:rect l="0" t="0" r="r" b="b"/>
              <a:pathLst>
                <a:path w="102" h="280">
                  <a:moveTo>
                    <a:pt x="102" y="0"/>
                  </a:moveTo>
                  <a:lnTo>
                    <a:pt x="95" y="63"/>
                  </a:lnTo>
                  <a:lnTo>
                    <a:pt x="85" y="129"/>
                  </a:lnTo>
                  <a:lnTo>
                    <a:pt x="74" y="175"/>
                  </a:lnTo>
                  <a:lnTo>
                    <a:pt x="60" y="211"/>
                  </a:lnTo>
                  <a:lnTo>
                    <a:pt x="43" y="235"/>
                  </a:lnTo>
                  <a:lnTo>
                    <a:pt x="26" y="257"/>
                  </a:lnTo>
                  <a:lnTo>
                    <a:pt x="0" y="28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38" name="Freeform 50"/>
            <p:cNvSpPr>
              <a:spLocks/>
            </p:cNvSpPr>
            <p:nvPr/>
          </p:nvSpPr>
          <p:spPr bwMode="auto">
            <a:xfrm>
              <a:off x="365" y="2664"/>
              <a:ext cx="54" cy="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8" y="0"/>
                </a:cxn>
                <a:cxn ang="0">
                  <a:pos x="75" y="3"/>
                </a:cxn>
                <a:cxn ang="0">
                  <a:pos x="113" y="14"/>
                </a:cxn>
                <a:cxn ang="0">
                  <a:pos x="162" y="39"/>
                </a:cxn>
              </a:cxnLst>
              <a:rect l="0" t="0" r="r" b="b"/>
              <a:pathLst>
                <a:path w="162" h="39">
                  <a:moveTo>
                    <a:pt x="0" y="5"/>
                  </a:moveTo>
                  <a:lnTo>
                    <a:pt x="38" y="0"/>
                  </a:lnTo>
                  <a:lnTo>
                    <a:pt x="75" y="3"/>
                  </a:lnTo>
                  <a:lnTo>
                    <a:pt x="113" y="14"/>
                  </a:lnTo>
                  <a:lnTo>
                    <a:pt x="162" y="39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39" name="Freeform 51"/>
            <p:cNvSpPr>
              <a:spLocks/>
            </p:cNvSpPr>
            <p:nvPr/>
          </p:nvSpPr>
          <p:spPr bwMode="auto">
            <a:xfrm>
              <a:off x="353" y="2676"/>
              <a:ext cx="64" cy="18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39" y="5"/>
                </a:cxn>
                <a:cxn ang="0">
                  <a:pos x="63" y="0"/>
                </a:cxn>
                <a:cxn ang="0">
                  <a:pos x="96" y="2"/>
                </a:cxn>
                <a:cxn ang="0">
                  <a:pos x="131" y="13"/>
                </a:cxn>
                <a:cxn ang="0">
                  <a:pos x="165" y="32"/>
                </a:cxn>
                <a:cxn ang="0">
                  <a:pos x="191" y="53"/>
                </a:cxn>
              </a:cxnLst>
              <a:rect l="0" t="0" r="r" b="b"/>
              <a:pathLst>
                <a:path w="191" h="53">
                  <a:moveTo>
                    <a:pt x="0" y="16"/>
                  </a:moveTo>
                  <a:lnTo>
                    <a:pt x="39" y="5"/>
                  </a:lnTo>
                  <a:lnTo>
                    <a:pt x="63" y="0"/>
                  </a:lnTo>
                  <a:lnTo>
                    <a:pt x="96" y="2"/>
                  </a:lnTo>
                  <a:lnTo>
                    <a:pt x="131" y="13"/>
                  </a:lnTo>
                  <a:lnTo>
                    <a:pt x="165" y="32"/>
                  </a:lnTo>
                  <a:lnTo>
                    <a:pt x="191" y="53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40" name="Freeform 52"/>
            <p:cNvSpPr>
              <a:spLocks/>
            </p:cNvSpPr>
            <p:nvPr/>
          </p:nvSpPr>
          <p:spPr bwMode="auto">
            <a:xfrm>
              <a:off x="537" y="2551"/>
              <a:ext cx="25" cy="139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28"/>
                </a:cxn>
                <a:cxn ang="0">
                  <a:pos x="51" y="65"/>
                </a:cxn>
                <a:cxn ang="0">
                  <a:pos x="66" y="109"/>
                </a:cxn>
                <a:cxn ang="0">
                  <a:pos x="75" y="151"/>
                </a:cxn>
                <a:cxn ang="0">
                  <a:pos x="75" y="202"/>
                </a:cxn>
                <a:cxn ang="0">
                  <a:pos x="70" y="246"/>
                </a:cxn>
                <a:cxn ang="0">
                  <a:pos x="61" y="294"/>
                </a:cxn>
                <a:cxn ang="0">
                  <a:pos x="43" y="339"/>
                </a:cxn>
                <a:cxn ang="0">
                  <a:pos x="23" y="378"/>
                </a:cxn>
                <a:cxn ang="0">
                  <a:pos x="0" y="415"/>
                </a:cxn>
              </a:cxnLst>
              <a:rect l="0" t="0" r="r" b="b"/>
              <a:pathLst>
                <a:path w="75" h="415">
                  <a:moveTo>
                    <a:pt x="17" y="0"/>
                  </a:moveTo>
                  <a:lnTo>
                    <a:pt x="34" y="28"/>
                  </a:lnTo>
                  <a:lnTo>
                    <a:pt x="51" y="65"/>
                  </a:lnTo>
                  <a:lnTo>
                    <a:pt x="66" y="109"/>
                  </a:lnTo>
                  <a:lnTo>
                    <a:pt x="75" y="151"/>
                  </a:lnTo>
                  <a:lnTo>
                    <a:pt x="75" y="202"/>
                  </a:lnTo>
                  <a:lnTo>
                    <a:pt x="70" y="246"/>
                  </a:lnTo>
                  <a:lnTo>
                    <a:pt x="61" y="294"/>
                  </a:lnTo>
                  <a:lnTo>
                    <a:pt x="43" y="339"/>
                  </a:lnTo>
                  <a:lnTo>
                    <a:pt x="23" y="378"/>
                  </a:lnTo>
                  <a:lnTo>
                    <a:pt x="0" y="415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41" name="Freeform 53"/>
            <p:cNvSpPr>
              <a:spLocks/>
            </p:cNvSpPr>
            <p:nvPr/>
          </p:nvSpPr>
          <p:spPr bwMode="auto">
            <a:xfrm>
              <a:off x="417" y="2720"/>
              <a:ext cx="82" cy="31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42" y="63"/>
                </a:cxn>
                <a:cxn ang="0">
                  <a:pos x="85" y="42"/>
                </a:cxn>
                <a:cxn ang="0">
                  <a:pos x="120" y="28"/>
                </a:cxn>
                <a:cxn ang="0">
                  <a:pos x="162" y="14"/>
                </a:cxn>
                <a:cxn ang="0">
                  <a:pos x="211" y="7"/>
                </a:cxn>
                <a:cxn ang="0">
                  <a:pos x="247" y="0"/>
                </a:cxn>
              </a:cxnLst>
              <a:rect l="0" t="0" r="r" b="b"/>
              <a:pathLst>
                <a:path w="247" h="91">
                  <a:moveTo>
                    <a:pt x="0" y="91"/>
                  </a:moveTo>
                  <a:lnTo>
                    <a:pt x="42" y="63"/>
                  </a:lnTo>
                  <a:lnTo>
                    <a:pt x="85" y="42"/>
                  </a:lnTo>
                  <a:lnTo>
                    <a:pt x="120" y="28"/>
                  </a:lnTo>
                  <a:lnTo>
                    <a:pt x="162" y="14"/>
                  </a:lnTo>
                  <a:lnTo>
                    <a:pt x="211" y="7"/>
                  </a:lnTo>
                  <a:lnTo>
                    <a:pt x="247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42" name="Freeform 54"/>
            <p:cNvSpPr>
              <a:spLocks/>
            </p:cNvSpPr>
            <p:nvPr/>
          </p:nvSpPr>
          <p:spPr bwMode="auto">
            <a:xfrm>
              <a:off x="530" y="2629"/>
              <a:ext cx="132" cy="87"/>
            </a:xfrm>
            <a:custGeom>
              <a:avLst/>
              <a:gdLst/>
              <a:ahLst/>
              <a:cxnLst>
                <a:cxn ang="0">
                  <a:pos x="0" y="261"/>
                </a:cxn>
                <a:cxn ang="0">
                  <a:pos x="43" y="261"/>
                </a:cxn>
                <a:cxn ang="0">
                  <a:pos x="106" y="247"/>
                </a:cxn>
                <a:cxn ang="0">
                  <a:pos x="164" y="226"/>
                </a:cxn>
                <a:cxn ang="0">
                  <a:pos x="213" y="204"/>
                </a:cxn>
                <a:cxn ang="0">
                  <a:pos x="262" y="169"/>
                </a:cxn>
                <a:cxn ang="0">
                  <a:pos x="319" y="127"/>
                </a:cxn>
                <a:cxn ang="0">
                  <a:pos x="340" y="85"/>
                </a:cxn>
                <a:cxn ang="0">
                  <a:pos x="396" y="0"/>
                </a:cxn>
              </a:cxnLst>
              <a:rect l="0" t="0" r="r" b="b"/>
              <a:pathLst>
                <a:path w="396" h="261">
                  <a:moveTo>
                    <a:pt x="0" y="261"/>
                  </a:moveTo>
                  <a:lnTo>
                    <a:pt x="43" y="261"/>
                  </a:lnTo>
                  <a:lnTo>
                    <a:pt x="106" y="247"/>
                  </a:lnTo>
                  <a:lnTo>
                    <a:pt x="164" y="226"/>
                  </a:lnTo>
                  <a:lnTo>
                    <a:pt x="213" y="204"/>
                  </a:lnTo>
                  <a:lnTo>
                    <a:pt x="262" y="169"/>
                  </a:lnTo>
                  <a:lnTo>
                    <a:pt x="319" y="127"/>
                  </a:lnTo>
                  <a:lnTo>
                    <a:pt x="340" y="85"/>
                  </a:lnTo>
                  <a:lnTo>
                    <a:pt x="396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43" name="Freeform 55"/>
            <p:cNvSpPr>
              <a:spLocks/>
            </p:cNvSpPr>
            <p:nvPr/>
          </p:nvSpPr>
          <p:spPr bwMode="auto">
            <a:xfrm>
              <a:off x="580" y="2694"/>
              <a:ext cx="61" cy="15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77" y="29"/>
                </a:cxn>
                <a:cxn ang="0">
                  <a:pos x="141" y="14"/>
                </a:cxn>
                <a:cxn ang="0">
                  <a:pos x="183" y="0"/>
                </a:cxn>
              </a:cxnLst>
              <a:rect l="0" t="0" r="r" b="b"/>
              <a:pathLst>
                <a:path w="183" h="43">
                  <a:moveTo>
                    <a:pt x="0" y="43"/>
                  </a:moveTo>
                  <a:lnTo>
                    <a:pt x="77" y="29"/>
                  </a:lnTo>
                  <a:lnTo>
                    <a:pt x="141" y="14"/>
                  </a:lnTo>
                  <a:lnTo>
                    <a:pt x="183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44" name="Freeform 56"/>
            <p:cNvSpPr>
              <a:spLocks/>
            </p:cNvSpPr>
            <p:nvPr/>
          </p:nvSpPr>
          <p:spPr bwMode="auto">
            <a:xfrm>
              <a:off x="551" y="2685"/>
              <a:ext cx="184" cy="80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56" y="205"/>
                </a:cxn>
                <a:cxn ang="0">
                  <a:pos x="121" y="176"/>
                </a:cxn>
                <a:cxn ang="0">
                  <a:pos x="177" y="155"/>
                </a:cxn>
                <a:cxn ang="0">
                  <a:pos x="255" y="127"/>
                </a:cxn>
                <a:cxn ang="0">
                  <a:pos x="318" y="92"/>
                </a:cxn>
                <a:cxn ang="0">
                  <a:pos x="332" y="92"/>
                </a:cxn>
                <a:cxn ang="0">
                  <a:pos x="417" y="35"/>
                </a:cxn>
                <a:cxn ang="0">
                  <a:pos x="487" y="14"/>
                </a:cxn>
                <a:cxn ang="0">
                  <a:pos x="551" y="0"/>
                </a:cxn>
              </a:cxnLst>
              <a:rect l="0" t="0" r="r" b="b"/>
              <a:pathLst>
                <a:path w="551" h="240">
                  <a:moveTo>
                    <a:pt x="0" y="240"/>
                  </a:moveTo>
                  <a:lnTo>
                    <a:pt x="56" y="205"/>
                  </a:lnTo>
                  <a:lnTo>
                    <a:pt x="121" y="176"/>
                  </a:lnTo>
                  <a:lnTo>
                    <a:pt x="177" y="155"/>
                  </a:lnTo>
                  <a:lnTo>
                    <a:pt x="255" y="127"/>
                  </a:lnTo>
                  <a:lnTo>
                    <a:pt x="318" y="92"/>
                  </a:lnTo>
                  <a:lnTo>
                    <a:pt x="332" y="92"/>
                  </a:lnTo>
                  <a:lnTo>
                    <a:pt x="417" y="35"/>
                  </a:lnTo>
                  <a:lnTo>
                    <a:pt x="487" y="14"/>
                  </a:lnTo>
                  <a:lnTo>
                    <a:pt x="551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45" name="Freeform 57"/>
            <p:cNvSpPr>
              <a:spLocks/>
            </p:cNvSpPr>
            <p:nvPr/>
          </p:nvSpPr>
          <p:spPr bwMode="auto">
            <a:xfrm>
              <a:off x="300" y="2567"/>
              <a:ext cx="17" cy="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7" y="3"/>
                </a:cxn>
                <a:cxn ang="0">
                  <a:pos x="49" y="0"/>
                </a:cxn>
              </a:cxnLst>
              <a:rect l="0" t="0" r="r" b="b"/>
              <a:pathLst>
                <a:path w="49" h="8">
                  <a:moveTo>
                    <a:pt x="0" y="8"/>
                  </a:moveTo>
                  <a:lnTo>
                    <a:pt x="27" y="3"/>
                  </a:lnTo>
                  <a:lnTo>
                    <a:pt x="49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46" name="Freeform 58"/>
            <p:cNvSpPr>
              <a:spLocks/>
            </p:cNvSpPr>
            <p:nvPr/>
          </p:nvSpPr>
          <p:spPr bwMode="auto">
            <a:xfrm>
              <a:off x="618" y="2853"/>
              <a:ext cx="40" cy="12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84" y="3"/>
                </a:cxn>
                <a:cxn ang="0">
                  <a:pos x="56" y="10"/>
                </a:cxn>
                <a:cxn ang="0">
                  <a:pos x="28" y="21"/>
                </a:cxn>
                <a:cxn ang="0">
                  <a:pos x="0" y="35"/>
                </a:cxn>
              </a:cxnLst>
              <a:rect l="0" t="0" r="r" b="b"/>
              <a:pathLst>
                <a:path w="120" h="35">
                  <a:moveTo>
                    <a:pt x="120" y="0"/>
                  </a:moveTo>
                  <a:lnTo>
                    <a:pt x="84" y="3"/>
                  </a:lnTo>
                  <a:lnTo>
                    <a:pt x="56" y="10"/>
                  </a:lnTo>
                  <a:lnTo>
                    <a:pt x="28" y="21"/>
                  </a:lnTo>
                  <a:lnTo>
                    <a:pt x="0" y="35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47" name="Freeform 59"/>
            <p:cNvSpPr>
              <a:spLocks/>
            </p:cNvSpPr>
            <p:nvPr/>
          </p:nvSpPr>
          <p:spPr bwMode="auto">
            <a:xfrm>
              <a:off x="699" y="2884"/>
              <a:ext cx="40" cy="7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78" y="0"/>
                </a:cxn>
                <a:cxn ang="0">
                  <a:pos x="35" y="7"/>
                </a:cxn>
                <a:cxn ang="0">
                  <a:pos x="0" y="21"/>
                </a:cxn>
              </a:cxnLst>
              <a:rect l="0" t="0" r="r" b="b"/>
              <a:pathLst>
                <a:path w="120" h="21">
                  <a:moveTo>
                    <a:pt x="120" y="0"/>
                  </a:moveTo>
                  <a:lnTo>
                    <a:pt x="78" y="0"/>
                  </a:lnTo>
                  <a:lnTo>
                    <a:pt x="35" y="7"/>
                  </a:lnTo>
                  <a:lnTo>
                    <a:pt x="0" y="21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48" name="Freeform 60"/>
            <p:cNvSpPr>
              <a:spLocks/>
            </p:cNvSpPr>
            <p:nvPr/>
          </p:nvSpPr>
          <p:spPr bwMode="auto">
            <a:xfrm>
              <a:off x="737" y="2853"/>
              <a:ext cx="55" cy="27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37" y="3"/>
                </a:cxn>
                <a:cxn ang="0">
                  <a:pos x="102" y="14"/>
                </a:cxn>
                <a:cxn ang="0">
                  <a:pos x="70" y="28"/>
                </a:cxn>
                <a:cxn ang="0">
                  <a:pos x="46" y="46"/>
                </a:cxn>
                <a:cxn ang="0">
                  <a:pos x="25" y="63"/>
                </a:cxn>
                <a:cxn ang="0">
                  <a:pos x="10" y="74"/>
                </a:cxn>
                <a:cxn ang="0">
                  <a:pos x="0" y="81"/>
                </a:cxn>
              </a:cxnLst>
              <a:rect l="0" t="0" r="r" b="b"/>
              <a:pathLst>
                <a:path w="166" h="81">
                  <a:moveTo>
                    <a:pt x="166" y="0"/>
                  </a:moveTo>
                  <a:lnTo>
                    <a:pt x="137" y="3"/>
                  </a:lnTo>
                  <a:lnTo>
                    <a:pt x="102" y="14"/>
                  </a:lnTo>
                  <a:lnTo>
                    <a:pt x="70" y="28"/>
                  </a:lnTo>
                  <a:lnTo>
                    <a:pt x="46" y="46"/>
                  </a:lnTo>
                  <a:lnTo>
                    <a:pt x="25" y="63"/>
                  </a:lnTo>
                  <a:lnTo>
                    <a:pt x="10" y="74"/>
                  </a:lnTo>
                  <a:lnTo>
                    <a:pt x="0" y="81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49" name="Freeform 61"/>
            <p:cNvSpPr>
              <a:spLocks/>
            </p:cNvSpPr>
            <p:nvPr/>
          </p:nvSpPr>
          <p:spPr bwMode="auto">
            <a:xfrm>
              <a:off x="843" y="2874"/>
              <a:ext cx="42" cy="16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67" y="7"/>
                </a:cxn>
                <a:cxn ang="0">
                  <a:pos x="42" y="18"/>
                </a:cxn>
                <a:cxn ang="0">
                  <a:pos x="18" y="32"/>
                </a:cxn>
                <a:cxn ang="0">
                  <a:pos x="0" y="49"/>
                </a:cxn>
              </a:cxnLst>
              <a:rect l="0" t="0" r="r" b="b"/>
              <a:pathLst>
                <a:path w="127" h="49">
                  <a:moveTo>
                    <a:pt x="127" y="0"/>
                  </a:moveTo>
                  <a:lnTo>
                    <a:pt x="67" y="7"/>
                  </a:lnTo>
                  <a:lnTo>
                    <a:pt x="42" y="18"/>
                  </a:lnTo>
                  <a:lnTo>
                    <a:pt x="18" y="32"/>
                  </a:lnTo>
                  <a:lnTo>
                    <a:pt x="0" y="49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50" name="Freeform 62"/>
            <p:cNvSpPr>
              <a:spLocks/>
            </p:cNvSpPr>
            <p:nvPr/>
          </p:nvSpPr>
          <p:spPr bwMode="auto">
            <a:xfrm>
              <a:off x="876" y="2826"/>
              <a:ext cx="48" cy="25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95" y="14"/>
                </a:cxn>
                <a:cxn ang="0">
                  <a:pos x="67" y="28"/>
                </a:cxn>
                <a:cxn ang="0">
                  <a:pos x="42" y="42"/>
                </a:cxn>
                <a:cxn ang="0">
                  <a:pos x="21" y="60"/>
                </a:cxn>
                <a:cxn ang="0">
                  <a:pos x="0" y="77"/>
                </a:cxn>
              </a:cxnLst>
              <a:rect l="0" t="0" r="r" b="b"/>
              <a:pathLst>
                <a:path w="144" h="77">
                  <a:moveTo>
                    <a:pt x="144" y="0"/>
                  </a:moveTo>
                  <a:lnTo>
                    <a:pt x="95" y="14"/>
                  </a:lnTo>
                  <a:lnTo>
                    <a:pt x="67" y="28"/>
                  </a:lnTo>
                  <a:lnTo>
                    <a:pt x="42" y="42"/>
                  </a:lnTo>
                  <a:lnTo>
                    <a:pt x="21" y="60"/>
                  </a:lnTo>
                  <a:lnTo>
                    <a:pt x="0" y="77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51" name="Freeform 63"/>
            <p:cNvSpPr>
              <a:spLocks/>
            </p:cNvSpPr>
            <p:nvPr/>
          </p:nvSpPr>
          <p:spPr bwMode="auto">
            <a:xfrm>
              <a:off x="802" y="2817"/>
              <a:ext cx="40" cy="19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74" y="10"/>
                </a:cxn>
                <a:cxn ang="0">
                  <a:pos x="49" y="26"/>
                </a:cxn>
                <a:cxn ang="0">
                  <a:pos x="24" y="40"/>
                </a:cxn>
                <a:cxn ang="0">
                  <a:pos x="0" y="57"/>
                </a:cxn>
              </a:cxnLst>
              <a:rect l="0" t="0" r="r" b="b"/>
              <a:pathLst>
                <a:path w="120" h="57">
                  <a:moveTo>
                    <a:pt x="120" y="0"/>
                  </a:moveTo>
                  <a:lnTo>
                    <a:pt x="74" y="10"/>
                  </a:lnTo>
                  <a:lnTo>
                    <a:pt x="49" y="26"/>
                  </a:lnTo>
                  <a:lnTo>
                    <a:pt x="24" y="40"/>
                  </a:lnTo>
                  <a:lnTo>
                    <a:pt x="0" y="57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52" name="Freeform 64"/>
            <p:cNvSpPr>
              <a:spLocks/>
            </p:cNvSpPr>
            <p:nvPr/>
          </p:nvSpPr>
          <p:spPr bwMode="auto">
            <a:xfrm>
              <a:off x="854" y="2766"/>
              <a:ext cx="52" cy="38"/>
            </a:xfrm>
            <a:custGeom>
              <a:avLst/>
              <a:gdLst/>
              <a:ahLst/>
              <a:cxnLst>
                <a:cxn ang="0">
                  <a:pos x="155" y="0"/>
                </a:cxn>
                <a:cxn ang="0">
                  <a:pos x="88" y="13"/>
                </a:cxn>
                <a:cxn ang="0">
                  <a:pos x="49" y="33"/>
                </a:cxn>
                <a:cxn ang="0">
                  <a:pos x="21" y="59"/>
                </a:cxn>
                <a:cxn ang="0">
                  <a:pos x="7" y="85"/>
                </a:cxn>
                <a:cxn ang="0">
                  <a:pos x="0" y="113"/>
                </a:cxn>
              </a:cxnLst>
              <a:rect l="0" t="0" r="r" b="b"/>
              <a:pathLst>
                <a:path w="155" h="113">
                  <a:moveTo>
                    <a:pt x="155" y="0"/>
                  </a:moveTo>
                  <a:lnTo>
                    <a:pt x="88" y="13"/>
                  </a:lnTo>
                  <a:lnTo>
                    <a:pt x="49" y="33"/>
                  </a:lnTo>
                  <a:lnTo>
                    <a:pt x="21" y="59"/>
                  </a:lnTo>
                  <a:lnTo>
                    <a:pt x="7" y="85"/>
                  </a:lnTo>
                  <a:lnTo>
                    <a:pt x="0" y="113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53" name="Freeform 65"/>
            <p:cNvSpPr>
              <a:spLocks/>
            </p:cNvSpPr>
            <p:nvPr/>
          </p:nvSpPr>
          <p:spPr bwMode="auto">
            <a:xfrm>
              <a:off x="762" y="2741"/>
              <a:ext cx="72" cy="23"/>
            </a:xfrm>
            <a:custGeom>
              <a:avLst/>
              <a:gdLst/>
              <a:ahLst/>
              <a:cxnLst>
                <a:cxn ang="0">
                  <a:pos x="218" y="0"/>
                </a:cxn>
                <a:cxn ang="0">
                  <a:pos x="127" y="0"/>
                </a:cxn>
                <a:cxn ang="0">
                  <a:pos x="63" y="21"/>
                </a:cxn>
                <a:cxn ang="0">
                  <a:pos x="21" y="42"/>
                </a:cxn>
                <a:cxn ang="0">
                  <a:pos x="0" y="70"/>
                </a:cxn>
              </a:cxnLst>
              <a:rect l="0" t="0" r="r" b="b"/>
              <a:pathLst>
                <a:path w="218" h="70">
                  <a:moveTo>
                    <a:pt x="218" y="0"/>
                  </a:moveTo>
                  <a:lnTo>
                    <a:pt x="127" y="0"/>
                  </a:lnTo>
                  <a:lnTo>
                    <a:pt x="63" y="21"/>
                  </a:lnTo>
                  <a:lnTo>
                    <a:pt x="21" y="42"/>
                  </a:lnTo>
                  <a:lnTo>
                    <a:pt x="0" y="7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54" name="Freeform 66"/>
            <p:cNvSpPr>
              <a:spLocks/>
            </p:cNvSpPr>
            <p:nvPr/>
          </p:nvSpPr>
          <p:spPr bwMode="auto">
            <a:xfrm>
              <a:off x="738" y="2752"/>
              <a:ext cx="7" cy="36"/>
            </a:xfrm>
            <a:custGeom>
              <a:avLst/>
              <a:gdLst/>
              <a:ahLst/>
              <a:cxnLst>
                <a:cxn ang="0">
                  <a:pos x="7" y="106"/>
                </a:cxn>
                <a:cxn ang="0">
                  <a:pos x="0" y="78"/>
                </a:cxn>
                <a:cxn ang="0">
                  <a:pos x="7" y="42"/>
                </a:cxn>
                <a:cxn ang="0">
                  <a:pos x="22" y="0"/>
                </a:cxn>
              </a:cxnLst>
              <a:rect l="0" t="0" r="r" b="b"/>
              <a:pathLst>
                <a:path w="22" h="106">
                  <a:moveTo>
                    <a:pt x="7" y="106"/>
                  </a:moveTo>
                  <a:lnTo>
                    <a:pt x="0" y="78"/>
                  </a:lnTo>
                  <a:lnTo>
                    <a:pt x="7" y="42"/>
                  </a:lnTo>
                  <a:lnTo>
                    <a:pt x="22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55" name="Freeform 67"/>
            <p:cNvSpPr>
              <a:spLocks/>
            </p:cNvSpPr>
            <p:nvPr/>
          </p:nvSpPr>
          <p:spPr bwMode="auto">
            <a:xfrm>
              <a:off x="677" y="2792"/>
              <a:ext cx="19" cy="24"/>
            </a:xfrm>
            <a:custGeom>
              <a:avLst/>
              <a:gdLst/>
              <a:ahLst/>
              <a:cxnLst>
                <a:cxn ang="0">
                  <a:pos x="56" y="70"/>
                </a:cxn>
                <a:cxn ang="0">
                  <a:pos x="28" y="42"/>
                </a:cxn>
                <a:cxn ang="0">
                  <a:pos x="0" y="0"/>
                </a:cxn>
              </a:cxnLst>
              <a:rect l="0" t="0" r="r" b="b"/>
              <a:pathLst>
                <a:path w="56" h="70">
                  <a:moveTo>
                    <a:pt x="56" y="70"/>
                  </a:moveTo>
                  <a:lnTo>
                    <a:pt x="28" y="42"/>
                  </a:lnTo>
                  <a:lnTo>
                    <a:pt x="0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56" name="Line 68"/>
            <p:cNvSpPr>
              <a:spLocks noChangeShapeType="1"/>
            </p:cNvSpPr>
            <p:nvPr/>
          </p:nvSpPr>
          <p:spPr bwMode="auto">
            <a:xfrm flipH="1" flipV="1">
              <a:off x="698" y="2938"/>
              <a:ext cx="10" cy="14"/>
            </a:xfrm>
            <a:prstGeom prst="line">
              <a:avLst/>
            </a:prstGeom>
            <a:grpFill/>
            <a:ln w="476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</p:grpSp>
      <p:grpSp>
        <p:nvGrpSpPr>
          <p:cNvPr id="57" name="그룹 82"/>
          <p:cNvGrpSpPr>
            <a:grpSpLocks/>
          </p:cNvGrpSpPr>
          <p:nvPr/>
        </p:nvGrpSpPr>
        <p:grpSpPr bwMode="auto">
          <a:xfrm>
            <a:off x="1028699" y="2708920"/>
            <a:ext cx="7143749" cy="1800225"/>
            <a:chOff x="4524000" y="3573016"/>
            <a:chExt cx="3813974" cy="1479502"/>
          </a:xfrm>
        </p:grpSpPr>
        <p:grpSp>
          <p:nvGrpSpPr>
            <p:cNvPr id="58" name="Group 61"/>
            <p:cNvGrpSpPr>
              <a:grpSpLocks/>
            </p:cNvGrpSpPr>
            <p:nvPr/>
          </p:nvGrpSpPr>
          <p:grpSpPr bwMode="auto">
            <a:xfrm>
              <a:off x="4524000" y="3573016"/>
              <a:ext cx="3813974" cy="1479502"/>
              <a:chOff x="3093" y="2886"/>
              <a:chExt cx="1800" cy="388"/>
            </a:xfrm>
          </p:grpSpPr>
          <p:sp>
            <p:nvSpPr>
              <p:cNvPr id="60" name="AutoShape 62"/>
              <p:cNvSpPr>
                <a:spLocks noChangeArrowheads="1"/>
              </p:cNvSpPr>
              <p:nvPr/>
            </p:nvSpPr>
            <p:spPr bwMode="auto">
              <a:xfrm>
                <a:off x="3093" y="2886"/>
                <a:ext cx="1800" cy="38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9933FF"/>
                  </a:gs>
                  <a:gs pos="100000">
                    <a:srgbClr val="9933FF">
                      <a:gamma/>
                      <a:shade val="29020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1" name="Rectangle 63"/>
              <p:cNvSpPr>
                <a:spLocks noChangeArrowheads="1"/>
              </p:cNvSpPr>
              <p:nvPr/>
            </p:nvSpPr>
            <p:spPr bwMode="auto">
              <a:xfrm>
                <a:off x="3183" y="2887"/>
                <a:ext cx="1621" cy="387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28627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2" name="AutoShape 64"/>
              <p:cNvSpPr>
                <a:spLocks noChangeArrowheads="1"/>
              </p:cNvSpPr>
              <p:nvPr/>
            </p:nvSpPr>
            <p:spPr bwMode="auto">
              <a:xfrm>
                <a:off x="3212" y="2904"/>
                <a:ext cx="1561" cy="6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FFFF">
                      <a:alpha val="60001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3" name="Oval 65"/>
              <p:cNvSpPr>
                <a:spLocks noChangeArrowheads="1"/>
              </p:cNvSpPr>
              <p:nvPr/>
            </p:nvSpPr>
            <p:spPr bwMode="auto">
              <a:xfrm rot="-2700000">
                <a:off x="3107" y="2914"/>
                <a:ext cx="70" cy="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60001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4" name="AutoShape 66"/>
              <p:cNvSpPr>
                <a:spLocks noChangeArrowheads="1"/>
              </p:cNvSpPr>
              <p:nvPr/>
            </p:nvSpPr>
            <p:spPr bwMode="auto">
              <a:xfrm>
                <a:off x="3243" y="2918"/>
                <a:ext cx="1500" cy="324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9933FF">
                      <a:gamma/>
                      <a:shade val="60392"/>
                      <a:invGamma/>
                    </a:srgbClr>
                  </a:gs>
                  <a:gs pos="100000">
                    <a:srgbClr val="9933FF"/>
                  </a:gs>
                </a:gsLst>
                <a:lin ang="5400000" scaled="1"/>
              </a:gra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59" name="TextBox 81"/>
            <p:cNvSpPr txBox="1">
              <a:spLocks noChangeArrowheads="1"/>
            </p:cNvSpPr>
            <p:nvPr/>
          </p:nvSpPr>
          <p:spPr bwMode="auto">
            <a:xfrm>
              <a:off x="5329285" y="4047881"/>
              <a:ext cx="2218475" cy="531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0" lang="ko-KR" altLang="en-US" sz="3600">
                  <a:solidFill>
                    <a:schemeClr val="bg1"/>
                  </a:solidFill>
                  <a:latin typeface="안상수2006중간" pitchFamily="18" charset="-127"/>
                  <a:ea typeface="안상수2006중간" pitchFamily="18" charset="-127"/>
                </a:rPr>
                <a:t>사람을 공의로 판단해야 합니다</a:t>
              </a:r>
              <a:endParaRPr kumimoji="0" lang="en-US" altLang="ko-KR" sz="3600" dirty="0">
                <a:solidFill>
                  <a:schemeClr val="bg1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282243"/>
              <a:ext cx="9032875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예수님은 </a:t>
              </a:r>
              <a:r>
                <a:rPr kumimoji="0" lang="ko-KR" altLang="en-US" sz="300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사람을 공의로 판단하라고 </a:t>
              </a:r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하셨습니다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pic>
        <p:nvPicPr>
          <p:cNvPr id="5" name="Picture 17" descr="Js00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420889"/>
            <a:ext cx="4537075" cy="43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그룹 13"/>
          <p:cNvGrpSpPr>
            <a:grpSpLocks/>
          </p:cNvGrpSpPr>
          <p:nvPr/>
        </p:nvGrpSpPr>
        <p:grpSpPr bwMode="auto">
          <a:xfrm>
            <a:off x="683568" y="3284984"/>
            <a:ext cx="2907432" cy="3251200"/>
            <a:chOff x="107950" y="3141663"/>
            <a:chExt cx="3151911" cy="3251514"/>
          </a:xfrm>
        </p:grpSpPr>
        <p:pic>
          <p:nvPicPr>
            <p:cNvPr id="7" name="Picture 20" descr="http://postfiles5.naver.net/data11/2005/9/28/20/%28%BF%AD%B5%CE%C1%A6%C0%DA%29%BE%C8%B5%E5%B7%B9%28%C1%A4%29_1-ebk1004.jpg?type=w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03760" y="3142184"/>
              <a:ext cx="1591853" cy="2253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6" descr="http://postfiles7.naver.net/data11/2005/9/28/22/%28%BF%AD%B5%CE%C1%A6%C0%DA%29%BA%A3%B5%E5%B7%CE%28%C1%A4%29_1-ebk1004.jpg?type=w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950" y="3141663"/>
              <a:ext cx="1430341" cy="2231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8" descr="http://postfiles16.naver.net/data11/2005/9/28/63/%28%BF%AD%B5%CE%C1%A6%C0%DA%29%B9%D9%B5%B9%B7%CE%B8%DE%28%C1%A4%29_1-ebk1004.jpg?type=w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1156" y="4293185"/>
              <a:ext cx="1319952" cy="2099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2" descr="http://postfiles1.naver.net/data11/2005/9/28/96/%28%BF%AD%B5%CE%C1%A6%C0%DA%29%B5%B5%B8%B6%28%C1%A4%29_1-ebk1004.jpg?type=w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07363" y="4221171"/>
              <a:ext cx="1252498" cy="2069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그룹 10"/>
          <p:cNvGrpSpPr>
            <a:grpSpLocks/>
          </p:cNvGrpSpPr>
          <p:nvPr/>
        </p:nvGrpSpPr>
        <p:grpSpPr bwMode="auto">
          <a:xfrm>
            <a:off x="2123728" y="1340768"/>
            <a:ext cx="3963095" cy="1900237"/>
            <a:chOff x="4143372" y="3786190"/>
            <a:chExt cx="3071834" cy="1571636"/>
          </a:xfrm>
        </p:grpSpPr>
        <p:sp>
          <p:nvSpPr>
            <p:cNvPr id="12" name="구름 모양 설명선 11"/>
            <p:cNvSpPr/>
            <p:nvPr/>
          </p:nvSpPr>
          <p:spPr>
            <a:xfrm>
              <a:off x="4143372" y="3786190"/>
              <a:ext cx="3071834" cy="1571636"/>
            </a:xfrm>
            <a:prstGeom prst="cloudCallout">
              <a:avLst>
                <a:gd name="adj1" fmla="val 49343"/>
                <a:gd name="adj2" fmla="val 34612"/>
              </a:avLst>
            </a:prstGeom>
            <a:solidFill>
              <a:srgbClr val="FF00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3" name="TextBox 10"/>
            <p:cNvSpPr txBox="1">
              <a:spLocks noChangeArrowheads="1"/>
            </p:cNvSpPr>
            <p:nvPr/>
          </p:nvSpPr>
          <p:spPr bwMode="auto">
            <a:xfrm>
              <a:off x="4513134" y="4143526"/>
              <a:ext cx="2488983" cy="890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0" lang="ko-KR" altLang="en-US" sz="3200" dirty="0">
                  <a:solidFill>
                    <a:srgbClr val="FFFF00"/>
                  </a:solidFill>
                  <a:latin typeface="안상수2006중간" pitchFamily="18" charset="-127"/>
                  <a:ea typeface="안상수2006중간" pitchFamily="18" charset="-127"/>
                </a:rPr>
                <a:t>사람을 </a:t>
              </a:r>
              <a:r>
                <a:rPr lang="ko-KR" altLang="en-US" sz="3200" dirty="0" err="1">
                  <a:solidFill>
                    <a:srgbClr val="FFFF00"/>
                  </a:solidFill>
                  <a:latin typeface="안상수2006중간" pitchFamily="18" charset="-127"/>
                  <a:ea typeface="안상수2006중간" pitchFamily="18" charset="-127"/>
                </a:rPr>
                <a:t>공의롭게</a:t>
              </a:r>
              <a:r>
                <a:rPr lang="ko-KR" altLang="en-US" sz="3200" dirty="0">
                  <a:solidFill>
                    <a:srgbClr val="FFFF00"/>
                  </a:solidFill>
                  <a:latin typeface="안상수2006중간" pitchFamily="18" charset="-127"/>
                  <a:ea typeface="안상수2006중간" pitchFamily="18" charset="-127"/>
                </a:rPr>
                <a:t> 판단하</a:t>
              </a:r>
              <a:r>
                <a:rPr kumimoji="0" lang="ko-KR" altLang="en-US" sz="3200" dirty="0">
                  <a:solidFill>
                    <a:srgbClr val="FFFF00"/>
                  </a:solidFill>
                  <a:latin typeface="안상수2006중간" pitchFamily="18" charset="-127"/>
                  <a:ea typeface="안상수2006중간" pitchFamily="18" charset="-127"/>
                </a:rPr>
                <a:t>라</a:t>
              </a:r>
              <a:r>
                <a:rPr kumimoji="0" lang="en-US" altLang="ko-KR" sz="3200" dirty="0">
                  <a:solidFill>
                    <a:schemeClr val="bg1"/>
                  </a:solidFill>
                  <a:latin typeface="안상수2006중간" pitchFamily="18" charset="-127"/>
                  <a:ea typeface="안상수2006중간" pitchFamily="18" charset="-127"/>
                </a:rPr>
                <a:t>!</a:t>
              </a:r>
            </a:p>
            <a:p>
              <a:pPr algn="ctr"/>
              <a:r>
                <a:rPr lang="en-US" altLang="ko-KR" sz="3200" dirty="0">
                  <a:solidFill>
                    <a:schemeClr val="bg1"/>
                  </a:solidFill>
                  <a:latin typeface="안상수2006중간" pitchFamily="18" charset="-127"/>
                  <a:ea typeface="안상수2006중간" pitchFamily="18" charset="-127"/>
                </a:rPr>
                <a:t>(</a:t>
              </a:r>
              <a:r>
                <a:rPr lang="ko-KR" altLang="en-US" sz="3200" dirty="0">
                  <a:solidFill>
                    <a:schemeClr val="bg1"/>
                  </a:solidFill>
                  <a:latin typeface="안상수2006중간" pitchFamily="18" charset="-127"/>
                  <a:ea typeface="안상수2006중간" pitchFamily="18" charset="-127"/>
                </a:rPr>
                <a:t>요한복음 </a:t>
              </a:r>
              <a:r>
                <a:rPr lang="en-US" altLang="ko-KR" sz="3200" dirty="0">
                  <a:solidFill>
                    <a:schemeClr val="bg1"/>
                  </a:solidFill>
                  <a:latin typeface="안상수2006중간" pitchFamily="18" charset="-127"/>
                  <a:ea typeface="안상수2006중간" pitchFamily="18" charset="-127"/>
                </a:rPr>
                <a:t>7</a:t>
              </a:r>
              <a:r>
                <a:rPr lang="ko-KR" altLang="en-US" sz="3200" dirty="0">
                  <a:solidFill>
                    <a:schemeClr val="bg1"/>
                  </a:solidFill>
                  <a:latin typeface="안상수2006중간" pitchFamily="18" charset="-127"/>
                  <a:ea typeface="안상수2006중간" pitchFamily="18" charset="-127"/>
                </a:rPr>
                <a:t>장 </a:t>
              </a:r>
              <a:r>
                <a:rPr lang="en-US" altLang="ko-KR" sz="3200" dirty="0">
                  <a:solidFill>
                    <a:schemeClr val="bg1"/>
                  </a:solidFill>
                  <a:latin typeface="안상수2006중간" pitchFamily="18" charset="-127"/>
                  <a:ea typeface="안상수2006중간" pitchFamily="18" charset="-127"/>
                </a:rPr>
                <a:t>24</a:t>
              </a:r>
              <a:r>
                <a:rPr lang="ko-KR" altLang="en-US" sz="3200" dirty="0">
                  <a:solidFill>
                    <a:schemeClr val="bg1"/>
                  </a:solidFill>
                  <a:latin typeface="안상수2006중간" pitchFamily="18" charset="-127"/>
                  <a:ea typeface="안상수2006중간" pitchFamily="18" charset="-127"/>
                </a:rPr>
                <a:t>절</a:t>
              </a:r>
              <a:r>
                <a:rPr lang="en-US" altLang="ko-KR" sz="3200" dirty="0">
                  <a:solidFill>
                    <a:schemeClr val="bg1"/>
                  </a:solidFill>
                  <a:latin typeface="안상수2006중간" pitchFamily="18" charset="-127"/>
                  <a:ea typeface="안상수2006중간" pitchFamily="18" charset="-127"/>
                </a:rPr>
                <a:t>)</a:t>
              </a:r>
              <a:endParaRPr kumimoji="0" lang="ko-KR" altLang="en-US" sz="3200" dirty="0">
                <a:solidFill>
                  <a:schemeClr val="bg1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8"/>
          <p:cNvGrpSpPr>
            <a:grpSpLocks/>
          </p:cNvGrpSpPr>
          <p:nvPr/>
        </p:nvGrpSpPr>
        <p:grpSpPr bwMode="auto">
          <a:xfrm>
            <a:off x="467544" y="1700808"/>
            <a:ext cx="5616624" cy="1071562"/>
            <a:chOff x="2928926" y="428604"/>
            <a:chExt cx="3714745" cy="1214437"/>
          </a:xfrm>
        </p:grpSpPr>
        <p:sp>
          <p:nvSpPr>
            <p:cNvPr id="14" name="Freeform 7"/>
            <p:cNvSpPr>
              <a:spLocks/>
            </p:cNvSpPr>
            <p:nvPr/>
          </p:nvSpPr>
          <p:spPr bwMode="gray">
            <a:xfrm>
              <a:off x="3050721" y="1127990"/>
              <a:ext cx="3471155" cy="515051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  <a:headEnd/>
              <a:tailEnd/>
            </a:ln>
            <a:effectLst>
              <a:outerShdw blurRad="101600" dist="76200" dir="2700000" algn="bl">
                <a:srgbClr val="000000">
                  <a:alpha val="30588"/>
                </a:srgbClr>
              </a:outerShdw>
            </a:effectLst>
            <a:scene3d>
              <a:camera prst="orthographicFront" fov="0">
                <a:rot lat="0" lon="0" rev="0"/>
              </a:camera>
              <a:lightRig rig="chilly" dir="t">
                <a:rot lat="0" lon="0" rev="4200000"/>
              </a:lightRig>
            </a:scene3d>
            <a:sp3d contourW="25400" prstMaterial="matte">
              <a:bevelT h="88900"/>
              <a:contourClr>
                <a:srgbClr val="FFFFFF">
                  <a:alpha val="0"/>
                </a:srgbClr>
              </a:contourClr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black"/>
                </a:solidFill>
                <a:latin typeface="Georgia"/>
                <a:ea typeface="HY견명조"/>
              </a:endParaRPr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gray">
            <a:xfrm>
              <a:off x="2928926" y="428604"/>
              <a:ext cx="3714745" cy="1065343"/>
            </a:xfrm>
            <a:prstGeom prst="rect">
              <a:avLst/>
            </a:prstGeom>
            <a:solidFill>
              <a:srgbClr val="FFFF00"/>
            </a:solidFill>
            <a:ln>
              <a:noFill/>
              <a:headEnd/>
              <a:tailEnd/>
            </a:ln>
            <a:effectLst>
              <a:outerShdw blurRad="101600" dist="76200" dir="2700000" algn="bl">
                <a:srgbClr val="000000">
                  <a:alpha val="30588"/>
                </a:srgbClr>
              </a:outerShdw>
            </a:effectLst>
            <a:scene3d>
              <a:camera prst="orthographicFront" fov="0">
                <a:rot lat="0" lon="0" rev="0"/>
              </a:camera>
              <a:lightRig rig="chilly" dir="t">
                <a:rot lat="0" lon="0" rev="4200000"/>
              </a:lightRig>
            </a:scene3d>
            <a:sp3d contourW="25400" prstMaterial="matte">
              <a:bevelT h="88900"/>
              <a:contourClr>
                <a:srgbClr val="FFFFFF">
                  <a:alpha val="0"/>
                </a:srgbClr>
              </a:contourClr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black"/>
                </a:solidFill>
                <a:latin typeface="Georgia"/>
                <a:ea typeface="HY견명조"/>
              </a:endParaRPr>
            </a:p>
          </p:txBody>
        </p:sp>
      </p:grpSp>
      <p:grpSp>
        <p:nvGrpSpPr>
          <p:cNvPr id="8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4" name="직사각형 3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2"/>
            <p:cNvSpPr txBox="1">
              <a:spLocks noChangeArrowheads="1"/>
            </p:cNvSpPr>
            <p:nvPr/>
          </p:nvSpPr>
          <p:spPr bwMode="auto">
            <a:xfrm>
              <a:off x="35496" y="58778"/>
              <a:ext cx="9032875" cy="101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사람을 </a:t>
              </a:r>
              <a:r>
                <a:rPr kumimoji="0" lang="ko-KR" altLang="en-US" sz="3000" dirty="0" err="1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공의롭게</a:t>
              </a:r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 판단하라는 말은 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정직하게</a:t>
              </a:r>
              <a:r>
                <a:rPr kumimoji="0" lang="en-US" altLang="ko-KR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, </a:t>
              </a:r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정확하게 판단하라는 말입니다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814664" y="66690"/>
            <a:ext cx="347067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3000" err="1">
                <a:solidFill>
                  <a:srgbClr val="0000CC"/>
                </a:solidFill>
                <a:latin typeface="HY강B" pitchFamily="18" charset="-127"/>
                <a:ea typeface="HY강B" pitchFamily="18" charset="-127"/>
              </a:rPr>
              <a:t>공의롭게</a:t>
            </a:r>
            <a:r>
              <a:rPr lang="ko-KR" altLang="en-US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rPr>
              <a:t> 판단하라</a:t>
            </a:r>
            <a:endParaRPr kumimoji="0" lang="en-US" altLang="ko-KR" sz="3000" dirty="0">
              <a:solidFill>
                <a:srgbClr val="0000CC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8" name="오른쪽으로 구부러진 화살표 17"/>
          <p:cNvSpPr/>
          <p:nvPr/>
        </p:nvSpPr>
        <p:spPr>
          <a:xfrm rot="20290482">
            <a:off x="2041050" y="2563045"/>
            <a:ext cx="535583" cy="820602"/>
          </a:xfrm>
          <a:prstGeom prst="curvedRightArrow">
            <a:avLst/>
          </a:prstGeom>
          <a:solidFill>
            <a:srgbClr val="EA157A">
              <a:lumMod val="60000"/>
              <a:lumOff val="40000"/>
            </a:srgbClr>
          </a:solidFill>
          <a:ln>
            <a:noFill/>
          </a:ln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ysClr val="window" lastClr="FFFFFF"/>
              </a:solidFill>
              <a:latin typeface="Georgia"/>
              <a:ea typeface="HY견명조"/>
            </a:endParaRPr>
          </a:p>
        </p:txBody>
      </p:sp>
      <p:grpSp>
        <p:nvGrpSpPr>
          <p:cNvPr id="19" name="그룹 8"/>
          <p:cNvGrpSpPr>
            <a:grpSpLocks/>
          </p:cNvGrpSpPr>
          <p:nvPr/>
        </p:nvGrpSpPr>
        <p:grpSpPr bwMode="auto">
          <a:xfrm>
            <a:off x="2627784" y="2996952"/>
            <a:ext cx="5585297" cy="3168352"/>
            <a:chOff x="500063" y="71438"/>
            <a:chExt cx="8143875" cy="1143000"/>
          </a:xfrm>
        </p:grpSpPr>
        <p:grpSp>
          <p:nvGrpSpPr>
            <p:cNvPr id="20" name="Group 273"/>
            <p:cNvGrpSpPr>
              <a:grpSpLocks/>
            </p:cNvGrpSpPr>
            <p:nvPr/>
          </p:nvGrpSpPr>
          <p:grpSpPr bwMode="auto">
            <a:xfrm>
              <a:off x="500063" y="71438"/>
              <a:ext cx="8143875" cy="1143000"/>
              <a:chOff x="928" y="527"/>
              <a:chExt cx="2814" cy="409"/>
            </a:xfrm>
          </p:grpSpPr>
          <p:sp>
            <p:nvSpPr>
              <p:cNvPr id="22" name="AutoShape 274"/>
              <p:cNvSpPr>
                <a:spLocks noChangeArrowheads="1"/>
              </p:cNvSpPr>
              <p:nvPr/>
            </p:nvSpPr>
            <p:spPr bwMode="auto">
              <a:xfrm>
                <a:off x="930" y="527"/>
                <a:ext cx="2812" cy="408"/>
              </a:xfrm>
              <a:prstGeom prst="roundRect">
                <a:avLst>
                  <a:gd name="adj" fmla="val 28431"/>
                </a:avLst>
              </a:prstGeom>
              <a:gradFill rotWithShape="1">
                <a:gsLst>
                  <a:gs pos="0">
                    <a:srgbClr val="0066CC"/>
                  </a:gs>
                  <a:gs pos="100000">
                    <a:srgbClr val="0066CC">
                      <a:gamma/>
                      <a:shade val="29020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Georgia"/>
                  <a:ea typeface="HY견명조"/>
                </a:endParaRPr>
              </a:p>
            </p:txBody>
          </p:sp>
          <p:sp>
            <p:nvSpPr>
              <p:cNvPr id="23" name="Rectangle 275"/>
              <p:cNvSpPr>
                <a:spLocks noChangeArrowheads="1"/>
              </p:cNvSpPr>
              <p:nvPr/>
            </p:nvSpPr>
            <p:spPr bwMode="auto">
              <a:xfrm>
                <a:off x="1071" y="528"/>
                <a:ext cx="2532" cy="408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28627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Georgia"/>
                  <a:ea typeface="HY견명조"/>
                </a:endParaRPr>
              </a:p>
            </p:txBody>
          </p:sp>
          <p:sp>
            <p:nvSpPr>
              <p:cNvPr id="24" name="AutoShape 276"/>
              <p:cNvSpPr>
                <a:spLocks noChangeArrowheads="1"/>
              </p:cNvSpPr>
              <p:nvPr/>
            </p:nvSpPr>
            <p:spPr bwMode="auto">
              <a:xfrm>
                <a:off x="1116" y="546"/>
                <a:ext cx="2439" cy="66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FFFF">
                      <a:alpha val="60001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Georgia"/>
                  <a:ea typeface="HY견명조"/>
                </a:endParaRPr>
              </a:p>
            </p:txBody>
          </p:sp>
          <p:sp>
            <p:nvSpPr>
              <p:cNvPr id="25" name="Oval 277"/>
              <p:cNvSpPr>
                <a:spLocks noChangeArrowheads="1"/>
              </p:cNvSpPr>
              <p:nvPr/>
            </p:nvSpPr>
            <p:spPr bwMode="auto">
              <a:xfrm rot="-2700000">
                <a:off x="928" y="561"/>
                <a:ext cx="139" cy="7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60001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Georgia"/>
                  <a:ea typeface="HY견명조"/>
                </a:endParaRPr>
              </a:p>
            </p:txBody>
          </p:sp>
          <p:sp>
            <p:nvSpPr>
              <p:cNvPr id="26" name="AutoShape 278"/>
              <p:cNvSpPr>
                <a:spLocks noChangeArrowheads="1"/>
              </p:cNvSpPr>
              <p:nvPr/>
            </p:nvSpPr>
            <p:spPr bwMode="auto">
              <a:xfrm>
                <a:off x="1164" y="561"/>
                <a:ext cx="2344" cy="34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66CC">
                      <a:gamma/>
                      <a:shade val="69020"/>
                      <a:invGamma/>
                    </a:srgbClr>
                  </a:gs>
                  <a:gs pos="100000">
                    <a:srgbClr val="0066CC"/>
                  </a:gs>
                </a:gsLst>
                <a:lin ang="5400000" scaled="1"/>
              </a:gra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Georgia"/>
                  <a:ea typeface="HY견명조"/>
                </a:endParaRPr>
              </a:p>
            </p:txBody>
          </p:sp>
        </p:grpSp>
        <p:sp>
          <p:nvSpPr>
            <p:cNvPr id="21" name="Rectangle 291"/>
            <p:cNvSpPr>
              <a:spLocks noChangeArrowheads="1"/>
            </p:cNvSpPr>
            <p:nvPr/>
          </p:nvSpPr>
          <p:spPr bwMode="auto">
            <a:xfrm>
              <a:off x="1748350" y="298729"/>
              <a:ext cx="5740470" cy="666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dir="5400000" algn="ctr" rotWithShape="0">
                <a:srgbClr val="000000"/>
              </a:outerShdw>
            </a:effectLst>
          </p:spPr>
          <p:txBody>
            <a:bodyPr wrap="none" lIns="0" tIns="0" rIns="0" bIns="0" anchor="ctr"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4000" kern="0" dirty="0">
                  <a:solidFill>
                    <a:srgbClr val="FFFFFF"/>
                  </a:solidFill>
                  <a:latin typeface="안상수2006중간" pitchFamily="18" charset="-127"/>
                  <a:ea typeface="안상수2006중간" pitchFamily="18" charset="-127"/>
                </a:rPr>
                <a:t>사람을 외모로 판단하지 말고</a:t>
              </a:r>
              <a:endParaRPr kumimoji="0" lang="en-US" altLang="ko-KR" sz="4000" kern="0" dirty="0">
                <a:solidFill>
                  <a:srgbClr val="FFFFFF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4000" kern="0" dirty="0">
                  <a:solidFill>
                    <a:srgbClr val="FFFFFF"/>
                  </a:solidFill>
                  <a:latin typeface="안상수2006중간" pitchFamily="18" charset="-127"/>
                  <a:ea typeface="안상수2006중간" pitchFamily="18" charset="-127"/>
                </a:rPr>
                <a:t>정직하게</a:t>
              </a:r>
              <a:r>
                <a:rPr lang="en-US" altLang="ko-KR" sz="4000" kern="0" dirty="0">
                  <a:solidFill>
                    <a:srgbClr val="FFFFFF"/>
                  </a:solidFill>
                  <a:latin typeface="안상수2006중간" pitchFamily="18" charset="-127"/>
                  <a:ea typeface="안상수2006중간" pitchFamily="18" charset="-127"/>
                </a:rPr>
                <a:t>, </a:t>
              </a:r>
              <a:r>
                <a:rPr lang="ko-KR" altLang="en-US" sz="4000" kern="0" dirty="0">
                  <a:solidFill>
                    <a:srgbClr val="FFFFFF"/>
                  </a:solidFill>
                  <a:latin typeface="안상수2006중간" pitchFamily="18" charset="-127"/>
                  <a:ea typeface="안상수2006중간" pitchFamily="18" charset="-127"/>
                </a:rPr>
                <a:t>정확하게</a:t>
              </a:r>
              <a:endParaRPr lang="en-US" altLang="ko-KR" sz="4000" kern="0" dirty="0">
                <a:solidFill>
                  <a:srgbClr val="FFFFFF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4000" kern="0" dirty="0">
                  <a:solidFill>
                    <a:srgbClr val="FFFFFF"/>
                  </a:solidFill>
                  <a:latin typeface="안상수2006중간" pitchFamily="18" charset="-127"/>
                  <a:ea typeface="안상수2006중간" pitchFamily="18" charset="-127"/>
                </a:rPr>
                <a:t>판단하라는 말입니다</a:t>
              </a:r>
              <a:endParaRPr kumimoji="0" lang="en-US" altLang="ko-KR" sz="4000" kern="0" dirty="0">
                <a:solidFill>
                  <a:srgbClr val="FFFFFF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6.93889E-18 L -0.13142 0.2611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0" y="13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file30.uf.tistory.com/image/164ED3174CB69C061CF92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직사각형 2"/>
          <p:cNvSpPr/>
          <p:nvPr/>
        </p:nvSpPr>
        <p:spPr>
          <a:xfrm>
            <a:off x="1835696" y="2996952"/>
            <a:ext cx="4752528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800" spc="50" dirty="0">
                <a:ln w="11430"/>
                <a:solidFill>
                  <a:srgbClr val="0000CC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휴먼매직체" pitchFamily="18" charset="-127"/>
                <a:ea typeface="휴먼매직체" pitchFamily="18" charset="-127"/>
              </a:rPr>
              <a:t>외모로 판단하지 </a:t>
            </a:r>
            <a:endParaRPr lang="en-US" altLang="ko-KR" sz="4800" spc="50" dirty="0">
              <a:ln w="11430"/>
              <a:solidFill>
                <a:srgbClr val="0000CC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</a:effectLst>
              <a:latin typeface="휴먼매직체" pitchFamily="18" charset="-127"/>
              <a:ea typeface="휴먼매직체" pitchFamily="18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800" spc="50" dirty="0">
                <a:ln w="11430"/>
                <a:solidFill>
                  <a:srgbClr val="0000CC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휴먼매직체" pitchFamily="18" charset="-127"/>
                <a:ea typeface="휴먼매직체" pitchFamily="18" charset="-127"/>
              </a:rPr>
              <a:t>말아요</a:t>
            </a:r>
            <a:r>
              <a:rPr kumimoji="0" lang="en-US" altLang="ko-KR" sz="4800" spc="50" dirty="0">
                <a:ln w="11430"/>
                <a:solidFill>
                  <a:srgbClr val="FFFF00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휴먼매직체" pitchFamily="18" charset="-127"/>
                <a:ea typeface="휴먼매직체" pitchFamily="18" charset="-127"/>
              </a:rPr>
              <a:t>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http://cfile227.uf.daum.net/image/24462E4054F54C19049B0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직사각형 2"/>
          <p:cNvSpPr/>
          <p:nvPr/>
        </p:nvSpPr>
        <p:spPr bwMode="auto">
          <a:xfrm>
            <a:off x="683568" y="3501008"/>
            <a:ext cx="75608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유대인들이 예수님을 죽인 이유도</a:t>
            </a:r>
            <a:endParaRPr kumimoji="0" lang="en-US" altLang="ko-KR" sz="3200" kern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00B05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2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예수님을 외모만 보고 </a:t>
            </a:r>
            <a:endParaRPr lang="en-US" altLang="ko-KR" sz="3200" kern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00B05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2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판단했기 때문입니다</a:t>
            </a:r>
            <a:endParaRPr kumimoji="0" lang="en-US" altLang="ko-KR" sz="3200" kern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00B05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6" name="직사각형 5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TextBox 2"/>
            <p:cNvSpPr txBox="1">
              <a:spLocks noChangeArrowheads="1"/>
            </p:cNvSpPr>
            <p:nvPr/>
          </p:nvSpPr>
          <p:spPr bwMode="auto">
            <a:xfrm>
              <a:off x="35496" y="282243"/>
              <a:ext cx="9032875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예수님의 외모는 볼품 없었습니다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438400" y="3224549"/>
            <a:ext cx="2592288" cy="3441160"/>
            <a:chOff x="683568" y="1124744"/>
            <a:chExt cx="2592288" cy="4301890"/>
          </a:xfrm>
        </p:grpSpPr>
        <p:pic>
          <p:nvPicPr>
            <p:cNvPr id="28" name="Picture 2" descr="마굿간탄생에 대한 이미지 검색결과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797" t="11542" r="8563" b="11513"/>
            <a:stretch>
              <a:fillRect/>
            </a:stretch>
          </p:blipFill>
          <p:spPr bwMode="auto">
            <a:xfrm>
              <a:off x="683568" y="1124744"/>
              <a:ext cx="2592288" cy="2880320"/>
            </a:xfrm>
            <a:prstGeom prst="rect">
              <a:avLst/>
            </a:prstGeom>
            <a:noFill/>
          </p:spPr>
        </p:pic>
        <p:sp>
          <p:nvSpPr>
            <p:cNvPr id="29" name="TextBox 28"/>
            <p:cNvSpPr txBox="1"/>
            <p:nvPr/>
          </p:nvSpPr>
          <p:spPr>
            <a:xfrm>
              <a:off x="756378" y="4079974"/>
              <a:ext cx="2416046" cy="1346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3200" dirty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예수님은 마구간에서</a:t>
              </a:r>
              <a:endParaRPr lang="en-US" altLang="ko-KR" sz="3200" dirty="0">
                <a:solidFill>
                  <a:srgbClr val="7030A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/>
              <a:r>
                <a:rPr lang="ko-KR" altLang="en-US" sz="3200" dirty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태어나셨어요</a:t>
              </a: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3390728" y="3224549"/>
            <a:ext cx="2304256" cy="3441160"/>
            <a:chOff x="3635896" y="1124744"/>
            <a:chExt cx="2304256" cy="4301890"/>
          </a:xfrm>
        </p:grpSpPr>
        <p:pic>
          <p:nvPicPr>
            <p:cNvPr id="31" name="Picture 4" descr="목수에 대한 이미지 검색결과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1447" t="3847" r="21720" b="3818"/>
            <a:stretch>
              <a:fillRect/>
            </a:stretch>
          </p:blipFill>
          <p:spPr bwMode="auto">
            <a:xfrm>
              <a:off x="3635896" y="1124744"/>
              <a:ext cx="2304256" cy="2808312"/>
            </a:xfrm>
            <a:prstGeom prst="rect">
              <a:avLst/>
            </a:prstGeom>
            <a:noFill/>
          </p:spPr>
        </p:pic>
        <p:sp>
          <p:nvSpPr>
            <p:cNvPr id="32" name="TextBox 31"/>
            <p:cNvSpPr txBox="1"/>
            <p:nvPr/>
          </p:nvSpPr>
          <p:spPr>
            <a:xfrm>
              <a:off x="4301817" y="4079974"/>
              <a:ext cx="1229824" cy="1346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3200" dirty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예수님은 </a:t>
              </a:r>
              <a:endParaRPr lang="en-US" altLang="ko-KR" sz="3200" dirty="0">
                <a:solidFill>
                  <a:srgbClr val="7030A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/>
              <a:r>
                <a:rPr lang="ko-KR" altLang="en-US" sz="3200" dirty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목수셨어요</a:t>
              </a:r>
            </a:p>
          </p:txBody>
        </p:sp>
      </p:grpSp>
      <p:grpSp>
        <p:nvGrpSpPr>
          <p:cNvPr id="33" name="그룹 32"/>
          <p:cNvGrpSpPr>
            <a:grpSpLocks/>
          </p:cNvGrpSpPr>
          <p:nvPr/>
        </p:nvGrpSpPr>
        <p:grpSpPr bwMode="auto">
          <a:xfrm>
            <a:off x="6127032" y="3212976"/>
            <a:ext cx="2520280" cy="3456383"/>
            <a:chOff x="857224" y="2928934"/>
            <a:chExt cx="3644940" cy="2782788"/>
          </a:xfrm>
        </p:grpSpPr>
        <p:grpSp>
          <p:nvGrpSpPr>
            <p:cNvPr id="34" name="Group 171"/>
            <p:cNvGrpSpPr>
              <a:grpSpLocks/>
            </p:cNvGrpSpPr>
            <p:nvPr/>
          </p:nvGrpSpPr>
          <p:grpSpPr bwMode="auto">
            <a:xfrm>
              <a:off x="857224" y="2928934"/>
              <a:ext cx="3644940" cy="2782788"/>
              <a:chOff x="3610" y="1136"/>
              <a:chExt cx="805" cy="570"/>
            </a:xfrm>
          </p:grpSpPr>
          <p:sp>
            <p:nvSpPr>
              <p:cNvPr id="36" name="Oval 164"/>
              <p:cNvSpPr>
                <a:spLocks noChangeArrowheads="1"/>
              </p:cNvSpPr>
              <p:nvPr/>
            </p:nvSpPr>
            <p:spPr bwMode="auto">
              <a:xfrm>
                <a:off x="3756" y="1434"/>
                <a:ext cx="659" cy="272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80000"/>
                    </a:schemeClr>
                  </a:gs>
                  <a:gs pos="100000">
                    <a:schemeClr val="tx1">
                      <a:gamma/>
                      <a:tint val="33725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37" name="Oval 97"/>
              <p:cNvSpPr>
                <a:spLocks noChangeArrowheads="1"/>
              </p:cNvSpPr>
              <p:nvPr/>
            </p:nvSpPr>
            <p:spPr bwMode="auto">
              <a:xfrm>
                <a:off x="3610" y="1136"/>
                <a:ext cx="722" cy="489"/>
              </a:xfrm>
              <a:prstGeom prst="ellipse">
                <a:avLst/>
              </a:prstGeom>
              <a:gradFill rotWithShape="1">
                <a:gsLst>
                  <a:gs pos="0">
                    <a:srgbClr val="CC0099"/>
                  </a:gs>
                  <a:gs pos="100000">
                    <a:srgbClr val="FF99FF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38" name="Oval 98"/>
              <p:cNvSpPr>
                <a:spLocks noChangeArrowheads="1"/>
              </p:cNvSpPr>
              <p:nvPr/>
            </p:nvSpPr>
            <p:spPr bwMode="auto">
              <a:xfrm>
                <a:off x="3610" y="1163"/>
                <a:ext cx="722" cy="489"/>
              </a:xfrm>
              <a:prstGeom prst="ellipse">
                <a:avLst/>
              </a:prstGeom>
              <a:solidFill>
                <a:srgbClr val="CC0099"/>
              </a:solidFill>
              <a:ln w="9525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39" name="Oval 99"/>
              <p:cNvSpPr>
                <a:spLocks noChangeArrowheads="1"/>
              </p:cNvSpPr>
              <p:nvPr/>
            </p:nvSpPr>
            <p:spPr bwMode="auto">
              <a:xfrm>
                <a:off x="3650" y="1190"/>
                <a:ext cx="659" cy="447"/>
              </a:xfrm>
              <a:prstGeom prst="ellipse">
                <a:avLst/>
              </a:prstGeom>
              <a:gradFill rotWithShape="1">
                <a:gsLst>
                  <a:gs pos="0">
                    <a:srgbClr val="CC0099"/>
                  </a:gs>
                  <a:gs pos="100000">
                    <a:srgbClr val="5E0047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40" name="Oval 139"/>
              <p:cNvSpPr>
                <a:spLocks noChangeArrowheads="1"/>
              </p:cNvSpPr>
              <p:nvPr/>
            </p:nvSpPr>
            <p:spPr bwMode="auto">
              <a:xfrm rot="-1353373">
                <a:off x="3647" y="1209"/>
                <a:ext cx="343" cy="137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9999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sp>
          <p:nvSpPr>
            <p:cNvPr id="35" name="TextBox 6"/>
            <p:cNvSpPr txBox="1">
              <a:spLocks noChangeArrowheads="1"/>
            </p:cNvSpPr>
            <p:nvPr/>
          </p:nvSpPr>
          <p:spPr bwMode="auto">
            <a:xfrm>
              <a:off x="1201783" y="3498140"/>
              <a:ext cx="2520492" cy="1378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3200" dirty="0">
                  <a:solidFill>
                    <a:srgbClr val="FFFF00"/>
                  </a:solidFill>
                  <a:latin typeface="안상수2006중간" pitchFamily="18" charset="-127"/>
                  <a:ea typeface="안상수2006중간" pitchFamily="18" charset="-127"/>
                </a:rPr>
                <a:t>예수님은</a:t>
              </a:r>
              <a:endParaRPr lang="en-US" altLang="ko-KR" sz="3200" dirty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/>
              <a:r>
                <a:rPr lang="ko-KR" altLang="en-US" sz="3200" dirty="0">
                  <a:solidFill>
                    <a:srgbClr val="FFFF00"/>
                  </a:solidFill>
                  <a:latin typeface="안상수2006중간" pitchFamily="18" charset="-127"/>
                  <a:ea typeface="안상수2006중간" pitchFamily="18" charset="-127"/>
                </a:rPr>
                <a:t>외모도 </a:t>
              </a:r>
              <a:endParaRPr lang="en-US" altLang="ko-KR" sz="3200" dirty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/>
              <a:r>
                <a:rPr lang="ko-KR" altLang="en-US" sz="3200" dirty="0">
                  <a:solidFill>
                    <a:srgbClr val="FFFF00"/>
                  </a:solidFill>
                  <a:latin typeface="안상수2006중간" pitchFamily="18" charset="-127"/>
                  <a:ea typeface="안상수2006중간" pitchFamily="18" charset="-127"/>
                </a:rPr>
                <a:t>좋지 않았어요</a:t>
              </a:r>
              <a:endParaRPr lang="ko-KR" altLang="en-US" sz="3200" dirty="0">
                <a:solidFill>
                  <a:schemeClr val="bg1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grpSp>
        <p:nvGrpSpPr>
          <p:cNvPr id="41" name="그룹 8"/>
          <p:cNvGrpSpPr>
            <a:grpSpLocks/>
          </p:cNvGrpSpPr>
          <p:nvPr/>
        </p:nvGrpSpPr>
        <p:grpSpPr bwMode="auto">
          <a:xfrm>
            <a:off x="786903" y="4797152"/>
            <a:ext cx="7529513" cy="1800200"/>
            <a:chOff x="500063" y="71438"/>
            <a:chExt cx="8143875" cy="1143000"/>
          </a:xfrm>
        </p:grpSpPr>
        <p:grpSp>
          <p:nvGrpSpPr>
            <p:cNvPr id="42" name="Group 273"/>
            <p:cNvGrpSpPr>
              <a:grpSpLocks/>
            </p:cNvGrpSpPr>
            <p:nvPr/>
          </p:nvGrpSpPr>
          <p:grpSpPr bwMode="auto">
            <a:xfrm>
              <a:off x="500063" y="71438"/>
              <a:ext cx="8143875" cy="1143000"/>
              <a:chOff x="928" y="527"/>
              <a:chExt cx="2814" cy="409"/>
            </a:xfrm>
          </p:grpSpPr>
          <p:sp>
            <p:nvSpPr>
              <p:cNvPr id="44" name="AutoShape 274"/>
              <p:cNvSpPr>
                <a:spLocks noChangeArrowheads="1"/>
              </p:cNvSpPr>
              <p:nvPr/>
            </p:nvSpPr>
            <p:spPr bwMode="auto">
              <a:xfrm>
                <a:off x="930" y="527"/>
                <a:ext cx="2812" cy="408"/>
              </a:xfrm>
              <a:prstGeom prst="roundRect">
                <a:avLst>
                  <a:gd name="adj" fmla="val 28431"/>
                </a:avLst>
              </a:prstGeom>
              <a:gradFill rotWithShape="1">
                <a:gsLst>
                  <a:gs pos="0">
                    <a:srgbClr val="0066CC"/>
                  </a:gs>
                  <a:gs pos="100000">
                    <a:srgbClr val="0066CC">
                      <a:gamma/>
                      <a:shade val="29020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Georgia"/>
                  <a:ea typeface="HY견명조"/>
                </a:endParaRPr>
              </a:p>
            </p:txBody>
          </p:sp>
          <p:sp>
            <p:nvSpPr>
              <p:cNvPr id="45" name="Rectangle 275"/>
              <p:cNvSpPr>
                <a:spLocks noChangeArrowheads="1"/>
              </p:cNvSpPr>
              <p:nvPr/>
            </p:nvSpPr>
            <p:spPr bwMode="auto">
              <a:xfrm>
                <a:off x="1071" y="528"/>
                <a:ext cx="2532" cy="408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28627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Georgia"/>
                  <a:ea typeface="HY견명조"/>
                </a:endParaRPr>
              </a:p>
            </p:txBody>
          </p:sp>
          <p:sp>
            <p:nvSpPr>
              <p:cNvPr id="46" name="AutoShape 276"/>
              <p:cNvSpPr>
                <a:spLocks noChangeArrowheads="1"/>
              </p:cNvSpPr>
              <p:nvPr/>
            </p:nvSpPr>
            <p:spPr bwMode="auto">
              <a:xfrm>
                <a:off x="1116" y="546"/>
                <a:ext cx="2439" cy="66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FFFF">
                      <a:alpha val="60001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Georgia"/>
                  <a:ea typeface="HY견명조"/>
                </a:endParaRPr>
              </a:p>
            </p:txBody>
          </p:sp>
          <p:sp>
            <p:nvSpPr>
              <p:cNvPr id="47" name="Oval 277"/>
              <p:cNvSpPr>
                <a:spLocks noChangeArrowheads="1"/>
              </p:cNvSpPr>
              <p:nvPr/>
            </p:nvSpPr>
            <p:spPr bwMode="auto">
              <a:xfrm rot="-2700000">
                <a:off x="928" y="561"/>
                <a:ext cx="139" cy="7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60001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Georgia"/>
                  <a:ea typeface="HY견명조"/>
                </a:endParaRPr>
              </a:p>
            </p:txBody>
          </p:sp>
          <p:sp>
            <p:nvSpPr>
              <p:cNvPr id="48" name="AutoShape 278"/>
              <p:cNvSpPr>
                <a:spLocks noChangeArrowheads="1"/>
              </p:cNvSpPr>
              <p:nvPr/>
            </p:nvSpPr>
            <p:spPr bwMode="auto">
              <a:xfrm>
                <a:off x="1164" y="561"/>
                <a:ext cx="2344" cy="34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66CC">
                      <a:gamma/>
                      <a:shade val="69020"/>
                      <a:invGamma/>
                    </a:srgbClr>
                  </a:gs>
                  <a:gs pos="100000">
                    <a:srgbClr val="0066CC"/>
                  </a:gs>
                </a:gsLst>
                <a:lin ang="5400000" scaled="1"/>
              </a:gra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Georgia"/>
                  <a:ea typeface="HY견명조"/>
                </a:endParaRPr>
              </a:p>
            </p:txBody>
          </p:sp>
        </p:grpSp>
        <p:sp>
          <p:nvSpPr>
            <p:cNvPr id="43" name="Rectangle 291"/>
            <p:cNvSpPr>
              <a:spLocks noChangeArrowheads="1"/>
            </p:cNvSpPr>
            <p:nvPr/>
          </p:nvSpPr>
          <p:spPr bwMode="auto">
            <a:xfrm>
              <a:off x="1554166" y="240992"/>
              <a:ext cx="5971202" cy="78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dir="5400000" algn="ctr" rotWithShape="0">
                <a:srgbClr val="000000"/>
              </a:outerShdw>
            </a:effectLst>
          </p:spPr>
          <p:txBody>
            <a:bodyPr wrap="none" lIns="0" tIns="0" rIns="0" bIns="0" anchor="ctr"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4000" kern="0" dirty="0">
                  <a:solidFill>
                    <a:srgbClr val="FFFFFF"/>
                  </a:solidFill>
                  <a:latin typeface="안상수2006중간" pitchFamily="18" charset="-127"/>
                  <a:ea typeface="안상수2006중간" pitchFamily="18" charset="-127"/>
                </a:rPr>
                <a:t>유대인들은 예수님의 외모가 볼품 없어서 </a:t>
              </a:r>
              <a:endParaRPr kumimoji="0" lang="en-US" altLang="ko-KR" sz="4000" kern="0" dirty="0">
                <a:solidFill>
                  <a:srgbClr val="FFFFFF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4000" kern="0" dirty="0">
                  <a:solidFill>
                    <a:srgbClr val="FFFFFF"/>
                  </a:solidFill>
                  <a:latin typeface="안상수2006중간" pitchFamily="18" charset="-127"/>
                  <a:ea typeface="안상수2006중간" pitchFamily="18" charset="-127"/>
                </a:rPr>
                <a:t>구원자로</a:t>
              </a:r>
              <a:r>
                <a:rPr lang="en-US" altLang="ko-KR" sz="4000" kern="0" dirty="0">
                  <a:solidFill>
                    <a:srgbClr val="FFFFFF"/>
                  </a:solidFill>
                  <a:latin typeface="안상수2006중간" pitchFamily="18" charset="-127"/>
                  <a:ea typeface="안상수2006중간" pitchFamily="18" charset="-127"/>
                </a:rPr>
                <a:t> </a:t>
              </a:r>
              <a:r>
                <a:rPr lang="ko-KR" altLang="en-US" sz="4000" kern="0" dirty="0">
                  <a:solidFill>
                    <a:srgbClr val="FFFFFF"/>
                  </a:solidFill>
                  <a:latin typeface="안상수2006중간" pitchFamily="18" charset="-127"/>
                  <a:ea typeface="안상수2006중간" pitchFamily="18" charset="-127"/>
                </a:rPr>
                <a:t>생각하지 않았습니다</a:t>
              </a:r>
              <a:endParaRPr kumimoji="0" lang="en-US" altLang="ko-KR" sz="4000" kern="0" dirty="0">
                <a:solidFill>
                  <a:srgbClr val="FFFFFF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8"/>
          <p:cNvGrpSpPr>
            <a:grpSpLocks/>
          </p:cNvGrpSpPr>
          <p:nvPr/>
        </p:nvGrpSpPr>
        <p:grpSpPr bwMode="auto">
          <a:xfrm>
            <a:off x="827088" y="836325"/>
            <a:ext cx="7519987" cy="3456384"/>
            <a:chOff x="683568" y="476672"/>
            <a:chExt cx="7775575" cy="2808312"/>
          </a:xfrm>
        </p:grpSpPr>
        <p:pic>
          <p:nvPicPr>
            <p:cNvPr id="3" name="Picture 2" descr="스크롤, 롤, 파피루스, 종이, 양피지, 쓰기, 자료, 작은, 설명서, 고 대, 오래 된, 찢어진"/>
            <p:cNvPicPr>
              <a:picLocks noChangeAspect="1" noChangeArrowheads="1"/>
            </p:cNvPicPr>
            <p:nvPr/>
          </p:nvPicPr>
          <p:blipFill>
            <a:blip r:embed="rId2" cstate="print"/>
            <a:srcRect t="10001" b="12000"/>
            <a:stretch>
              <a:fillRect/>
            </a:stretch>
          </p:blipFill>
          <p:spPr bwMode="auto">
            <a:xfrm>
              <a:off x="683568" y="476672"/>
              <a:ext cx="7775575" cy="280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직사각형 18"/>
            <p:cNvSpPr>
              <a:spLocks noChangeArrowheads="1"/>
            </p:cNvSpPr>
            <p:nvPr/>
          </p:nvSpPr>
          <p:spPr bwMode="auto">
            <a:xfrm>
              <a:off x="1056358" y="741835"/>
              <a:ext cx="6924352" cy="2250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8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그는</a:t>
              </a:r>
              <a:r>
                <a:rPr lang="en-US" altLang="ko-KR" sz="28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(</a:t>
              </a:r>
              <a:r>
                <a:rPr lang="ko-KR" altLang="en-US" sz="28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예수님</a:t>
              </a:r>
              <a:r>
                <a:rPr lang="en-US" altLang="ko-KR" sz="28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)…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28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우리가 보기에 흠모할 만한</a:t>
              </a:r>
              <a:endParaRPr lang="en-US" altLang="ko-KR" sz="28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28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아름다운 것이 없도다</a:t>
              </a:r>
              <a:endParaRPr kumimoji="0" lang="en-US" altLang="ko-KR" sz="28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32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이사야 </a:t>
              </a:r>
              <a:r>
                <a:rPr lang="en-US" altLang="ko-KR" sz="32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53</a:t>
              </a:r>
              <a:r>
                <a:rPr lang="ko-KR" altLang="en-US" sz="32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장 </a:t>
              </a:r>
              <a:r>
                <a:rPr lang="en-US" altLang="ko-KR" sz="32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2</a:t>
              </a:r>
              <a:r>
                <a:rPr kumimoji="0" lang="ko-KR" altLang="en-US" sz="32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절 말씀</a:t>
              </a:r>
            </a:p>
          </p:txBody>
        </p:sp>
      </p:grpSp>
      <p:sp>
        <p:nvSpPr>
          <p:cNvPr id="5" name="직사각형 4"/>
          <p:cNvSpPr/>
          <p:nvPr/>
        </p:nvSpPr>
        <p:spPr>
          <a:xfrm>
            <a:off x="1384660" y="4789214"/>
            <a:ext cx="6643724" cy="87203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spc="50" dirty="0">
                <a:ln w="11430"/>
                <a:solidFill>
                  <a:srgbClr val="CC3399"/>
                </a:solidFill>
                <a:latin typeface="HY얕은샘물M" pitchFamily="18" charset="-127"/>
                <a:ea typeface="HY얕은샘물M" pitchFamily="18" charset="-127"/>
              </a:rPr>
              <a:t>예수님은 외모가 볼품이 없었다는 말입니다</a:t>
            </a:r>
            <a:endParaRPr kumimoji="0" lang="en-US" altLang="ko-KR" sz="4000" spc="50" dirty="0">
              <a:ln w="11430"/>
              <a:solidFill>
                <a:srgbClr val="CC3399"/>
              </a:solidFill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6" name="AutoShape 671"/>
          <p:cNvSpPr>
            <a:spLocks noChangeArrowheads="1"/>
          </p:cNvSpPr>
          <p:nvPr/>
        </p:nvSpPr>
        <p:spPr bwMode="auto">
          <a:xfrm rot="5400000" flipV="1">
            <a:off x="4088710" y="4423948"/>
            <a:ext cx="583742" cy="516239"/>
          </a:xfrm>
          <a:prstGeom prst="stripedRightArrow">
            <a:avLst/>
          </a:prstGeom>
          <a:solidFill>
            <a:srgbClr val="00B0F0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http://cfile227.uf.daum.net/image/24462E4054F54C19049B0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직사각형 2"/>
          <p:cNvSpPr/>
          <p:nvPr/>
        </p:nvSpPr>
        <p:spPr bwMode="auto">
          <a:xfrm>
            <a:off x="683568" y="3501008"/>
            <a:ext cx="75608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우리는 절대로</a:t>
            </a:r>
            <a:endParaRPr kumimoji="0" lang="en-US" altLang="ko-KR" sz="3200" kern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00B05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사람을 외모로 판단하지 말고</a:t>
            </a:r>
            <a:endParaRPr kumimoji="0" lang="en-US" altLang="ko-KR" sz="3200" kern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00B05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200" kern="0" dirty="0" err="1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공의롭게</a:t>
            </a:r>
            <a:r>
              <a:rPr lang="ko-KR" altLang="en-US" sz="32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 판단해야 합니다</a:t>
            </a:r>
            <a:endParaRPr kumimoji="0" lang="en-US" altLang="ko-KR" sz="3200" kern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00B05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못생긴남자에 대한 이미지 검색결과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26035"/>
            <a:ext cx="3295650" cy="3743325"/>
          </a:xfrm>
          <a:prstGeom prst="rect">
            <a:avLst/>
          </a:prstGeom>
          <a:noFill/>
        </p:spPr>
      </p:pic>
      <p:grpSp>
        <p:nvGrpSpPr>
          <p:cNvPr id="7" name="그룹 5"/>
          <p:cNvGrpSpPr>
            <a:grpSpLocks/>
          </p:cNvGrpSpPr>
          <p:nvPr/>
        </p:nvGrpSpPr>
        <p:grpSpPr bwMode="auto">
          <a:xfrm>
            <a:off x="3708398" y="550863"/>
            <a:ext cx="4895851" cy="3022600"/>
            <a:chOff x="3779838" y="620713"/>
            <a:chExt cx="4968875" cy="3024187"/>
          </a:xfrm>
        </p:grpSpPr>
        <p:sp>
          <p:nvSpPr>
            <p:cNvPr id="9" name="구름 모양 설명선 8"/>
            <p:cNvSpPr/>
            <p:nvPr/>
          </p:nvSpPr>
          <p:spPr bwMode="auto">
            <a:xfrm>
              <a:off x="3779838" y="620713"/>
              <a:ext cx="4968875" cy="3024187"/>
            </a:xfrm>
            <a:prstGeom prst="cloudCallout">
              <a:avLst>
                <a:gd name="adj1" fmla="val -36130"/>
                <a:gd name="adj2" fmla="val 47186"/>
              </a:avLst>
            </a:prstGeom>
            <a:solidFill>
              <a:srgbClr val="7030A0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rgbClr val="FFFFFF"/>
                </a:solidFill>
                <a:latin typeface="굴림"/>
                <a:ea typeface="굴림"/>
              </a:endParaRPr>
            </a:p>
          </p:txBody>
        </p: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4725845" y="1353511"/>
              <a:ext cx="3249269" cy="1570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200" kern="0" dirty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사람을 외모로 </a:t>
              </a:r>
              <a:endParaRPr kumimoji="0" lang="en-US" altLang="ko-KR" sz="3200" kern="0" dirty="0">
                <a:solidFill>
                  <a:srgbClr val="FFFFFF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200" kern="0" dirty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판단하지 않는</a:t>
              </a:r>
              <a:endParaRPr kumimoji="0" lang="en-US" altLang="ko-KR" sz="3200" kern="0" dirty="0">
                <a:solidFill>
                  <a:srgbClr val="FFFFFF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200" kern="0" dirty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친구들이 되어요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http://cfile227.uf.daum.net/image/24462E4054F54C19049B0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직사각형 2"/>
          <p:cNvSpPr/>
          <p:nvPr/>
        </p:nvSpPr>
        <p:spPr bwMode="auto">
          <a:xfrm>
            <a:off x="683568" y="3861048"/>
            <a:ext cx="7560840" cy="14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많은 사람들은 </a:t>
            </a:r>
            <a:endParaRPr kumimoji="0" lang="en-US" altLang="ko-KR" sz="3200" kern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00B05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사람을 외모로 판단합니다</a:t>
            </a:r>
            <a:endParaRPr kumimoji="0" lang="en-US" altLang="ko-KR" sz="3200" kern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00B05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58778"/>
              <a:ext cx="9032875" cy="101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사람들은</a:t>
              </a:r>
              <a:r>
                <a:rPr kumimoji="0" lang="en-US" altLang="ko-KR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 </a:t>
              </a:r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외모가 </a:t>
              </a:r>
              <a:r>
                <a:rPr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예</a:t>
              </a:r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쁜 사람은 좋아하고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외모가 못생긴 사람은 안 좋아합니다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1058464" y="2060848"/>
            <a:ext cx="3024336" cy="4534532"/>
            <a:chOff x="1259632" y="836712"/>
            <a:chExt cx="3024336" cy="4298790"/>
          </a:xfrm>
        </p:grpSpPr>
        <p:pic>
          <p:nvPicPr>
            <p:cNvPr id="6" name="Picture 2" descr="http://image.isstime.co.kr/photos/2015/10/WPHOTO_201510291125534115387.jpg"/>
            <p:cNvPicPr>
              <a:picLocks noChangeAspect="1" noChangeArrowheads="1"/>
            </p:cNvPicPr>
            <p:nvPr/>
          </p:nvPicPr>
          <p:blipFill>
            <a:blip r:embed="rId2" cstate="print"/>
            <a:srcRect l="24570" r="22511"/>
            <a:stretch>
              <a:fillRect/>
            </a:stretch>
          </p:blipFill>
          <p:spPr bwMode="auto">
            <a:xfrm>
              <a:off x="1259632" y="836712"/>
              <a:ext cx="3024336" cy="3543300"/>
            </a:xfrm>
            <a:prstGeom prst="rect">
              <a:avLst/>
            </a:prstGeom>
            <a:ln>
              <a:solidFill>
                <a:srgbClr val="00B0F0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1907704" y="4581128"/>
              <a:ext cx="1696298" cy="554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200" dirty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못 생긴 사람</a:t>
              </a: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5018904" y="2060848"/>
            <a:ext cx="3024336" cy="4534532"/>
            <a:chOff x="5220072" y="836712"/>
            <a:chExt cx="3024336" cy="4298790"/>
          </a:xfrm>
        </p:grpSpPr>
        <p:pic>
          <p:nvPicPr>
            <p:cNvPr id="9" name="Picture 4" descr="가장 잘생긴 사람에 대한 이미지 검색결과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20072" y="836712"/>
              <a:ext cx="3024336" cy="3528391"/>
            </a:xfrm>
            <a:prstGeom prst="rect">
              <a:avLst/>
            </a:prstGeom>
            <a:ln>
              <a:solidFill>
                <a:srgbClr val="00B0F0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5796136" y="4581128"/>
              <a:ext cx="1803699" cy="554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200" dirty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잘 생긴 사람</a:t>
              </a:r>
            </a:p>
          </p:txBody>
        </p:sp>
      </p:grpSp>
      <p:pic>
        <p:nvPicPr>
          <p:cNvPr id="11" name="Picture 6" descr="좋아요에 대한 이미지 검색결과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085" t="51696" r="14084" b="13283"/>
          <a:stretch>
            <a:fillRect/>
          </a:stretch>
        </p:blipFill>
        <p:spPr bwMode="auto">
          <a:xfrm rot="20614945">
            <a:off x="943932" y="2889861"/>
            <a:ext cx="3292930" cy="18078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6" descr="좋아요에 대한 이미지 검색결과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085" t="12466" r="12676" b="51262"/>
          <a:stretch>
            <a:fillRect/>
          </a:stretch>
        </p:blipFill>
        <p:spPr bwMode="auto">
          <a:xfrm rot="21063858">
            <a:off x="4913069" y="2747319"/>
            <a:ext cx="3357497" cy="1872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282243"/>
              <a:ext cx="9032875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못 생긴 사람에게는 손가락질을 합니다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pic>
        <p:nvPicPr>
          <p:cNvPr id="5" name="Picture 3" descr="http://cfs9.tistory.com/original/6/tistory/2008/07/13/12/19/4879743d0de3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4482" y="2730500"/>
            <a:ext cx="2495550" cy="401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cfs9.tistory.com/original/13/tistory/2008/07/13/12/19/487974450589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4344" y="4241800"/>
            <a:ext cx="2319338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좌절에 대한 이미지 검색결과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121" t="6207" r="15152" b="4818"/>
          <a:stretch>
            <a:fillRect/>
          </a:stretch>
        </p:blipFill>
        <p:spPr bwMode="auto">
          <a:xfrm flipH="1">
            <a:off x="5868144" y="3212976"/>
            <a:ext cx="1728192" cy="3600400"/>
          </a:xfrm>
          <a:prstGeom prst="rect">
            <a:avLst/>
          </a:prstGeom>
          <a:noFill/>
        </p:spPr>
      </p:pic>
      <p:grpSp>
        <p:nvGrpSpPr>
          <p:cNvPr id="9" name="그룹 8"/>
          <p:cNvGrpSpPr>
            <a:grpSpLocks/>
          </p:cNvGrpSpPr>
          <p:nvPr/>
        </p:nvGrpSpPr>
        <p:grpSpPr bwMode="auto">
          <a:xfrm>
            <a:off x="3779912" y="1844824"/>
            <a:ext cx="2448272" cy="1296144"/>
            <a:chOff x="4143372" y="3786190"/>
            <a:chExt cx="3071834" cy="1571636"/>
          </a:xfrm>
        </p:grpSpPr>
        <p:sp>
          <p:nvSpPr>
            <p:cNvPr id="10" name="구름 모양 설명선 9"/>
            <p:cNvSpPr/>
            <p:nvPr/>
          </p:nvSpPr>
          <p:spPr>
            <a:xfrm>
              <a:off x="4143372" y="3786190"/>
              <a:ext cx="3071834" cy="1571636"/>
            </a:xfrm>
            <a:prstGeom prst="cloudCallout">
              <a:avLst>
                <a:gd name="adj1" fmla="val -42107"/>
                <a:gd name="adj2" fmla="val 48300"/>
              </a:avLst>
            </a:prstGeom>
            <a:solidFill>
              <a:srgbClr val="FF00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4530352" y="4124879"/>
              <a:ext cx="2385779" cy="709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3200" dirty="0">
                  <a:solidFill>
                    <a:srgbClr val="FFFF00"/>
                  </a:solidFill>
                  <a:latin typeface="안상수2006중간" pitchFamily="18" charset="-127"/>
                  <a:ea typeface="안상수2006중간" pitchFamily="18" charset="-127"/>
                </a:rPr>
                <a:t>넌 너무 못났어</a:t>
              </a:r>
              <a:r>
                <a:rPr kumimoji="0" lang="en-US" altLang="ko-KR" sz="3200" dirty="0">
                  <a:solidFill>
                    <a:schemeClr val="bg1"/>
                  </a:solidFill>
                  <a:latin typeface="안상수2006중간" pitchFamily="18" charset="-127"/>
                  <a:ea typeface="안상수2006중간" pitchFamily="18" charset="-127"/>
                </a:rPr>
                <a:t>!</a:t>
              </a:r>
            </a:p>
          </p:txBody>
        </p:sp>
      </p:grpSp>
      <p:grpSp>
        <p:nvGrpSpPr>
          <p:cNvPr id="12" name="그룹 8"/>
          <p:cNvGrpSpPr>
            <a:grpSpLocks/>
          </p:cNvGrpSpPr>
          <p:nvPr/>
        </p:nvGrpSpPr>
        <p:grpSpPr bwMode="auto">
          <a:xfrm>
            <a:off x="786903" y="1340768"/>
            <a:ext cx="7529513" cy="1143000"/>
            <a:chOff x="500063" y="71438"/>
            <a:chExt cx="8143875" cy="1143000"/>
          </a:xfrm>
        </p:grpSpPr>
        <p:grpSp>
          <p:nvGrpSpPr>
            <p:cNvPr id="13" name="Group 273"/>
            <p:cNvGrpSpPr>
              <a:grpSpLocks/>
            </p:cNvGrpSpPr>
            <p:nvPr/>
          </p:nvGrpSpPr>
          <p:grpSpPr bwMode="auto">
            <a:xfrm>
              <a:off x="500063" y="71438"/>
              <a:ext cx="8143875" cy="1143000"/>
              <a:chOff x="928" y="527"/>
              <a:chExt cx="2814" cy="409"/>
            </a:xfrm>
          </p:grpSpPr>
          <p:sp>
            <p:nvSpPr>
              <p:cNvPr id="15" name="AutoShape 274"/>
              <p:cNvSpPr>
                <a:spLocks noChangeArrowheads="1"/>
              </p:cNvSpPr>
              <p:nvPr/>
            </p:nvSpPr>
            <p:spPr bwMode="auto">
              <a:xfrm>
                <a:off x="930" y="527"/>
                <a:ext cx="2812" cy="408"/>
              </a:xfrm>
              <a:prstGeom prst="roundRect">
                <a:avLst>
                  <a:gd name="adj" fmla="val 28431"/>
                </a:avLst>
              </a:prstGeom>
              <a:gradFill rotWithShape="1">
                <a:gsLst>
                  <a:gs pos="0">
                    <a:srgbClr val="0066CC"/>
                  </a:gs>
                  <a:gs pos="100000">
                    <a:srgbClr val="0066CC">
                      <a:gamma/>
                      <a:shade val="29020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Georgia"/>
                  <a:ea typeface="HY견명조"/>
                </a:endParaRPr>
              </a:p>
            </p:txBody>
          </p:sp>
          <p:sp>
            <p:nvSpPr>
              <p:cNvPr id="16" name="Rectangle 275"/>
              <p:cNvSpPr>
                <a:spLocks noChangeArrowheads="1"/>
              </p:cNvSpPr>
              <p:nvPr/>
            </p:nvSpPr>
            <p:spPr bwMode="auto">
              <a:xfrm>
                <a:off x="1071" y="528"/>
                <a:ext cx="2532" cy="408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28627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Georgia"/>
                  <a:ea typeface="HY견명조"/>
                </a:endParaRPr>
              </a:p>
            </p:txBody>
          </p:sp>
          <p:sp>
            <p:nvSpPr>
              <p:cNvPr id="17" name="AutoShape 276"/>
              <p:cNvSpPr>
                <a:spLocks noChangeArrowheads="1"/>
              </p:cNvSpPr>
              <p:nvPr/>
            </p:nvSpPr>
            <p:spPr bwMode="auto">
              <a:xfrm>
                <a:off x="1116" y="546"/>
                <a:ext cx="2439" cy="66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FFFF">
                      <a:alpha val="60001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Georgia"/>
                  <a:ea typeface="HY견명조"/>
                </a:endParaRPr>
              </a:p>
            </p:txBody>
          </p:sp>
          <p:sp>
            <p:nvSpPr>
              <p:cNvPr id="18" name="Oval 277"/>
              <p:cNvSpPr>
                <a:spLocks noChangeArrowheads="1"/>
              </p:cNvSpPr>
              <p:nvPr/>
            </p:nvSpPr>
            <p:spPr bwMode="auto">
              <a:xfrm rot="-2700000">
                <a:off x="928" y="561"/>
                <a:ext cx="139" cy="7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60001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Georgia"/>
                  <a:ea typeface="HY견명조"/>
                </a:endParaRPr>
              </a:p>
            </p:txBody>
          </p:sp>
          <p:sp>
            <p:nvSpPr>
              <p:cNvPr id="20" name="AutoShape 278"/>
              <p:cNvSpPr>
                <a:spLocks noChangeArrowheads="1"/>
              </p:cNvSpPr>
              <p:nvPr/>
            </p:nvSpPr>
            <p:spPr bwMode="auto">
              <a:xfrm>
                <a:off x="1164" y="561"/>
                <a:ext cx="2344" cy="34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66CC">
                      <a:gamma/>
                      <a:shade val="69020"/>
                      <a:invGamma/>
                    </a:srgbClr>
                  </a:gs>
                  <a:gs pos="100000">
                    <a:srgbClr val="0066CC"/>
                  </a:gs>
                </a:gsLst>
                <a:lin ang="5400000" scaled="1"/>
              </a:gra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Georgia"/>
                  <a:ea typeface="HY견명조"/>
                </a:endParaRPr>
              </a:p>
            </p:txBody>
          </p:sp>
        </p:grpSp>
        <p:sp>
          <p:nvSpPr>
            <p:cNvPr id="14" name="Rectangle 291"/>
            <p:cNvSpPr>
              <a:spLocks noChangeArrowheads="1"/>
            </p:cNvSpPr>
            <p:nvPr/>
          </p:nvSpPr>
          <p:spPr bwMode="auto">
            <a:xfrm>
              <a:off x="1748350" y="324048"/>
              <a:ext cx="5466666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dir="5400000" algn="ctr" rotWithShape="0">
                <a:srgbClr val="000000"/>
              </a:outerShdw>
            </a:effectLst>
          </p:spPr>
          <p:txBody>
            <a:bodyPr wrap="none" lIns="0" tIns="0" rIns="0" bIns="0"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4000" kern="0" dirty="0">
                  <a:solidFill>
                    <a:srgbClr val="FFFFFF"/>
                  </a:solidFill>
                  <a:latin typeface="안상수2006중간" pitchFamily="18" charset="-127"/>
                  <a:ea typeface="안상수2006중간" pitchFamily="18" charset="-127"/>
                </a:rPr>
                <a:t>사람을 </a:t>
              </a:r>
              <a:r>
                <a:rPr kumimoji="0" lang="ko-KR" altLang="en-US" sz="4000" kern="0">
                  <a:solidFill>
                    <a:srgbClr val="FFFFFF"/>
                  </a:solidFill>
                  <a:latin typeface="안상수2006중간" pitchFamily="18" charset="-127"/>
                  <a:ea typeface="안상수2006중간" pitchFamily="18" charset="-127"/>
                </a:rPr>
                <a:t>외모로 판단해서는 안 됩니다</a:t>
              </a:r>
              <a:endParaRPr kumimoji="0" lang="en-US" altLang="ko-KR" sz="4000" kern="0" dirty="0">
                <a:solidFill>
                  <a:srgbClr val="FFFFFF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9.25926E-6 C -0.0007 -0.00555 0.00086 -0.01273 -0.00209 -0.01666 C -0.00382 -0.01898 -0.0066 -0.01157 -0.00625 -0.00833 C -0.00573 -0.00439 -0.00209 -0.00277 -6.93889E-18 9.25926E-6 Z " pathEditMode="relative" ptsTypes="ffff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282243"/>
              <a:ext cx="9032875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왜 사람을 외모로 판단해서는 안 되나요</a:t>
              </a:r>
              <a:r>
                <a:rPr kumimoji="0" lang="en-US" altLang="ko-KR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?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 rot="32635">
            <a:off x="255868" y="3041300"/>
            <a:ext cx="2023621" cy="1360736"/>
            <a:chOff x="244" y="2506"/>
            <a:chExt cx="773" cy="469"/>
          </a:xfrm>
          <a:solidFill>
            <a:srgbClr val="00FF00"/>
          </a:solidFill>
        </p:grpSpPr>
        <p:sp>
          <p:nvSpPr>
            <p:cNvPr id="6" name="Freeform 18"/>
            <p:cNvSpPr>
              <a:spLocks/>
            </p:cNvSpPr>
            <p:nvPr/>
          </p:nvSpPr>
          <p:spPr bwMode="auto">
            <a:xfrm>
              <a:off x="244" y="2506"/>
              <a:ext cx="773" cy="469"/>
            </a:xfrm>
            <a:custGeom>
              <a:avLst/>
              <a:gdLst/>
              <a:ahLst/>
              <a:cxnLst>
                <a:cxn ang="0">
                  <a:pos x="927" y="131"/>
                </a:cxn>
                <a:cxn ang="0">
                  <a:pos x="1113" y="137"/>
                </a:cxn>
                <a:cxn ang="0">
                  <a:pos x="1164" y="156"/>
                </a:cxn>
                <a:cxn ang="0">
                  <a:pos x="1479" y="431"/>
                </a:cxn>
                <a:cxn ang="0">
                  <a:pos x="1634" y="642"/>
                </a:cxn>
                <a:cxn ang="0">
                  <a:pos x="1859" y="733"/>
                </a:cxn>
                <a:cxn ang="0">
                  <a:pos x="1957" y="773"/>
                </a:cxn>
                <a:cxn ang="0">
                  <a:pos x="2042" y="783"/>
                </a:cxn>
                <a:cxn ang="0">
                  <a:pos x="2132" y="791"/>
                </a:cxn>
                <a:cxn ang="0">
                  <a:pos x="2201" y="807"/>
                </a:cxn>
                <a:cxn ang="0">
                  <a:pos x="2265" y="857"/>
                </a:cxn>
                <a:cxn ang="0">
                  <a:pos x="2266" y="921"/>
                </a:cxn>
                <a:cxn ang="0">
                  <a:pos x="2237" y="971"/>
                </a:cxn>
                <a:cxn ang="0">
                  <a:pos x="2282" y="991"/>
                </a:cxn>
                <a:cxn ang="0">
                  <a:pos x="2318" y="1052"/>
                </a:cxn>
                <a:cxn ang="0">
                  <a:pos x="2306" y="1129"/>
                </a:cxn>
                <a:cxn ang="0">
                  <a:pos x="2267" y="1162"/>
                </a:cxn>
                <a:cxn ang="0">
                  <a:pos x="2246" y="1194"/>
                </a:cxn>
                <a:cxn ang="0">
                  <a:pos x="2244" y="1243"/>
                </a:cxn>
                <a:cxn ang="0">
                  <a:pos x="2224" y="1285"/>
                </a:cxn>
                <a:cxn ang="0">
                  <a:pos x="2188" y="1315"/>
                </a:cxn>
                <a:cxn ang="0">
                  <a:pos x="1979" y="1312"/>
                </a:cxn>
                <a:cxn ang="0">
                  <a:pos x="1838" y="1368"/>
                </a:cxn>
                <a:cxn ang="0">
                  <a:pos x="1764" y="1407"/>
                </a:cxn>
                <a:cxn ang="0">
                  <a:pos x="1535" y="1362"/>
                </a:cxn>
                <a:cxn ang="0">
                  <a:pos x="1091" y="1305"/>
                </a:cxn>
                <a:cxn ang="0">
                  <a:pos x="561" y="941"/>
                </a:cxn>
                <a:cxn ang="0">
                  <a:pos x="456" y="800"/>
                </a:cxn>
                <a:cxn ang="0">
                  <a:pos x="311" y="534"/>
                </a:cxn>
                <a:cxn ang="0">
                  <a:pos x="270" y="559"/>
                </a:cxn>
                <a:cxn ang="0">
                  <a:pos x="214" y="568"/>
                </a:cxn>
                <a:cxn ang="0">
                  <a:pos x="156" y="562"/>
                </a:cxn>
                <a:cxn ang="0">
                  <a:pos x="82" y="546"/>
                </a:cxn>
                <a:cxn ang="0">
                  <a:pos x="17" y="496"/>
                </a:cxn>
                <a:cxn ang="0">
                  <a:pos x="0" y="409"/>
                </a:cxn>
                <a:cxn ang="0">
                  <a:pos x="11" y="328"/>
                </a:cxn>
                <a:cxn ang="0">
                  <a:pos x="54" y="268"/>
                </a:cxn>
                <a:cxn ang="0">
                  <a:pos x="113" y="220"/>
                </a:cxn>
                <a:cxn ang="0">
                  <a:pos x="167" y="191"/>
                </a:cxn>
                <a:cxn ang="0">
                  <a:pos x="293" y="64"/>
                </a:cxn>
                <a:cxn ang="0">
                  <a:pos x="575" y="0"/>
                </a:cxn>
                <a:cxn ang="0">
                  <a:pos x="730" y="36"/>
                </a:cxn>
                <a:cxn ang="0">
                  <a:pos x="819" y="82"/>
                </a:cxn>
              </a:cxnLst>
              <a:rect l="0" t="0" r="r" b="b"/>
              <a:pathLst>
                <a:path w="2318" h="1407">
                  <a:moveTo>
                    <a:pt x="895" y="135"/>
                  </a:moveTo>
                  <a:lnTo>
                    <a:pt x="927" y="131"/>
                  </a:lnTo>
                  <a:lnTo>
                    <a:pt x="1086" y="131"/>
                  </a:lnTo>
                  <a:lnTo>
                    <a:pt x="1113" y="137"/>
                  </a:lnTo>
                  <a:lnTo>
                    <a:pt x="1138" y="144"/>
                  </a:lnTo>
                  <a:lnTo>
                    <a:pt x="1164" y="156"/>
                  </a:lnTo>
                  <a:lnTo>
                    <a:pt x="1366" y="304"/>
                  </a:lnTo>
                  <a:lnTo>
                    <a:pt x="1479" y="431"/>
                  </a:lnTo>
                  <a:lnTo>
                    <a:pt x="1542" y="508"/>
                  </a:lnTo>
                  <a:lnTo>
                    <a:pt x="1634" y="642"/>
                  </a:lnTo>
                  <a:lnTo>
                    <a:pt x="1754" y="698"/>
                  </a:lnTo>
                  <a:lnTo>
                    <a:pt x="1859" y="733"/>
                  </a:lnTo>
                  <a:lnTo>
                    <a:pt x="1925" y="760"/>
                  </a:lnTo>
                  <a:lnTo>
                    <a:pt x="1957" y="773"/>
                  </a:lnTo>
                  <a:lnTo>
                    <a:pt x="1986" y="779"/>
                  </a:lnTo>
                  <a:lnTo>
                    <a:pt x="2042" y="783"/>
                  </a:lnTo>
                  <a:lnTo>
                    <a:pt x="2089" y="785"/>
                  </a:lnTo>
                  <a:lnTo>
                    <a:pt x="2132" y="791"/>
                  </a:lnTo>
                  <a:lnTo>
                    <a:pt x="2168" y="799"/>
                  </a:lnTo>
                  <a:lnTo>
                    <a:pt x="2201" y="807"/>
                  </a:lnTo>
                  <a:lnTo>
                    <a:pt x="2241" y="829"/>
                  </a:lnTo>
                  <a:lnTo>
                    <a:pt x="2265" y="857"/>
                  </a:lnTo>
                  <a:lnTo>
                    <a:pt x="2268" y="895"/>
                  </a:lnTo>
                  <a:lnTo>
                    <a:pt x="2266" y="921"/>
                  </a:lnTo>
                  <a:lnTo>
                    <a:pt x="2254" y="951"/>
                  </a:lnTo>
                  <a:lnTo>
                    <a:pt x="2237" y="971"/>
                  </a:lnTo>
                  <a:lnTo>
                    <a:pt x="2261" y="977"/>
                  </a:lnTo>
                  <a:lnTo>
                    <a:pt x="2282" y="991"/>
                  </a:lnTo>
                  <a:lnTo>
                    <a:pt x="2304" y="1014"/>
                  </a:lnTo>
                  <a:lnTo>
                    <a:pt x="2318" y="1052"/>
                  </a:lnTo>
                  <a:lnTo>
                    <a:pt x="2318" y="1095"/>
                  </a:lnTo>
                  <a:lnTo>
                    <a:pt x="2306" y="1129"/>
                  </a:lnTo>
                  <a:lnTo>
                    <a:pt x="2286" y="1150"/>
                  </a:lnTo>
                  <a:lnTo>
                    <a:pt x="2267" y="1162"/>
                  </a:lnTo>
                  <a:lnTo>
                    <a:pt x="2238" y="1174"/>
                  </a:lnTo>
                  <a:lnTo>
                    <a:pt x="2246" y="1194"/>
                  </a:lnTo>
                  <a:lnTo>
                    <a:pt x="2250" y="1218"/>
                  </a:lnTo>
                  <a:lnTo>
                    <a:pt x="2244" y="1243"/>
                  </a:lnTo>
                  <a:lnTo>
                    <a:pt x="2237" y="1263"/>
                  </a:lnTo>
                  <a:lnTo>
                    <a:pt x="2224" y="1285"/>
                  </a:lnTo>
                  <a:lnTo>
                    <a:pt x="2210" y="1301"/>
                  </a:lnTo>
                  <a:lnTo>
                    <a:pt x="2188" y="1315"/>
                  </a:lnTo>
                  <a:lnTo>
                    <a:pt x="2163" y="1319"/>
                  </a:lnTo>
                  <a:lnTo>
                    <a:pt x="1979" y="1312"/>
                  </a:lnTo>
                  <a:lnTo>
                    <a:pt x="1859" y="1326"/>
                  </a:lnTo>
                  <a:lnTo>
                    <a:pt x="1838" y="1368"/>
                  </a:lnTo>
                  <a:lnTo>
                    <a:pt x="1810" y="1397"/>
                  </a:lnTo>
                  <a:lnTo>
                    <a:pt x="1764" y="1407"/>
                  </a:lnTo>
                  <a:lnTo>
                    <a:pt x="1726" y="1403"/>
                  </a:lnTo>
                  <a:lnTo>
                    <a:pt x="1535" y="1362"/>
                  </a:lnTo>
                  <a:lnTo>
                    <a:pt x="1394" y="1341"/>
                  </a:lnTo>
                  <a:lnTo>
                    <a:pt x="1091" y="1305"/>
                  </a:lnTo>
                  <a:lnTo>
                    <a:pt x="660" y="1059"/>
                  </a:lnTo>
                  <a:lnTo>
                    <a:pt x="561" y="941"/>
                  </a:lnTo>
                  <a:lnTo>
                    <a:pt x="498" y="864"/>
                  </a:lnTo>
                  <a:lnTo>
                    <a:pt x="456" y="800"/>
                  </a:lnTo>
                  <a:lnTo>
                    <a:pt x="385" y="684"/>
                  </a:lnTo>
                  <a:lnTo>
                    <a:pt x="311" y="534"/>
                  </a:lnTo>
                  <a:lnTo>
                    <a:pt x="297" y="547"/>
                  </a:lnTo>
                  <a:lnTo>
                    <a:pt x="270" y="559"/>
                  </a:lnTo>
                  <a:lnTo>
                    <a:pt x="243" y="564"/>
                  </a:lnTo>
                  <a:lnTo>
                    <a:pt x="214" y="568"/>
                  </a:lnTo>
                  <a:lnTo>
                    <a:pt x="183" y="567"/>
                  </a:lnTo>
                  <a:lnTo>
                    <a:pt x="156" y="562"/>
                  </a:lnTo>
                  <a:lnTo>
                    <a:pt x="124" y="555"/>
                  </a:lnTo>
                  <a:lnTo>
                    <a:pt x="82" y="546"/>
                  </a:lnTo>
                  <a:lnTo>
                    <a:pt x="43" y="524"/>
                  </a:lnTo>
                  <a:lnTo>
                    <a:pt x="17" y="496"/>
                  </a:lnTo>
                  <a:lnTo>
                    <a:pt x="3" y="455"/>
                  </a:lnTo>
                  <a:lnTo>
                    <a:pt x="0" y="409"/>
                  </a:lnTo>
                  <a:lnTo>
                    <a:pt x="2" y="364"/>
                  </a:lnTo>
                  <a:lnTo>
                    <a:pt x="11" y="328"/>
                  </a:lnTo>
                  <a:lnTo>
                    <a:pt x="33" y="294"/>
                  </a:lnTo>
                  <a:lnTo>
                    <a:pt x="54" y="268"/>
                  </a:lnTo>
                  <a:lnTo>
                    <a:pt x="78" y="245"/>
                  </a:lnTo>
                  <a:lnTo>
                    <a:pt x="113" y="220"/>
                  </a:lnTo>
                  <a:lnTo>
                    <a:pt x="138" y="205"/>
                  </a:lnTo>
                  <a:lnTo>
                    <a:pt x="167" y="191"/>
                  </a:lnTo>
                  <a:lnTo>
                    <a:pt x="179" y="159"/>
                  </a:lnTo>
                  <a:lnTo>
                    <a:pt x="293" y="64"/>
                  </a:lnTo>
                  <a:lnTo>
                    <a:pt x="434" y="7"/>
                  </a:lnTo>
                  <a:lnTo>
                    <a:pt x="575" y="0"/>
                  </a:lnTo>
                  <a:lnTo>
                    <a:pt x="674" y="17"/>
                  </a:lnTo>
                  <a:lnTo>
                    <a:pt x="730" y="36"/>
                  </a:lnTo>
                  <a:lnTo>
                    <a:pt x="770" y="55"/>
                  </a:lnTo>
                  <a:lnTo>
                    <a:pt x="819" y="82"/>
                  </a:lnTo>
                  <a:lnTo>
                    <a:pt x="895" y="135"/>
                  </a:lnTo>
                  <a:close/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7" name="Freeform 19"/>
            <p:cNvSpPr>
              <a:spLocks/>
            </p:cNvSpPr>
            <p:nvPr/>
          </p:nvSpPr>
          <p:spPr bwMode="auto">
            <a:xfrm>
              <a:off x="487" y="2805"/>
              <a:ext cx="378" cy="163"/>
            </a:xfrm>
            <a:custGeom>
              <a:avLst/>
              <a:gdLst/>
              <a:ahLst/>
              <a:cxnLst>
                <a:cxn ang="0">
                  <a:pos x="1094" y="491"/>
                </a:cxn>
                <a:cxn ang="0">
                  <a:pos x="1122" y="449"/>
                </a:cxn>
                <a:cxn ang="0">
                  <a:pos x="1133" y="403"/>
                </a:cxn>
                <a:cxn ang="0">
                  <a:pos x="1122" y="354"/>
                </a:cxn>
                <a:cxn ang="0">
                  <a:pos x="1087" y="308"/>
                </a:cxn>
                <a:cxn ang="0">
                  <a:pos x="1048" y="283"/>
                </a:cxn>
                <a:cxn ang="0">
                  <a:pos x="999" y="266"/>
                </a:cxn>
                <a:cxn ang="0">
                  <a:pos x="946" y="255"/>
                </a:cxn>
                <a:cxn ang="0">
                  <a:pos x="886" y="245"/>
                </a:cxn>
                <a:cxn ang="0">
                  <a:pos x="823" y="245"/>
                </a:cxn>
                <a:cxn ang="0">
                  <a:pos x="756" y="234"/>
                </a:cxn>
                <a:cxn ang="0">
                  <a:pos x="724" y="202"/>
                </a:cxn>
                <a:cxn ang="0">
                  <a:pos x="657" y="167"/>
                </a:cxn>
                <a:cxn ang="0">
                  <a:pos x="583" y="150"/>
                </a:cxn>
                <a:cxn ang="0">
                  <a:pos x="513" y="143"/>
                </a:cxn>
                <a:cxn ang="0">
                  <a:pos x="463" y="100"/>
                </a:cxn>
                <a:cxn ang="0">
                  <a:pos x="414" y="65"/>
                </a:cxn>
                <a:cxn ang="0">
                  <a:pos x="351" y="29"/>
                </a:cxn>
                <a:cxn ang="0">
                  <a:pos x="284" y="8"/>
                </a:cxn>
                <a:cxn ang="0">
                  <a:pos x="208" y="0"/>
                </a:cxn>
                <a:cxn ang="0">
                  <a:pos x="145" y="4"/>
                </a:cxn>
                <a:cxn ang="0">
                  <a:pos x="64" y="17"/>
                </a:cxn>
                <a:cxn ang="0">
                  <a:pos x="0" y="50"/>
                </a:cxn>
              </a:cxnLst>
              <a:rect l="0" t="0" r="r" b="b"/>
              <a:pathLst>
                <a:path w="1133" h="491">
                  <a:moveTo>
                    <a:pt x="1094" y="491"/>
                  </a:moveTo>
                  <a:lnTo>
                    <a:pt x="1122" y="449"/>
                  </a:lnTo>
                  <a:lnTo>
                    <a:pt x="1133" y="403"/>
                  </a:lnTo>
                  <a:lnTo>
                    <a:pt x="1122" y="354"/>
                  </a:lnTo>
                  <a:lnTo>
                    <a:pt x="1087" y="308"/>
                  </a:lnTo>
                  <a:lnTo>
                    <a:pt x="1048" y="283"/>
                  </a:lnTo>
                  <a:lnTo>
                    <a:pt x="999" y="266"/>
                  </a:lnTo>
                  <a:lnTo>
                    <a:pt x="946" y="255"/>
                  </a:lnTo>
                  <a:lnTo>
                    <a:pt x="886" y="245"/>
                  </a:lnTo>
                  <a:lnTo>
                    <a:pt x="823" y="245"/>
                  </a:lnTo>
                  <a:lnTo>
                    <a:pt x="756" y="234"/>
                  </a:lnTo>
                  <a:lnTo>
                    <a:pt x="724" y="202"/>
                  </a:lnTo>
                  <a:lnTo>
                    <a:pt x="657" y="167"/>
                  </a:lnTo>
                  <a:lnTo>
                    <a:pt x="583" y="150"/>
                  </a:lnTo>
                  <a:lnTo>
                    <a:pt x="513" y="143"/>
                  </a:lnTo>
                  <a:lnTo>
                    <a:pt x="463" y="100"/>
                  </a:lnTo>
                  <a:lnTo>
                    <a:pt x="414" y="65"/>
                  </a:lnTo>
                  <a:lnTo>
                    <a:pt x="351" y="29"/>
                  </a:lnTo>
                  <a:lnTo>
                    <a:pt x="284" y="8"/>
                  </a:lnTo>
                  <a:lnTo>
                    <a:pt x="208" y="0"/>
                  </a:lnTo>
                  <a:lnTo>
                    <a:pt x="145" y="4"/>
                  </a:lnTo>
                  <a:lnTo>
                    <a:pt x="64" y="17"/>
                  </a:lnTo>
                  <a:lnTo>
                    <a:pt x="0" y="5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8" name="Freeform 20"/>
            <p:cNvSpPr>
              <a:spLocks/>
            </p:cNvSpPr>
            <p:nvPr/>
          </p:nvSpPr>
          <p:spPr bwMode="auto">
            <a:xfrm>
              <a:off x="646" y="2818"/>
              <a:ext cx="344" cy="79"/>
            </a:xfrm>
            <a:custGeom>
              <a:avLst/>
              <a:gdLst/>
              <a:ahLst/>
              <a:cxnLst>
                <a:cxn ang="0">
                  <a:pos x="1030" y="237"/>
                </a:cxn>
                <a:cxn ang="0">
                  <a:pos x="1005" y="209"/>
                </a:cxn>
                <a:cxn ang="0">
                  <a:pos x="966" y="185"/>
                </a:cxn>
                <a:cxn ang="0">
                  <a:pos x="927" y="174"/>
                </a:cxn>
                <a:cxn ang="0">
                  <a:pos x="878" y="163"/>
                </a:cxn>
                <a:cxn ang="0">
                  <a:pos x="829" y="160"/>
                </a:cxn>
                <a:cxn ang="0">
                  <a:pos x="769" y="160"/>
                </a:cxn>
                <a:cxn ang="0">
                  <a:pos x="712" y="167"/>
                </a:cxn>
                <a:cxn ang="0">
                  <a:pos x="656" y="149"/>
                </a:cxn>
                <a:cxn ang="0">
                  <a:pos x="596" y="132"/>
                </a:cxn>
                <a:cxn ang="0">
                  <a:pos x="536" y="118"/>
                </a:cxn>
                <a:cxn ang="0">
                  <a:pos x="480" y="111"/>
                </a:cxn>
                <a:cxn ang="0">
                  <a:pos x="427" y="104"/>
                </a:cxn>
                <a:cxn ang="0">
                  <a:pos x="388" y="79"/>
                </a:cxn>
                <a:cxn ang="0">
                  <a:pos x="342" y="51"/>
                </a:cxn>
                <a:cxn ang="0">
                  <a:pos x="297" y="26"/>
                </a:cxn>
                <a:cxn ang="0">
                  <a:pos x="247" y="7"/>
                </a:cxn>
                <a:cxn ang="0">
                  <a:pos x="194" y="0"/>
                </a:cxn>
                <a:cxn ang="0">
                  <a:pos x="145" y="0"/>
                </a:cxn>
                <a:cxn ang="0">
                  <a:pos x="89" y="14"/>
                </a:cxn>
                <a:cxn ang="0">
                  <a:pos x="57" y="35"/>
                </a:cxn>
                <a:cxn ang="0">
                  <a:pos x="25" y="55"/>
                </a:cxn>
                <a:cxn ang="0">
                  <a:pos x="0" y="72"/>
                </a:cxn>
              </a:cxnLst>
              <a:rect l="0" t="0" r="r" b="b"/>
              <a:pathLst>
                <a:path w="1030" h="237">
                  <a:moveTo>
                    <a:pt x="1030" y="237"/>
                  </a:moveTo>
                  <a:lnTo>
                    <a:pt x="1005" y="209"/>
                  </a:lnTo>
                  <a:lnTo>
                    <a:pt x="966" y="185"/>
                  </a:lnTo>
                  <a:lnTo>
                    <a:pt x="927" y="174"/>
                  </a:lnTo>
                  <a:lnTo>
                    <a:pt x="878" y="163"/>
                  </a:lnTo>
                  <a:lnTo>
                    <a:pt x="829" y="160"/>
                  </a:lnTo>
                  <a:lnTo>
                    <a:pt x="769" y="160"/>
                  </a:lnTo>
                  <a:lnTo>
                    <a:pt x="712" y="167"/>
                  </a:lnTo>
                  <a:lnTo>
                    <a:pt x="656" y="149"/>
                  </a:lnTo>
                  <a:lnTo>
                    <a:pt x="596" y="132"/>
                  </a:lnTo>
                  <a:lnTo>
                    <a:pt x="536" y="118"/>
                  </a:lnTo>
                  <a:lnTo>
                    <a:pt x="480" y="111"/>
                  </a:lnTo>
                  <a:lnTo>
                    <a:pt x="427" y="104"/>
                  </a:lnTo>
                  <a:lnTo>
                    <a:pt x="388" y="79"/>
                  </a:lnTo>
                  <a:lnTo>
                    <a:pt x="342" y="51"/>
                  </a:lnTo>
                  <a:lnTo>
                    <a:pt x="297" y="26"/>
                  </a:lnTo>
                  <a:lnTo>
                    <a:pt x="247" y="7"/>
                  </a:lnTo>
                  <a:lnTo>
                    <a:pt x="194" y="0"/>
                  </a:lnTo>
                  <a:lnTo>
                    <a:pt x="145" y="0"/>
                  </a:lnTo>
                  <a:lnTo>
                    <a:pt x="89" y="14"/>
                  </a:lnTo>
                  <a:lnTo>
                    <a:pt x="57" y="35"/>
                  </a:lnTo>
                  <a:lnTo>
                    <a:pt x="25" y="55"/>
                  </a:lnTo>
                  <a:lnTo>
                    <a:pt x="0" y="72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auto">
            <a:xfrm>
              <a:off x="705" y="2788"/>
              <a:ext cx="285" cy="42"/>
            </a:xfrm>
            <a:custGeom>
              <a:avLst/>
              <a:gdLst/>
              <a:ahLst/>
              <a:cxnLst>
                <a:cxn ang="0">
                  <a:pos x="853" y="127"/>
                </a:cxn>
                <a:cxn ang="0">
                  <a:pos x="803" y="116"/>
                </a:cxn>
                <a:cxn ang="0">
                  <a:pos x="754" y="113"/>
                </a:cxn>
                <a:cxn ang="0">
                  <a:pos x="687" y="113"/>
                </a:cxn>
                <a:cxn ang="0">
                  <a:pos x="627" y="113"/>
                </a:cxn>
                <a:cxn ang="0">
                  <a:pos x="557" y="94"/>
                </a:cxn>
                <a:cxn ang="0">
                  <a:pos x="479" y="87"/>
                </a:cxn>
                <a:cxn ang="0">
                  <a:pos x="416" y="88"/>
                </a:cxn>
                <a:cxn ang="0">
                  <a:pos x="349" y="63"/>
                </a:cxn>
                <a:cxn ang="0">
                  <a:pos x="285" y="28"/>
                </a:cxn>
                <a:cxn ang="0">
                  <a:pos x="211" y="10"/>
                </a:cxn>
                <a:cxn ang="0">
                  <a:pos x="162" y="0"/>
                </a:cxn>
                <a:cxn ang="0">
                  <a:pos x="112" y="0"/>
                </a:cxn>
                <a:cxn ang="0">
                  <a:pos x="56" y="7"/>
                </a:cxn>
                <a:cxn ang="0">
                  <a:pos x="0" y="30"/>
                </a:cxn>
              </a:cxnLst>
              <a:rect l="0" t="0" r="r" b="b"/>
              <a:pathLst>
                <a:path w="853" h="127">
                  <a:moveTo>
                    <a:pt x="853" y="127"/>
                  </a:moveTo>
                  <a:lnTo>
                    <a:pt x="803" y="116"/>
                  </a:lnTo>
                  <a:lnTo>
                    <a:pt x="754" y="113"/>
                  </a:lnTo>
                  <a:lnTo>
                    <a:pt x="687" y="113"/>
                  </a:lnTo>
                  <a:lnTo>
                    <a:pt x="627" y="113"/>
                  </a:lnTo>
                  <a:lnTo>
                    <a:pt x="557" y="94"/>
                  </a:lnTo>
                  <a:lnTo>
                    <a:pt x="479" y="87"/>
                  </a:lnTo>
                  <a:lnTo>
                    <a:pt x="416" y="88"/>
                  </a:lnTo>
                  <a:lnTo>
                    <a:pt x="349" y="63"/>
                  </a:lnTo>
                  <a:lnTo>
                    <a:pt x="285" y="28"/>
                  </a:lnTo>
                  <a:lnTo>
                    <a:pt x="211" y="10"/>
                  </a:lnTo>
                  <a:lnTo>
                    <a:pt x="162" y="0"/>
                  </a:lnTo>
                  <a:lnTo>
                    <a:pt x="112" y="0"/>
                  </a:lnTo>
                  <a:lnTo>
                    <a:pt x="56" y="7"/>
                  </a:lnTo>
                  <a:lnTo>
                    <a:pt x="0" y="3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auto">
            <a:xfrm>
              <a:off x="329" y="2567"/>
              <a:ext cx="49" cy="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2"/>
                </a:cxn>
                <a:cxn ang="0">
                  <a:pos x="57" y="6"/>
                </a:cxn>
                <a:cxn ang="0">
                  <a:pos x="87" y="17"/>
                </a:cxn>
                <a:cxn ang="0">
                  <a:pos x="112" y="37"/>
                </a:cxn>
                <a:cxn ang="0">
                  <a:pos x="137" y="64"/>
                </a:cxn>
                <a:cxn ang="0">
                  <a:pos x="148" y="105"/>
                </a:cxn>
                <a:cxn ang="0">
                  <a:pos x="148" y="148"/>
                </a:cxn>
                <a:cxn ang="0">
                  <a:pos x="144" y="198"/>
                </a:cxn>
              </a:cxnLst>
              <a:rect l="0" t="0" r="r" b="b"/>
              <a:pathLst>
                <a:path w="148" h="198">
                  <a:moveTo>
                    <a:pt x="0" y="0"/>
                  </a:moveTo>
                  <a:lnTo>
                    <a:pt x="31" y="2"/>
                  </a:lnTo>
                  <a:lnTo>
                    <a:pt x="57" y="6"/>
                  </a:lnTo>
                  <a:lnTo>
                    <a:pt x="87" y="17"/>
                  </a:lnTo>
                  <a:lnTo>
                    <a:pt x="112" y="37"/>
                  </a:lnTo>
                  <a:lnTo>
                    <a:pt x="137" y="64"/>
                  </a:lnTo>
                  <a:lnTo>
                    <a:pt x="148" y="105"/>
                  </a:lnTo>
                  <a:lnTo>
                    <a:pt x="148" y="148"/>
                  </a:lnTo>
                  <a:lnTo>
                    <a:pt x="144" y="198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auto">
            <a:xfrm>
              <a:off x="352" y="2588"/>
              <a:ext cx="34" cy="93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95" y="63"/>
                </a:cxn>
                <a:cxn ang="0">
                  <a:pos x="85" y="129"/>
                </a:cxn>
                <a:cxn ang="0">
                  <a:pos x="74" y="175"/>
                </a:cxn>
                <a:cxn ang="0">
                  <a:pos x="60" y="211"/>
                </a:cxn>
                <a:cxn ang="0">
                  <a:pos x="43" y="235"/>
                </a:cxn>
                <a:cxn ang="0">
                  <a:pos x="26" y="257"/>
                </a:cxn>
                <a:cxn ang="0">
                  <a:pos x="0" y="280"/>
                </a:cxn>
              </a:cxnLst>
              <a:rect l="0" t="0" r="r" b="b"/>
              <a:pathLst>
                <a:path w="102" h="280">
                  <a:moveTo>
                    <a:pt x="102" y="0"/>
                  </a:moveTo>
                  <a:lnTo>
                    <a:pt x="95" y="63"/>
                  </a:lnTo>
                  <a:lnTo>
                    <a:pt x="85" y="129"/>
                  </a:lnTo>
                  <a:lnTo>
                    <a:pt x="74" y="175"/>
                  </a:lnTo>
                  <a:lnTo>
                    <a:pt x="60" y="211"/>
                  </a:lnTo>
                  <a:lnTo>
                    <a:pt x="43" y="235"/>
                  </a:lnTo>
                  <a:lnTo>
                    <a:pt x="26" y="257"/>
                  </a:lnTo>
                  <a:lnTo>
                    <a:pt x="0" y="28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auto">
            <a:xfrm>
              <a:off x="365" y="2664"/>
              <a:ext cx="54" cy="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8" y="0"/>
                </a:cxn>
                <a:cxn ang="0">
                  <a:pos x="75" y="3"/>
                </a:cxn>
                <a:cxn ang="0">
                  <a:pos x="113" y="14"/>
                </a:cxn>
                <a:cxn ang="0">
                  <a:pos x="162" y="39"/>
                </a:cxn>
              </a:cxnLst>
              <a:rect l="0" t="0" r="r" b="b"/>
              <a:pathLst>
                <a:path w="162" h="39">
                  <a:moveTo>
                    <a:pt x="0" y="5"/>
                  </a:moveTo>
                  <a:lnTo>
                    <a:pt x="38" y="0"/>
                  </a:lnTo>
                  <a:lnTo>
                    <a:pt x="75" y="3"/>
                  </a:lnTo>
                  <a:lnTo>
                    <a:pt x="113" y="14"/>
                  </a:lnTo>
                  <a:lnTo>
                    <a:pt x="162" y="39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3" name="Freeform 25"/>
            <p:cNvSpPr>
              <a:spLocks/>
            </p:cNvSpPr>
            <p:nvPr/>
          </p:nvSpPr>
          <p:spPr bwMode="auto">
            <a:xfrm>
              <a:off x="353" y="2676"/>
              <a:ext cx="64" cy="18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39" y="5"/>
                </a:cxn>
                <a:cxn ang="0">
                  <a:pos x="63" y="0"/>
                </a:cxn>
                <a:cxn ang="0">
                  <a:pos x="96" y="2"/>
                </a:cxn>
                <a:cxn ang="0">
                  <a:pos x="131" y="13"/>
                </a:cxn>
                <a:cxn ang="0">
                  <a:pos x="165" y="32"/>
                </a:cxn>
                <a:cxn ang="0">
                  <a:pos x="191" y="53"/>
                </a:cxn>
              </a:cxnLst>
              <a:rect l="0" t="0" r="r" b="b"/>
              <a:pathLst>
                <a:path w="191" h="53">
                  <a:moveTo>
                    <a:pt x="0" y="16"/>
                  </a:moveTo>
                  <a:lnTo>
                    <a:pt x="39" y="5"/>
                  </a:lnTo>
                  <a:lnTo>
                    <a:pt x="63" y="0"/>
                  </a:lnTo>
                  <a:lnTo>
                    <a:pt x="96" y="2"/>
                  </a:lnTo>
                  <a:lnTo>
                    <a:pt x="131" y="13"/>
                  </a:lnTo>
                  <a:lnTo>
                    <a:pt x="165" y="32"/>
                  </a:lnTo>
                  <a:lnTo>
                    <a:pt x="191" y="53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auto">
            <a:xfrm>
              <a:off x="537" y="2551"/>
              <a:ext cx="25" cy="139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28"/>
                </a:cxn>
                <a:cxn ang="0">
                  <a:pos x="51" y="65"/>
                </a:cxn>
                <a:cxn ang="0">
                  <a:pos x="66" y="109"/>
                </a:cxn>
                <a:cxn ang="0">
                  <a:pos x="75" y="151"/>
                </a:cxn>
                <a:cxn ang="0">
                  <a:pos x="75" y="202"/>
                </a:cxn>
                <a:cxn ang="0">
                  <a:pos x="70" y="246"/>
                </a:cxn>
                <a:cxn ang="0">
                  <a:pos x="61" y="294"/>
                </a:cxn>
                <a:cxn ang="0">
                  <a:pos x="43" y="339"/>
                </a:cxn>
                <a:cxn ang="0">
                  <a:pos x="23" y="378"/>
                </a:cxn>
                <a:cxn ang="0">
                  <a:pos x="0" y="415"/>
                </a:cxn>
              </a:cxnLst>
              <a:rect l="0" t="0" r="r" b="b"/>
              <a:pathLst>
                <a:path w="75" h="415">
                  <a:moveTo>
                    <a:pt x="17" y="0"/>
                  </a:moveTo>
                  <a:lnTo>
                    <a:pt x="34" y="28"/>
                  </a:lnTo>
                  <a:lnTo>
                    <a:pt x="51" y="65"/>
                  </a:lnTo>
                  <a:lnTo>
                    <a:pt x="66" y="109"/>
                  </a:lnTo>
                  <a:lnTo>
                    <a:pt x="75" y="151"/>
                  </a:lnTo>
                  <a:lnTo>
                    <a:pt x="75" y="202"/>
                  </a:lnTo>
                  <a:lnTo>
                    <a:pt x="70" y="246"/>
                  </a:lnTo>
                  <a:lnTo>
                    <a:pt x="61" y="294"/>
                  </a:lnTo>
                  <a:lnTo>
                    <a:pt x="43" y="339"/>
                  </a:lnTo>
                  <a:lnTo>
                    <a:pt x="23" y="378"/>
                  </a:lnTo>
                  <a:lnTo>
                    <a:pt x="0" y="415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5" name="Freeform 27"/>
            <p:cNvSpPr>
              <a:spLocks/>
            </p:cNvSpPr>
            <p:nvPr/>
          </p:nvSpPr>
          <p:spPr bwMode="auto">
            <a:xfrm>
              <a:off x="417" y="2720"/>
              <a:ext cx="82" cy="31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42" y="63"/>
                </a:cxn>
                <a:cxn ang="0">
                  <a:pos x="85" y="42"/>
                </a:cxn>
                <a:cxn ang="0">
                  <a:pos x="120" y="28"/>
                </a:cxn>
                <a:cxn ang="0">
                  <a:pos x="162" y="14"/>
                </a:cxn>
                <a:cxn ang="0">
                  <a:pos x="211" y="7"/>
                </a:cxn>
                <a:cxn ang="0">
                  <a:pos x="247" y="0"/>
                </a:cxn>
              </a:cxnLst>
              <a:rect l="0" t="0" r="r" b="b"/>
              <a:pathLst>
                <a:path w="247" h="91">
                  <a:moveTo>
                    <a:pt x="0" y="91"/>
                  </a:moveTo>
                  <a:lnTo>
                    <a:pt x="42" y="63"/>
                  </a:lnTo>
                  <a:lnTo>
                    <a:pt x="85" y="42"/>
                  </a:lnTo>
                  <a:lnTo>
                    <a:pt x="120" y="28"/>
                  </a:lnTo>
                  <a:lnTo>
                    <a:pt x="162" y="14"/>
                  </a:lnTo>
                  <a:lnTo>
                    <a:pt x="211" y="7"/>
                  </a:lnTo>
                  <a:lnTo>
                    <a:pt x="247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6" name="Freeform 28"/>
            <p:cNvSpPr>
              <a:spLocks/>
            </p:cNvSpPr>
            <p:nvPr/>
          </p:nvSpPr>
          <p:spPr bwMode="auto">
            <a:xfrm>
              <a:off x="530" y="2629"/>
              <a:ext cx="132" cy="87"/>
            </a:xfrm>
            <a:custGeom>
              <a:avLst/>
              <a:gdLst/>
              <a:ahLst/>
              <a:cxnLst>
                <a:cxn ang="0">
                  <a:pos x="0" y="261"/>
                </a:cxn>
                <a:cxn ang="0">
                  <a:pos x="43" y="261"/>
                </a:cxn>
                <a:cxn ang="0">
                  <a:pos x="106" y="247"/>
                </a:cxn>
                <a:cxn ang="0">
                  <a:pos x="164" y="226"/>
                </a:cxn>
                <a:cxn ang="0">
                  <a:pos x="213" y="204"/>
                </a:cxn>
                <a:cxn ang="0">
                  <a:pos x="262" y="169"/>
                </a:cxn>
                <a:cxn ang="0">
                  <a:pos x="319" y="127"/>
                </a:cxn>
                <a:cxn ang="0">
                  <a:pos x="340" y="85"/>
                </a:cxn>
                <a:cxn ang="0">
                  <a:pos x="396" y="0"/>
                </a:cxn>
              </a:cxnLst>
              <a:rect l="0" t="0" r="r" b="b"/>
              <a:pathLst>
                <a:path w="396" h="261">
                  <a:moveTo>
                    <a:pt x="0" y="261"/>
                  </a:moveTo>
                  <a:lnTo>
                    <a:pt x="43" y="261"/>
                  </a:lnTo>
                  <a:lnTo>
                    <a:pt x="106" y="247"/>
                  </a:lnTo>
                  <a:lnTo>
                    <a:pt x="164" y="226"/>
                  </a:lnTo>
                  <a:lnTo>
                    <a:pt x="213" y="204"/>
                  </a:lnTo>
                  <a:lnTo>
                    <a:pt x="262" y="169"/>
                  </a:lnTo>
                  <a:lnTo>
                    <a:pt x="319" y="127"/>
                  </a:lnTo>
                  <a:lnTo>
                    <a:pt x="340" y="85"/>
                  </a:lnTo>
                  <a:lnTo>
                    <a:pt x="396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7" name="Freeform 29"/>
            <p:cNvSpPr>
              <a:spLocks/>
            </p:cNvSpPr>
            <p:nvPr/>
          </p:nvSpPr>
          <p:spPr bwMode="auto">
            <a:xfrm>
              <a:off x="580" y="2694"/>
              <a:ext cx="61" cy="15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77" y="29"/>
                </a:cxn>
                <a:cxn ang="0">
                  <a:pos x="141" y="14"/>
                </a:cxn>
                <a:cxn ang="0">
                  <a:pos x="183" y="0"/>
                </a:cxn>
              </a:cxnLst>
              <a:rect l="0" t="0" r="r" b="b"/>
              <a:pathLst>
                <a:path w="183" h="43">
                  <a:moveTo>
                    <a:pt x="0" y="43"/>
                  </a:moveTo>
                  <a:lnTo>
                    <a:pt x="77" y="29"/>
                  </a:lnTo>
                  <a:lnTo>
                    <a:pt x="141" y="14"/>
                  </a:lnTo>
                  <a:lnTo>
                    <a:pt x="183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8" name="Freeform 30"/>
            <p:cNvSpPr>
              <a:spLocks/>
            </p:cNvSpPr>
            <p:nvPr/>
          </p:nvSpPr>
          <p:spPr bwMode="auto">
            <a:xfrm>
              <a:off x="551" y="2685"/>
              <a:ext cx="184" cy="80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56" y="205"/>
                </a:cxn>
                <a:cxn ang="0">
                  <a:pos x="121" y="176"/>
                </a:cxn>
                <a:cxn ang="0">
                  <a:pos x="177" y="155"/>
                </a:cxn>
                <a:cxn ang="0">
                  <a:pos x="255" y="127"/>
                </a:cxn>
                <a:cxn ang="0">
                  <a:pos x="318" y="92"/>
                </a:cxn>
                <a:cxn ang="0">
                  <a:pos x="332" y="92"/>
                </a:cxn>
                <a:cxn ang="0">
                  <a:pos x="417" y="35"/>
                </a:cxn>
                <a:cxn ang="0">
                  <a:pos x="487" y="14"/>
                </a:cxn>
                <a:cxn ang="0">
                  <a:pos x="551" y="0"/>
                </a:cxn>
              </a:cxnLst>
              <a:rect l="0" t="0" r="r" b="b"/>
              <a:pathLst>
                <a:path w="551" h="240">
                  <a:moveTo>
                    <a:pt x="0" y="240"/>
                  </a:moveTo>
                  <a:lnTo>
                    <a:pt x="56" y="205"/>
                  </a:lnTo>
                  <a:lnTo>
                    <a:pt x="121" y="176"/>
                  </a:lnTo>
                  <a:lnTo>
                    <a:pt x="177" y="155"/>
                  </a:lnTo>
                  <a:lnTo>
                    <a:pt x="255" y="127"/>
                  </a:lnTo>
                  <a:lnTo>
                    <a:pt x="318" y="92"/>
                  </a:lnTo>
                  <a:lnTo>
                    <a:pt x="332" y="92"/>
                  </a:lnTo>
                  <a:lnTo>
                    <a:pt x="417" y="35"/>
                  </a:lnTo>
                  <a:lnTo>
                    <a:pt x="487" y="14"/>
                  </a:lnTo>
                  <a:lnTo>
                    <a:pt x="551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9" name="Freeform 31"/>
            <p:cNvSpPr>
              <a:spLocks/>
            </p:cNvSpPr>
            <p:nvPr/>
          </p:nvSpPr>
          <p:spPr bwMode="auto">
            <a:xfrm>
              <a:off x="300" y="2567"/>
              <a:ext cx="17" cy="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7" y="3"/>
                </a:cxn>
                <a:cxn ang="0">
                  <a:pos x="49" y="0"/>
                </a:cxn>
              </a:cxnLst>
              <a:rect l="0" t="0" r="r" b="b"/>
              <a:pathLst>
                <a:path w="49" h="8">
                  <a:moveTo>
                    <a:pt x="0" y="8"/>
                  </a:moveTo>
                  <a:lnTo>
                    <a:pt x="27" y="3"/>
                  </a:lnTo>
                  <a:lnTo>
                    <a:pt x="49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0" name="Freeform 32"/>
            <p:cNvSpPr>
              <a:spLocks/>
            </p:cNvSpPr>
            <p:nvPr/>
          </p:nvSpPr>
          <p:spPr bwMode="auto">
            <a:xfrm>
              <a:off x="618" y="2853"/>
              <a:ext cx="40" cy="12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84" y="3"/>
                </a:cxn>
                <a:cxn ang="0">
                  <a:pos x="56" y="10"/>
                </a:cxn>
                <a:cxn ang="0">
                  <a:pos x="28" y="21"/>
                </a:cxn>
                <a:cxn ang="0">
                  <a:pos x="0" y="35"/>
                </a:cxn>
              </a:cxnLst>
              <a:rect l="0" t="0" r="r" b="b"/>
              <a:pathLst>
                <a:path w="120" h="35">
                  <a:moveTo>
                    <a:pt x="120" y="0"/>
                  </a:moveTo>
                  <a:lnTo>
                    <a:pt x="84" y="3"/>
                  </a:lnTo>
                  <a:lnTo>
                    <a:pt x="56" y="10"/>
                  </a:lnTo>
                  <a:lnTo>
                    <a:pt x="28" y="21"/>
                  </a:lnTo>
                  <a:lnTo>
                    <a:pt x="0" y="35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1" name="Freeform 33"/>
            <p:cNvSpPr>
              <a:spLocks/>
            </p:cNvSpPr>
            <p:nvPr/>
          </p:nvSpPr>
          <p:spPr bwMode="auto">
            <a:xfrm>
              <a:off x="699" y="2884"/>
              <a:ext cx="40" cy="7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78" y="0"/>
                </a:cxn>
                <a:cxn ang="0">
                  <a:pos x="35" y="7"/>
                </a:cxn>
                <a:cxn ang="0">
                  <a:pos x="0" y="21"/>
                </a:cxn>
              </a:cxnLst>
              <a:rect l="0" t="0" r="r" b="b"/>
              <a:pathLst>
                <a:path w="120" h="21">
                  <a:moveTo>
                    <a:pt x="120" y="0"/>
                  </a:moveTo>
                  <a:lnTo>
                    <a:pt x="78" y="0"/>
                  </a:lnTo>
                  <a:lnTo>
                    <a:pt x="35" y="7"/>
                  </a:lnTo>
                  <a:lnTo>
                    <a:pt x="0" y="21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2" name="Freeform 34"/>
            <p:cNvSpPr>
              <a:spLocks/>
            </p:cNvSpPr>
            <p:nvPr/>
          </p:nvSpPr>
          <p:spPr bwMode="auto">
            <a:xfrm>
              <a:off x="737" y="2853"/>
              <a:ext cx="55" cy="27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37" y="3"/>
                </a:cxn>
                <a:cxn ang="0">
                  <a:pos x="102" y="14"/>
                </a:cxn>
                <a:cxn ang="0">
                  <a:pos x="70" y="28"/>
                </a:cxn>
                <a:cxn ang="0">
                  <a:pos x="46" y="46"/>
                </a:cxn>
                <a:cxn ang="0">
                  <a:pos x="25" y="63"/>
                </a:cxn>
                <a:cxn ang="0">
                  <a:pos x="10" y="74"/>
                </a:cxn>
                <a:cxn ang="0">
                  <a:pos x="0" y="81"/>
                </a:cxn>
              </a:cxnLst>
              <a:rect l="0" t="0" r="r" b="b"/>
              <a:pathLst>
                <a:path w="166" h="81">
                  <a:moveTo>
                    <a:pt x="166" y="0"/>
                  </a:moveTo>
                  <a:lnTo>
                    <a:pt x="137" y="3"/>
                  </a:lnTo>
                  <a:lnTo>
                    <a:pt x="102" y="14"/>
                  </a:lnTo>
                  <a:lnTo>
                    <a:pt x="70" y="28"/>
                  </a:lnTo>
                  <a:lnTo>
                    <a:pt x="46" y="46"/>
                  </a:lnTo>
                  <a:lnTo>
                    <a:pt x="25" y="63"/>
                  </a:lnTo>
                  <a:lnTo>
                    <a:pt x="10" y="74"/>
                  </a:lnTo>
                  <a:lnTo>
                    <a:pt x="0" y="81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3" name="Freeform 35"/>
            <p:cNvSpPr>
              <a:spLocks/>
            </p:cNvSpPr>
            <p:nvPr/>
          </p:nvSpPr>
          <p:spPr bwMode="auto">
            <a:xfrm>
              <a:off x="843" y="2874"/>
              <a:ext cx="42" cy="16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67" y="7"/>
                </a:cxn>
                <a:cxn ang="0">
                  <a:pos x="42" y="18"/>
                </a:cxn>
                <a:cxn ang="0">
                  <a:pos x="18" y="32"/>
                </a:cxn>
                <a:cxn ang="0">
                  <a:pos x="0" y="49"/>
                </a:cxn>
              </a:cxnLst>
              <a:rect l="0" t="0" r="r" b="b"/>
              <a:pathLst>
                <a:path w="127" h="49">
                  <a:moveTo>
                    <a:pt x="127" y="0"/>
                  </a:moveTo>
                  <a:lnTo>
                    <a:pt x="67" y="7"/>
                  </a:lnTo>
                  <a:lnTo>
                    <a:pt x="42" y="18"/>
                  </a:lnTo>
                  <a:lnTo>
                    <a:pt x="18" y="32"/>
                  </a:lnTo>
                  <a:lnTo>
                    <a:pt x="0" y="49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4" name="Freeform 36"/>
            <p:cNvSpPr>
              <a:spLocks/>
            </p:cNvSpPr>
            <p:nvPr/>
          </p:nvSpPr>
          <p:spPr bwMode="auto">
            <a:xfrm>
              <a:off x="876" y="2826"/>
              <a:ext cx="48" cy="25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95" y="14"/>
                </a:cxn>
                <a:cxn ang="0">
                  <a:pos x="67" y="28"/>
                </a:cxn>
                <a:cxn ang="0">
                  <a:pos x="42" y="42"/>
                </a:cxn>
                <a:cxn ang="0">
                  <a:pos x="21" y="60"/>
                </a:cxn>
                <a:cxn ang="0">
                  <a:pos x="0" y="77"/>
                </a:cxn>
              </a:cxnLst>
              <a:rect l="0" t="0" r="r" b="b"/>
              <a:pathLst>
                <a:path w="144" h="77">
                  <a:moveTo>
                    <a:pt x="144" y="0"/>
                  </a:moveTo>
                  <a:lnTo>
                    <a:pt x="95" y="14"/>
                  </a:lnTo>
                  <a:lnTo>
                    <a:pt x="67" y="28"/>
                  </a:lnTo>
                  <a:lnTo>
                    <a:pt x="42" y="42"/>
                  </a:lnTo>
                  <a:lnTo>
                    <a:pt x="21" y="60"/>
                  </a:lnTo>
                  <a:lnTo>
                    <a:pt x="0" y="77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5" name="Freeform 37"/>
            <p:cNvSpPr>
              <a:spLocks/>
            </p:cNvSpPr>
            <p:nvPr/>
          </p:nvSpPr>
          <p:spPr bwMode="auto">
            <a:xfrm>
              <a:off x="802" y="2817"/>
              <a:ext cx="40" cy="19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74" y="10"/>
                </a:cxn>
                <a:cxn ang="0">
                  <a:pos x="49" y="26"/>
                </a:cxn>
                <a:cxn ang="0">
                  <a:pos x="24" y="40"/>
                </a:cxn>
                <a:cxn ang="0">
                  <a:pos x="0" y="57"/>
                </a:cxn>
              </a:cxnLst>
              <a:rect l="0" t="0" r="r" b="b"/>
              <a:pathLst>
                <a:path w="120" h="57">
                  <a:moveTo>
                    <a:pt x="120" y="0"/>
                  </a:moveTo>
                  <a:lnTo>
                    <a:pt x="74" y="10"/>
                  </a:lnTo>
                  <a:lnTo>
                    <a:pt x="49" y="26"/>
                  </a:lnTo>
                  <a:lnTo>
                    <a:pt x="24" y="40"/>
                  </a:lnTo>
                  <a:lnTo>
                    <a:pt x="0" y="57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6" name="Freeform 38"/>
            <p:cNvSpPr>
              <a:spLocks/>
            </p:cNvSpPr>
            <p:nvPr/>
          </p:nvSpPr>
          <p:spPr bwMode="auto">
            <a:xfrm>
              <a:off x="854" y="2766"/>
              <a:ext cx="52" cy="38"/>
            </a:xfrm>
            <a:custGeom>
              <a:avLst/>
              <a:gdLst/>
              <a:ahLst/>
              <a:cxnLst>
                <a:cxn ang="0">
                  <a:pos x="155" y="0"/>
                </a:cxn>
                <a:cxn ang="0">
                  <a:pos x="88" y="13"/>
                </a:cxn>
                <a:cxn ang="0">
                  <a:pos x="49" y="33"/>
                </a:cxn>
                <a:cxn ang="0">
                  <a:pos x="21" y="59"/>
                </a:cxn>
                <a:cxn ang="0">
                  <a:pos x="7" y="85"/>
                </a:cxn>
                <a:cxn ang="0">
                  <a:pos x="0" y="113"/>
                </a:cxn>
              </a:cxnLst>
              <a:rect l="0" t="0" r="r" b="b"/>
              <a:pathLst>
                <a:path w="155" h="113">
                  <a:moveTo>
                    <a:pt x="155" y="0"/>
                  </a:moveTo>
                  <a:lnTo>
                    <a:pt x="88" y="13"/>
                  </a:lnTo>
                  <a:lnTo>
                    <a:pt x="49" y="33"/>
                  </a:lnTo>
                  <a:lnTo>
                    <a:pt x="21" y="59"/>
                  </a:lnTo>
                  <a:lnTo>
                    <a:pt x="7" y="85"/>
                  </a:lnTo>
                  <a:lnTo>
                    <a:pt x="0" y="113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7" name="Freeform 39"/>
            <p:cNvSpPr>
              <a:spLocks/>
            </p:cNvSpPr>
            <p:nvPr/>
          </p:nvSpPr>
          <p:spPr bwMode="auto">
            <a:xfrm>
              <a:off x="762" y="2741"/>
              <a:ext cx="72" cy="23"/>
            </a:xfrm>
            <a:custGeom>
              <a:avLst/>
              <a:gdLst/>
              <a:ahLst/>
              <a:cxnLst>
                <a:cxn ang="0">
                  <a:pos x="218" y="0"/>
                </a:cxn>
                <a:cxn ang="0">
                  <a:pos x="127" y="0"/>
                </a:cxn>
                <a:cxn ang="0">
                  <a:pos x="63" y="21"/>
                </a:cxn>
                <a:cxn ang="0">
                  <a:pos x="21" y="42"/>
                </a:cxn>
                <a:cxn ang="0">
                  <a:pos x="0" y="70"/>
                </a:cxn>
              </a:cxnLst>
              <a:rect l="0" t="0" r="r" b="b"/>
              <a:pathLst>
                <a:path w="218" h="70">
                  <a:moveTo>
                    <a:pt x="218" y="0"/>
                  </a:moveTo>
                  <a:lnTo>
                    <a:pt x="127" y="0"/>
                  </a:lnTo>
                  <a:lnTo>
                    <a:pt x="63" y="21"/>
                  </a:lnTo>
                  <a:lnTo>
                    <a:pt x="21" y="42"/>
                  </a:lnTo>
                  <a:lnTo>
                    <a:pt x="0" y="7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8" name="Freeform 40"/>
            <p:cNvSpPr>
              <a:spLocks/>
            </p:cNvSpPr>
            <p:nvPr/>
          </p:nvSpPr>
          <p:spPr bwMode="auto">
            <a:xfrm>
              <a:off x="738" y="2752"/>
              <a:ext cx="7" cy="36"/>
            </a:xfrm>
            <a:custGeom>
              <a:avLst/>
              <a:gdLst/>
              <a:ahLst/>
              <a:cxnLst>
                <a:cxn ang="0">
                  <a:pos x="7" y="106"/>
                </a:cxn>
                <a:cxn ang="0">
                  <a:pos x="0" y="78"/>
                </a:cxn>
                <a:cxn ang="0">
                  <a:pos x="7" y="42"/>
                </a:cxn>
                <a:cxn ang="0">
                  <a:pos x="22" y="0"/>
                </a:cxn>
              </a:cxnLst>
              <a:rect l="0" t="0" r="r" b="b"/>
              <a:pathLst>
                <a:path w="22" h="106">
                  <a:moveTo>
                    <a:pt x="7" y="106"/>
                  </a:moveTo>
                  <a:lnTo>
                    <a:pt x="0" y="78"/>
                  </a:lnTo>
                  <a:lnTo>
                    <a:pt x="7" y="42"/>
                  </a:lnTo>
                  <a:lnTo>
                    <a:pt x="22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9" name="Freeform 41"/>
            <p:cNvSpPr>
              <a:spLocks/>
            </p:cNvSpPr>
            <p:nvPr/>
          </p:nvSpPr>
          <p:spPr bwMode="auto">
            <a:xfrm>
              <a:off x="677" y="2792"/>
              <a:ext cx="19" cy="24"/>
            </a:xfrm>
            <a:custGeom>
              <a:avLst/>
              <a:gdLst/>
              <a:ahLst/>
              <a:cxnLst>
                <a:cxn ang="0">
                  <a:pos x="56" y="70"/>
                </a:cxn>
                <a:cxn ang="0">
                  <a:pos x="28" y="42"/>
                </a:cxn>
                <a:cxn ang="0">
                  <a:pos x="0" y="0"/>
                </a:cxn>
              </a:cxnLst>
              <a:rect l="0" t="0" r="r" b="b"/>
              <a:pathLst>
                <a:path w="56" h="70">
                  <a:moveTo>
                    <a:pt x="56" y="70"/>
                  </a:moveTo>
                  <a:lnTo>
                    <a:pt x="28" y="42"/>
                  </a:lnTo>
                  <a:lnTo>
                    <a:pt x="0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30" name="Line 42"/>
            <p:cNvSpPr>
              <a:spLocks noChangeShapeType="1"/>
            </p:cNvSpPr>
            <p:nvPr/>
          </p:nvSpPr>
          <p:spPr bwMode="auto">
            <a:xfrm flipH="1" flipV="1">
              <a:off x="698" y="2938"/>
              <a:ext cx="10" cy="14"/>
            </a:xfrm>
            <a:prstGeom prst="line">
              <a:avLst/>
            </a:prstGeom>
            <a:grpFill/>
            <a:ln w="476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</p:grpSp>
      <p:grpSp>
        <p:nvGrpSpPr>
          <p:cNvPr id="31" name="Group 43"/>
          <p:cNvGrpSpPr>
            <a:grpSpLocks/>
          </p:cNvGrpSpPr>
          <p:nvPr/>
        </p:nvGrpSpPr>
        <p:grpSpPr bwMode="auto">
          <a:xfrm flipH="1">
            <a:off x="6889154" y="3031723"/>
            <a:ext cx="2003326" cy="1415623"/>
            <a:chOff x="244" y="2506"/>
            <a:chExt cx="773" cy="469"/>
          </a:xfrm>
          <a:solidFill>
            <a:srgbClr val="00FF00"/>
          </a:solidFill>
        </p:grpSpPr>
        <p:sp>
          <p:nvSpPr>
            <p:cNvPr id="32" name="Freeform 44"/>
            <p:cNvSpPr>
              <a:spLocks/>
            </p:cNvSpPr>
            <p:nvPr/>
          </p:nvSpPr>
          <p:spPr bwMode="auto">
            <a:xfrm>
              <a:off x="244" y="2506"/>
              <a:ext cx="773" cy="469"/>
            </a:xfrm>
            <a:custGeom>
              <a:avLst/>
              <a:gdLst/>
              <a:ahLst/>
              <a:cxnLst>
                <a:cxn ang="0">
                  <a:pos x="927" y="131"/>
                </a:cxn>
                <a:cxn ang="0">
                  <a:pos x="1113" y="137"/>
                </a:cxn>
                <a:cxn ang="0">
                  <a:pos x="1164" y="156"/>
                </a:cxn>
                <a:cxn ang="0">
                  <a:pos x="1479" y="431"/>
                </a:cxn>
                <a:cxn ang="0">
                  <a:pos x="1634" y="642"/>
                </a:cxn>
                <a:cxn ang="0">
                  <a:pos x="1859" y="733"/>
                </a:cxn>
                <a:cxn ang="0">
                  <a:pos x="1957" y="773"/>
                </a:cxn>
                <a:cxn ang="0">
                  <a:pos x="2042" y="783"/>
                </a:cxn>
                <a:cxn ang="0">
                  <a:pos x="2132" y="791"/>
                </a:cxn>
                <a:cxn ang="0">
                  <a:pos x="2201" y="807"/>
                </a:cxn>
                <a:cxn ang="0">
                  <a:pos x="2265" y="857"/>
                </a:cxn>
                <a:cxn ang="0">
                  <a:pos x="2266" y="921"/>
                </a:cxn>
                <a:cxn ang="0">
                  <a:pos x="2237" y="971"/>
                </a:cxn>
                <a:cxn ang="0">
                  <a:pos x="2282" y="991"/>
                </a:cxn>
                <a:cxn ang="0">
                  <a:pos x="2318" y="1052"/>
                </a:cxn>
                <a:cxn ang="0">
                  <a:pos x="2306" y="1129"/>
                </a:cxn>
                <a:cxn ang="0">
                  <a:pos x="2267" y="1162"/>
                </a:cxn>
                <a:cxn ang="0">
                  <a:pos x="2246" y="1194"/>
                </a:cxn>
                <a:cxn ang="0">
                  <a:pos x="2244" y="1243"/>
                </a:cxn>
                <a:cxn ang="0">
                  <a:pos x="2224" y="1285"/>
                </a:cxn>
                <a:cxn ang="0">
                  <a:pos x="2188" y="1315"/>
                </a:cxn>
                <a:cxn ang="0">
                  <a:pos x="1979" y="1312"/>
                </a:cxn>
                <a:cxn ang="0">
                  <a:pos x="1838" y="1368"/>
                </a:cxn>
                <a:cxn ang="0">
                  <a:pos x="1764" y="1407"/>
                </a:cxn>
                <a:cxn ang="0">
                  <a:pos x="1535" y="1362"/>
                </a:cxn>
                <a:cxn ang="0">
                  <a:pos x="1091" y="1305"/>
                </a:cxn>
                <a:cxn ang="0">
                  <a:pos x="561" y="941"/>
                </a:cxn>
                <a:cxn ang="0">
                  <a:pos x="456" y="800"/>
                </a:cxn>
                <a:cxn ang="0">
                  <a:pos x="311" y="534"/>
                </a:cxn>
                <a:cxn ang="0">
                  <a:pos x="270" y="559"/>
                </a:cxn>
                <a:cxn ang="0">
                  <a:pos x="214" y="568"/>
                </a:cxn>
                <a:cxn ang="0">
                  <a:pos x="156" y="562"/>
                </a:cxn>
                <a:cxn ang="0">
                  <a:pos x="82" y="546"/>
                </a:cxn>
                <a:cxn ang="0">
                  <a:pos x="17" y="496"/>
                </a:cxn>
                <a:cxn ang="0">
                  <a:pos x="0" y="409"/>
                </a:cxn>
                <a:cxn ang="0">
                  <a:pos x="11" y="328"/>
                </a:cxn>
                <a:cxn ang="0">
                  <a:pos x="54" y="268"/>
                </a:cxn>
                <a:cxn ang="0">
                  <a:pos x="113" y="220"/>
                </a:cxn>
                <a:cxn ang="0">
                  <a:pos x="167" y="191"/>
                </a:cxn>
                <a:cxn ang="0">
                  <a:pos x="293" y="64"/>
                </a:cxn>
                <a:cxn ang="0">
                  <a:pos x="575" y="0"/>
                </a:cxn>
                <a:cxn ang="0">
                  <a:pos x="730" y="36"/>
                </a:cxn>
                <a:cxn ang="0">
                  <a:pos x="819" y="82"/>
                </a:cxn>
              </a:cxnLst>
              <a:rect l="0" t="0" r="r" b="b"/>
              <a:pathLst>
                <a:path w="2318" h="1407">
                  <a:moveTo>
                    <a:pt x="895" y="135"/>
                  </a:moveTo>
                  <a:lnTo>
                    <a:pt x="927" y="131"/>
                  </a:lnTo>
                  <a:lnTo>
                    <a:pt x="1086" y="131"/>
                  </a:lnTo>
                  <a:lnTo>
                    <a:pt x="1113" y="137"/>
                  </a:lnTo>
                  <a:lnTo>
                    <a:pt x="1138" y="144"/>
                  </a:lnTo>
                  <a:lnTo>
                    <a:pt x="1164" y="156"/>
                  </a:lnTo>
                  <a:lnTo>
                    <a:pt x="1366" y="304"/>
                  </a:lnTo>
                  <a:lnTo>
                    <a:pt x="1479" y="431"/>
                  </a:lnTo>
                  <a:lnTo>
                    <a:pt x="1542" y="508"/>
                  </a:lnTo>
                  <a:lnTo>
                    <a:pt x="1634" y="642"/>
                  </a:lnTo>
                  <a:lnTo>
                    <a:pt x="1754" y="698"/>
                  </a:lnTo>
                  <a:lnTo>
                    <a:pt x="1859" y="733"/>
                  </a:lnTo>
                  <a:lnTo>
                    <a:pt x="1925" y="760"/>
                  </a:lnTo>
                  <a:lnTo>
                    <a:pt x="1957" y="773"/>
                  </a:lnTo>
                  <a:lnTo>
                    <a:pt x="1986" y="779"/>
                  </a:lnTo>
                  <a:lnTo>
                    <a:pt x="2042" y="783"/>
                  </a:lnTo>
                  <a:lnTo>
                    <a:pt x="2089" y="785"/>
                  </a:lnTo>
                  <a:lnTo>
                    <a:pt x="2132" y="791"/>
                  </a:lnTo>
                  <a:lnTo>
                    <a:pt x="2168" y="799"/>
                  </a:lnTo>
                  <a:lnTo>
                    <a:pt x="2201" y="807"/>
                  </a:lnTo>
                  <a:lnTo>
                    <a:pt x="2241" y="829"/>
                  </a:lnTo>
                  <a:lnTo>
                    <a:pt x="2265" y="857"/>
                  </a:lnTo>
                  <a:lnTo>
                    <a:pt x="2268" y="895"/>
                  </a:lnTo>
                  <a:lnTo>
                    <a:pt x="2266" y="921"/>
                  </a:lnTo>
                  <a:lnTo>
                    <a:pt x="2254" y="951"/>
                  </a:lnTo>
                  <a:lnTo>
                    <a:pt x="2237" y="971"/>
                  </a:lnTo>
                  <a:lnTo>
                    <a:pt x="2261" y="977"/>
                  </a:lnTo>
                  <a:lnTo>
                    <a:pt x="2282" y="991"/>
                  </a:lnTo>
                  <a:lnTo>
                    <a:pt x="2304" y="1014"/>
                  </a:lnTo>
                  <a:lnTo>
                    <a:pt x="2318" y="1052"/>
                  </a:lnTo>
                  <a:lnTo>
                    <a:pt x="2318" y="1095"/>
                  </a:lnTo>
                  <a:lnTo>
                    <a:pt x="2306" y="1129"/>
                  </a:lnTo>
                  <a:lnTo>
                    <a:pt x="2286" y="1150"/>
                  </a:lnTo>
                  <a:lnTo>
                    <a:pt x="2267" y="1162"/>
                  </a:lnTo>
                  <a:lnTo>
                    <a:pt x="2238" y="1174"/>
                  </a:lnTo>
                  <a:lnTo>
                    <a:pt x="2246" y="1194"/>
                  </a:lnTo>
                  <a:lnTo>
                    <a:pt x="2250" y="1218"/>
                  </a:lnTo>
                  <a:lnTo>
                    <a:pt x="2244" y="1243"/>
                  </a:lnTo>
                  <a:lnTo>
                    <a:pt x="2237" y="1263"/>
                  </a:lnTo>
                  <a:lnTo>
                    <a:pt x="2224" y="1285"/>
                  </a:lnTo>
                  <a:lnTo>
                    <a:pt x="2210" y="1301"/>
                  </a:lnTo>
                  <a:lnTo>
                    <a:pt x="2188" y="1315"/>
                  </a:lnTo>
                  <a:lnTo>
                    <a:pt x="2163" y="1319"/>
                  </a:lnTo>
                  <a:lnTo>
                    <a:pt x="1979" y="1312"/>
                  </a:lnTo>
                  <a:lnTo>
                    <a:pt x="1859" y="1326"/>
                  </a:lnTo>
                  <a:lnTo>
                    <a:pt x="1838" y="1368"/>
                  </a:lnTo>
                  <a:lnTo>
                    <a:pt x="1810" y="1397"/>
                  </a:lnTo>
                  <a:lnTo>
                    <a:pt x="1764" y="1407"/>
                  </a:lnTo>
                  <a:lnTo>
                    <a:pt x="1726" y="1403"/>
                  </a:lnTo>
                  <a:lnTo>
                    <a:pt x="1535" y="1362"/>
                  </a:lnTo>
                  <a:lnTo>
                    <a:pt x="1394" y="1341"/>
                  </a:lnTo>
                  <a:lnTo>
                    <a:pt x="1091" y="1305"/>
                  </a:lnTo>
                  <a:lnTo>
                    <a:pt x="660" y="1059"/>
                  </a:lnTo>
                  <a:lnTo>
                    <a:pt x="561" y="941"/>
                  </a:lnTo>
                  <a:lnTo>
                    <a:pt x="498" y="864"/>
                  </a:lnTo>
                  <a:lnTo>
                    <a:pt x="456" y="800"/>
                  </a:lnTo>
                  <a:lnTo>
                    <a:pt x="385" y="684"/>
                  </a:lnTo>
                  <a:lnTo>
                    <a:pt x="311" y="534"/>
                  </a:lnTo>
                  <a:lnTo>
                    <a:pt x="297" y="547"/>
                  </a:lnTo>
                  <a:lnTo>
                    <a:pt x="270" y="559"/>
                  </a:lnTo>
                  <a:lnTo>
                    <a:pt x="243" y="564"/>
                  </a:lnTo>
                  <a:lnTo>
                    <a:pt x="214" y="568"/>
                  </a:lnTo>
                  <a:lnTo>
                    <a:pt x="183" y="567"/>
                  </a:lnTo>
                  <a:lnTo>
                    <a:pt x="156" y="562"/>
                  </a:lnTo>
                  <a:lnTo>
                    <a:pt x="124" y="555"/>
                  </a:lnTo>
                  <a:lnTo>
                    <a:pt x="82" y="546"/>
                  </a:lnTo>
                  <a:lnTo>
                    <a:pt x="43" y="524"/>
                  </a:lnTo>
                  <a:lnTo>
                    <a:pt x="17" y="496"/>
                  </a:lnTo>
                  <a:lnTo>
                    <a:pt x="3" y="455"/>
                  </a:lnTo>
                  <a:lnTo>
                    <a:pt x="0" y="409"/>
                  </a:lnTo>
                  <a:lnTo>
                    <a:pt x="2" y="364"/>
                  </a:lnTo>
                  <a:lnTo>
                    <a:pt x="11" y="328"/>
                  </a:lnTo>
                  <a:lnTo>
                    <a:pt x="33" y="294"/>
                  </a:lnTo>
                  <a:lnTo>
                    <a:pt x="54" y="268"/>
                  </a:lnTo>
                  <a:lnTo>
                    <a:pt x="78" y="245"/>
                  </a:lnTo>
                  <a:lnTo>
                    <a:pt x="113" y="220"/>
                  </a:lnTo>
                  <a:lnTo>
                    <a:pt x="138" y="205"/>
                  </a:lnTo>
                  <a:lnTo>
                    <a:pt x="167" y="191"/>
                  </a:lnTo>
                  <a:lnTo>
                    <a:pt x="179" y="159"/>
                  </a:lnTo>
                  <a:lnTo>
                    <a:pt x="293" y="64"/>
                  </a:lnTo>
                  <a:lnTo>
                    <a:pt x="434" y="7"/>
                  </a:lnTo>
                  <a:lnTo>
                    <a:pt x="575" y="0"/>
                  </a:lnTo>
                  <a:lnTo>
                    <a:pt x="674" y="17"/>
                  </a:lnTo>
                  <a:lnTo>
                    <a:pt x="730" y="36"/>
                  </a:lnTo>
                  <a:lnTo>
                    <a:pt x="770" y="55"/>
                  </a:lnTo>
                  <a:lnTo>
                    <a:pt x="819" y="82"/>
                  </a:lnTo>
                  <a:lnTo>
                    <a:pt x="895" y="135"/>
                  </a:lnTo>
                  <a:close/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33" name="Freeform 45"/>
            <p:cNvSpPr>
              <a:spLocks/>
            </p:cNvSpPr>
            <p:nvPr/>
          </p:nvSpPr>
          <p:spPr bwMode="auto">
            <a:xfrm>
              <a:off x="487" y="2805"/>
              <a:ext cx="378" cy="163"/>
            </a:xfrm>
            <a:custGeom>
              <a:avLst/>
              <a:gdLst/>
              <a:ahLst/>
              <a:cxnLst>
                <a:cxn ang="0">
                  <a:pos x="1094" y="491"/>
                </a:cxn>
                <a:cxn ang="0">
                  <a:pos x="1122" y="449"/>
                </a:cxn>
                <a:cxn ang="0">
                  <a:pos x="1133" y="403"/>
                </a:cxn>
                <a:cxn ang="0">
                  <a:pos x="1122" y="354"/>
                </a:cxn>
                <a:cxn ang="0">
                  <a:pos x="1087" y="308"/>
                </a:cxn>
                <a:cxn ang="0">
                  <a:pos x="1048" y="283"/>
                </a:cxn>
                <a:cxn ang="0">
                  <a:pos x="999" y="266"/>
                </a:cxn>
                <a:cxn ang="0">
                  <a:pos x="946" y="255"/>
                </a:cxn>
                <a:cxn ang="0">
                  <a:pos x="886" y="245"/>
                </a:cxn>
                <a:cxn ang="0">
                  <a:pos x="823" y="245"/>
                </a:cxn>
                <a:cxn ang="0">
                  <a:pos x="756" y="234"/>
                </a:cxn>
                <a:cxn ang="0">
                  <a:pos x="724" y="202"/>
                </a:cxn>
                <a:cxn ang="0">
                  <a:pos x="657" y="167"/>
                </a:cxn>
                <a:cxn ang="0">
                  <a:pos x="583" y="150"/>
                </a:cxn>
                <a:cxn ang="0">
                  <a:pos x="513" y="143"/>
                </a:cxn>
                <a:cxn ang="0">
                  <a:pos x="463" y="100"/>
                </a:cxn>
                <a:cxn ang="0">
                  <a:pos x="414" y="65"/>
                </a:cxn>
                <a:cxn ang="0">
                  <a:pos x="351" y="29"/>
                </a:cxn>
                <a:cxn ang="0">
                  <a:pos x="284" y="8"/>
                </a:cxn>
                <a:cxn ang="0">
                  <a:pos x="208" y="0"/>
                </a:cxn>
                <a:cxn ang="0">
                  <a:pos x="145" y="4"/>
                </a:cxn>
                <a:cxn ang="0">
                  <a:pos x="64" y="17"/>
                </a:cxn>
                <a:cxn ang="0">
                  <a:pos x="0" y="50"/>
                </a:cxn>
              </a:cxnLst>
              <a:rect l="0" t="0" r="r" b="b"/>
              <a:pathLst>
                <a:path w="1133" h="491">
                  <a:moveTo>
                    <a:pt x="1094" y="491"/>
                  </a:moveTo>
                  <a:lnTo>
                    <a:pt x="1122" y="449"/>
                  </a:lnTo>
                  <a:lnTo>
                    <a:pt x="1133" y="403"/>
                  </a:lnTo>
                  <a:lnTo>
                    <a:pt x="1122" y="354"/>
                  </a:lnTo>
                  <a:lnTo>
                    <a:pt x="1087" y="308"/>
                  </a:lnTo>
                  <a:lnTo>
                    <a:pt x="1048" y="283"/>
                  </a:lnTo>
                  <a:lnTo>
                    <a:pt x="999" y="266"/>
                  </a:lnTo>
                  <a:lnTo>
                    <a:pt x="946" y="255"/>
                  </a:lnTo>
                  <a:lnTo>
                    <a:pt x="886" y="245"/>
                  </a:lnTo>
                  <a:lnTo>
                    <a:pt x="823" y="245"/>
                  </a:lnTo>
                  <a:lnTo>
                    <a:pt x="756" y="234"/>
                  </a:lnTo>
                  <a:lnTo>
                    <a:pt x="724" y="202"/>
                  </a:lnTo>
                  <a:lnTo>
                    <a:pt x="657" y="167"/>
                  </a:lnTo>
                  <a:lnTo>
                    <a:pt x="583" y="150"/>
                  </a:lnTo>
                  <a:lnTo>
                    <a:pt x="513" y="143"/>
                  </a:lnTo>
                  <a:lnTo>
                    <a:pt x="463" y="100"/>
                  </a:lnTo>
                  <a:lnTo>
                    <a:pt x="414" y="65"/>
                  </a:lnTo>
                  <a:lnTo>
                    <a:pt x="351" y="29"/>
                  </a:lnTo>
                  <a:lnTo>
                    <a:pt x="284" y="8"/>
                  </a:lnTo>
                  <a:lnTo>
                    <a:pt x="208" y="0"/>
                  </a:lnTo>
                  <a:lnTo>
                    <a:pt x="145" y="4"/>
                  </a:lnTo>
                  <a:lnTo>
                    <a:pt x="64" y="17"/>
                  </a:lnTo>
                  <a:lnTo>
                    <a:pt x="0" y="5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34" name="Freeform 46"/>
            <p:cNvSpPr>
              <a:spLocks/>
            </p:cNvSpPr>
            <p:nvPr/>
          </p:nvSpPr>
          <p:spPr bwMode="auto">
            <a:xfrm>
              <a:off x="646" y="2818"/>
              <a:ext cx="344" cy="79"/>
            </a:xfrm>
            <a:custGeom>
              <a:avLst/>
              <a:gdLst/>
              <a:ahLst/>
              <a:cxnLst>
                <a:cxn ang="0">
                  <a:pos x="1030" y="237"/>
                </a:cxn>
                <a:cxn ang="0">
                  <a:pos x="1005" y="209"/>
                </a:cxn>
                <a:cxn ang="0">
                  <a:pos x="966" y="185"/>
                </a:cxn>
                <a:cxn ang="0">
                  <a:pos x="927" y="174"/>
                </a:cxn>
                <a:cxn ang="0">
                  <a:pos x="878" y="163"/>
                </a:cxn>
                <a:cxn ang="0">
                  <a:pos x="829" y="160"/>
                </a:cxn>
                <a:cxn ang="0">
                  <a:pos x="769" y="160"/>
                </a:cxn>
                <a:cxn ang="0">
                  <a:pos x="712" y="167"/>
                </a:cxn>
                <a:cxn ang="0">
                  <a:pos x="656" y="149"/>
                </a:cxn>
                <a:cxn ang="0">
                  <a:pos x="596" y="132"/>
                </a:cxn>
                <a:cxn ang="0">
                  <a:pos x="536" y="118"/>
                </a:cxn>
                <a:cxn ang="0">
                  <a:pos x="480" y="111"/>
                </a:cxn>
                <a:cxn ang="0">
                  <a:pos x="427" y="104"/>
                </a:cxn>
                <a:cxn ang="0">
                  <a:pos x="388" y="79"/>
                </a:cxn>
                <a:cxn ang="0">
                  <a:pos x="342" y="51"/>
                </a:cxn>
                <a:cxn ang="0">
                  <a:pos x="297" y="26"/>
                </a:cxn>
                <a:cxn ang="0">
                  <a:pos x="247" y="7"/>
                </a:cxn>
                <a:cxn ang="0">
                  <a:pos x="194" y="0"/>
                </a:cxn>
                <a:cxn ang="0">
                  <a:pos x="145" y="0"/>
                </a:cxn>
                <a:cxn ang="0">
                  <a:pos x="89" y="14"/>
                </a:cxn>
                <a:cxn ang="0">
                  <a:pos x="57" y="35"/>
                </a:cxn>
                <a:cxn ang="0">
                  <a:pos x="25" y="55"/>
                </a:cxn>
                <a:cxn ang="0">
                  <a:pos x="0" y="72"/>
                </a:cxn>
              </a:cxnLst>
              <a:rect l="0" t="0" r="r" b="b"/>
              <a:pathLst>
                <a:path w="1030" h="237">
                  <a:moveTo>
                    <a:pt x="1030" y="237"/>
                  </a:moveTo>
                  <a:lnTo>
                    <a:pt x="1005" y="209"/>
                  </a:lnTo>
                  <a:lnTo>
                    <a:pt x="966" y="185"/>
                  </a:lnTo>
                  <a:lnTo>
                    <a:pt x="927" y="174"/>
                  </a:lnTo>
                  <a:lnTo>
                    <a:pt x="878" y="163"/>
                  </a:lnTo>
                  <a:lnTo>
                    <a:pt x="829" y="160"/>
                  </a:lnTo>
                  <a:lnTo>
                    <a:pt x="769" y="160"/>
                  </a:lnTo>
                  <a:lnTo>
                    <a:pt x="712" y="167"/>
                  </a:lnTo>
                  <a:lnTo>
                    <a:pt x="656" y="149"/>
                  </a:lnTo>
                  <a:lnTo>
                    <a:pt x="596" y="132"/>
                  </a:lnTo>
                  <a:lnTo>
                    <a:pt x="536" y="118"/>
                  </a:lnTo>
                  <a:lnTo>
                    <a:pt x="480" y="111"/>
                  </a:lnTo>
                  <a:lnTo>
                    <a:pt x="427" y="104"/>
                  </a:lnTo>
                  <a:lnTo>
                    <a:pt x="388" y="79"/>
                  </a:lnTo>
                  <a:lnTo>
                    <a:pt x="342" y="51"/>
                  </a:lnTo>
                  <a:lnTo>
                    <a:pt x="297" y="26"/>
                  </a:lnTo>
                  <a:lnTo>
                    <a:pt x="247" y="7"/>
                  </a:lnTo>
                  <a:lnTo>
                    <a:pt x="194" y="0"/>
                  </a:lnTo>
                  <a:lnTo>
                    <a:pt x="145" y="0"/>
                  </a:lnTo>
                  <a:lnTo>
                    <a:pt x="89" y="14"/>
                  </a:lnTo>
                  <a:lnTo>
                    <a:pt x="57" y="35"/>
                  </a:lnTo>
                  <a:lnTo>
                    <a:pt x="25" y="55"/>
                  </a:lnTo>
                  <a:lnTo>
                    <a:pt x="0" y="72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35" name="Freeform 47"/>
            <p:cNvSpPr>
              <a:spLocks/>
            </p:cNvSpPr>
            <p:nvPr/>
          </p:nvSpPr>
          <p:spPr bwMode="auto">
            <a:xfrm>
              <a:off x="705" y="2788"/>
              <a:ext cx="285" cy="42"/>
            </a:xfrm>
            <a:custGeom>
              <a:avLst/>
              <a:gdLst/>
              <a:ahLst/>
              <a:cxnLst>
                <a:cxn ang="0">
                  <a:pos x="853" y="127"/>
                </a:cxn>
                <a:cxn ang="0">
                  <a:pos x="803" y="116"/>
                </a:cxn>
                <a:cxn ang="0">
                  <a:pos x="754" y="113"/>
                </a:cxn>
                <a:cxn ang="0">
                  <a:pos x="687" y="113"/>
                </a:cxn>
                <a:cxn ang="0">
                  <a:pos x="627" y="113"/>
                </a:cxn>
                <a:cxn ang="0">
                  <a:pos x="557" y="94"/>
                </a:cxn>
                <a:cxn ang="0">
                  <a:pos x="479" y="87"/>
                </a:cxn>
                <a:cxn ang="0">
                  <a:pos x="416" y="88"/>
                </a:cxn>
                <a:cxn ang="0">
                  <a:pos x="349" y="63"/>
                </a:cxn>
                <a:cxn ang="0">
                  <a:pos x="285" y="28"/>
                </a:cxn>
                <a:cxn ang="0">
                  <a:pos x="211" y="10"/>
                </a:cxn>
                <a:cxn ang="0">
                  <a:pos x="162" y="0"/>
                </a:cxn>
                <a:cxn ang="0">
                  <a:pos x="112" y="0"/>
                </a:cxn>
                <a:cxn ang="0">
                  <a:pos x="56" y="7"/>
                </a:cxn>
                <a:cxn ang="0">
                  <a:pos x="0" y="30"/>
                </a:cxn>
              </a:cxnLst>
              <a:rect l="0" t="0" r="r" b="b"/>
              <a:pathLst>
                <a:path w="853" h="127">
                  <a:moveTo>
                    <a:pt x="853" y="127"/>
                  </a:moveTo>
                  <a:lnTo>
                    <a:pt x="803" y="116"/>
                  </a:lnTo>
                  <a:lnTo>
                    <a:pt x="754" y="113"/>
                  </a:lnTo>
                  <a:lnTo>
                    <a:pt x="687" y="113"/>
                  </a:lnTo>
                  <a:lnTo>
                    <a:pt x="627" y="113"/>
                  </a:lnTo>
                  <a:lnTo>
                    <a:pt x="557" y="94"/>
                  </a:lnTo>
                  <a:lnTo>
                    <a:pt x="479" y="87"/>
                  </a:lnTo>
                  <a:lnTo>
                    <a:pt x="416" y="88"/>
                  </a:lnTo>
                  <a:lnTo>
                    <a:pt x="349" y="63"/>
                  </a:lnTo>
                  <a:lnTo>
                    <a:pt x="285" y="28"/>
                  </a:lnTo>
                  <a:lnTo>
                    <a:pt x="211" y="10"/>
                  </a:lnTo>
                  <a:lnTo>
                    <a:pt x="162" y="0"/>
                  </a:lnTo>
                  <a:lnTo>
                    <a:pt x="112" y="0"/>
                  </a:lnTo>
                  <a:lnTo>
                    <a:pt x="56" y="7"/>
                  </a:lnTo>
                  <a:lnTo>
                    <a:pt x="0" y="3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36" name="Freeform 48"/>
            <p:cNvSpPr>
              <a:spLocks/>
            </p:cNvSpPr>
            <p:nvPr/>
          </p:nvSpPr>
          <p:spPr bwMode="auto">
            <a:xfrm>
              <a:off x="329" y="2567"/>
              <a:ext cx="49" cy="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2"/>
                </a:cxn>
                <a:cxn ang="0">
                  <a:pos x="57" y="6"/>
                </a:cxn>
                <a:cxn ang="0">
                  <a:pos x="87" y="17"/>
                </a:cxn>
                <a:cxn ang="0">
                  <a:pos x="112" y="37"/>
                </a:cxn>
                <a:cxn ang="0">
                  <a:pos x="137" y="64"/>
                </a:cxn>
                <a:cxn ang="0">
                  <a:pos x="148" y="105"/>
                </a:cxn>
                <a:cxn ang="0">
                  <a:pos x="148" y="148"/>
                </a:cxn>
                <a:cxn ang="0">
                  <a:pos x="144" y="198"/>
                </a:cxn>
              </a:cxnLst>
              <a:rect l="0" t="0" r="r" b="b"/>
              <a:pathLst>
                <a:path w="148" h="198">
                  <a:moveTo>
                    <a:pt x="0" y="0"/>
                  </a:moveTo>
                  <a:lnTo>
                    <a:pt x="31" y="2"/>
                  </a:lnTo>
                  <a:lnTo>
                    <a:pt x="57" y="6"/>
                  </a:lnTo>
                  <a:lnTo>
                    <a:pt x="87" y="17"/>
                  </a:lnTo>
                  <a:lnTo>
                    <a:pt x="112" y="37"/>
                  </a:lnTo>
                  <a:lnTo>
                    <a:pt x="137" y="64"/>
                  </a:lnTo>
                  <a:lnTo>
                    <a:pt x="148" y="105"/>
                  </a:lnTo>
                  <a:lnTo>
                    <a:pt x="148" y="148"/>
                  </a:lnTo>
                  <a:lnTo>
                    <a:pt x="144" y="198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37" name="Freeform 49"/>
            <p:cNvSpPr>
              <a:spLocks/>
            </p:cNvSpPr>
            <p:nvPr/>
          </p:nvSpPr>
          <p:spPr bwMode="auto">
            <a:xfrm>
              <a:off x="352" y="2588"/>
              <a:ext cx="34" cy="93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95" y="63"/>
                </a:cxn>
                <a:cxn ang="0">
                  <a:pos x="85" y="129"/>
                </a:cxn>
                <a:cxn ang="0">
                  <a:pos x="74" y="175"/>
                </a:cxn>
                <a:cxn ang="0">
                  <a:pos x="60" y="211"/>
                </a:cxn>
                <a:cxn ang="0">
                  <a:pos x="43" y="235"/>
                </a:cxn>
                <a:cxn ang="0">
                  <a:pos x="26" y="257"/>
                </a:cxn>
                <a:cxn ang="0">
                  <a:pos x="0" y="280"/>
                </a:cxn>
              </a:cxnLst>
              <a:rect l="0" t="0" r="r" b="b"/>
              <a:pathLst>
                <a:path w="102" h="280">
                  <a:moveTo>
                    <a:pt x="102" y="0"/>
                  </a:moveTo>
                  <a:lnTo>
                    <a:pt x="95" y="63"/>
                  </a:lnTo>
                  <a:lnTo>
                    <a:pt x="85" y="129"/>
                  </a:lnTo>
                  <a:lnTo>
                    <a:pt x="74" y="175"/>
                  </a:lnTo>
                  <a:lnTo>
                    <a:pt x="60" y="211"/>
                  </a:lnTo>
                  <a:lnTo>
                    <a:pt x="43" y="235"/>
                  </a:lnTo>
                  <a:lnTo>
                    <a:pt x="26" y="257"/>
                  </a:lnTo>
                  <a:lnTo>
                    <a:pt x="0" y="28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38" name="Freeform 50"/>
            <p:cNvSpPr>
              <a:spLocks/>
            </p:cNvSpPr>
            <p:nvPr/>
          </p:nvSpPr>
          <p:spPr bwMode="auto">
            <a:xfrm>
              <a:off x="365" y="2664"/>
              <a:ext cx="54" cy="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8" y="0"/>
                </a:cxn>
                <a:cxn ang="0">
                  <a:pos x="75" y="3"/>
                </a:cxn>
                <a:cxn ang="0">
                  <a:pos x="113" y="14"/>
                </a:cxn>
                <a:cxn ang="0">
                  <a:pos x="162" y="39"/>
                </a:cxn>
              </a:cxnLst>
              <a:rect l="0" t="0" r="r" b="b"/>
              <a:pathLst>
                <a:path w="162" h="39">
                  <a:moveTo>
                    <a:pt x="0" y="5"/>
                  </a:moveTo>
                  <a:lnTo>
                    <a:pt x="38" y="0"/>
                  </a:lnTo>
                  <a:lnTo>
                    <a:pt x="75" y="3"/>
                  </a:lnTo>
                  <a:lnTo>
                    <a:pt x="113" y="14"/>
                  </a:lnTo>
                  <a:lnTo>
                    <a:pt x="162" y="39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39" name="Freeform 51"/>
            <p:cNvSpPr>
              <a:spLocks/>
            </p:cNvSpPr>
            <p:nvPr/>
          </p:nvSpPr>
          <p:spPr bwMode="auto">
            <a:xfrm>
              <a:off x="353" y="2676"/>
              <a:ext cx="64" cy="18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39" y="5"/>
                </a:cxn>
                <a:cxn ang="0">
                  <a:pos x="63" y="0"/>
                </a:cxn>
                <a:cxn ang="0">
                  <a:pos x="96" y="2"/>
                </a:cxn>
                <a:cxn ang="0">
                  <a:pos x="131" y="13"/>
                </a:cxn>
                <a:cxn ang="0">
                  <a:pos x="165" y="32"/>
                </a:cxn>
                <a:cxn ang="0">
                  <a:pos x="191" y="53"/>
                </a:cxn>
              </a:cxnLst>
              <a:rect l="0" t="0" r="r" b="b"/>
              <a:pathLst>
                <a:path w="191" h="53">
                  <a:moveTo>
                    <a:pt x="0" y="16"/>
                  </a:moveTo>
                  <a:lnTo>
                    <a:pt x="39" y="5"/>
                  </a:lnTo>
                  <a:lnTo>
                    <a:pt x="63" y="0"/>
                  </a:lnTo>
                  <a:lnTo>
                    <a:pt x="96" y="2"/>
                  </a:lnTo>
                  <a:lnTo>
                    <a:pt x="131" y="13"/>
                  </a:lnTo>
                  <a:lnTo>
                    <a:pt x="165" y="32"/>
                  </a:lnTo>
                  <a:lnTo>
                    <a:pt x="191" y="53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40" name="Freeform 52"/>
            <p:cNvSpPr>
              <a:spLocks/>
            </p:cNvSpPr>
            <p:nvPr/>
          </p:nvSpPr>
          <p:spPr bwMode="auto">
            <a:xfrm>
              <a:off x="537" y="2551"/>
              <a:ext cx="25" cy="139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28"/>
                </a:cxn>
                <a:cxn ang="0">
                  <a:pos x="51" y="65"/>
                </a:cxn>
                <a:cxn ang="0">
                  <a:pos x="66" y="109"/>
                </a:cxn>
                <a:cxn ang="0">
                  <a:pos x="75" y="151"/>
                </a:cxn>
                <a:cxn ang="0">
                  <a:pos x="75" y="202"/>
                </a:cxn>
                <a:cxn ang="0">
                  <a:pos x="70" y="246"/>
                </a:cxn>
                <a:cxn ang="0">
                  <a:pos x="61" y="294"/>
                </a:cxn>
                <a:cxn ang="0">
                  <a:pos x="43" y="339"/>
                </a:cxn>
                <a:cxn ang="0">
                  <a:pos x="23" y="378"/>
                </a:cxn>
                <a:cxn ang="0">
                  <a:pos x="0" y="415"/>
                </a:cxn>
              </a:cxnLst>
              <a:rect l="0" t="0" r="r" b="b"/>
              <a:pathLst>
                <a:path w="75" h="415">
                  <a:moveTo>
                    <a:pt x="17" y="0"/>
                  </a:moveTo>
                  <a:lnTo>
                    <a:pt x="34" y="28"/>
                  </a:lnTo>
                  <a:lnTo>
                    <a:pt x="51" y="65"/>
                  </a:lnTo>
                  <a:lnTo>
                    <a:pt x="66" y="109"/>
                  </a:lnTo>
                  <a:lnTo>
                    <a:pt x="75" y="151"/>
                  </a:lnTo>
                  <a:lnTo>
                    <a:pt x="75" y="202"/>
                  </a:lnTo>
                  <a:lnTo>
                    <a:pt x="70" y="246"/>
                  </a:lnTo>
                  <a:lnTo>
                    <a:pt x="61" y="294"/>
                  </a:lnTo>
                  <a:lnTo>
                    <a:pt x="43" y="339"/>
                  </a:lnTo>
                  <a:lnTo>
                    <a:pt x="23" y="378"/>
                  </a:lnTo>
                  <a:lnTo>
                    <a:pt x="0" y="415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41" name="Freeform 53"/>
            <p:cNvSpPr>
              <a:spLocks/>
            </p:cNvSpPr>
            <p:nvPr/>
          </p:nvSpPr>
          <p:spPr bwMode="auto">
            <a:xfrm>
              <a:off x="417" y="2720"/>
              <a:ext cx="82" cy="31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42" y="63"/>
                </a:cxn>
                <a:cxn ang="0">
                  <a:pos x="85" y="42"/>
                </a:cxn>
                <a:cxn ang="0">
                  <a:pos x="120" y="28"/>
                </a:cxn>
                <a:cxn ang="0">
                  <a:pos x="162" y="14"/>
                </a:cxn>
                <a:cxn ang="0">
                  <a:pos x="211" y="7"/>
                </a:cxn>
                <a:cxn ang="0">
                  <a:pos x="247" y="0"/>
                </a:cxn>
              </a:cxnLst>
              <a:rect l="0" t="0" r="r" b="b"/>
              <a:pathLst>
                <a:path w="247" h="91">
                  <a:moveTo>
                    <a:pt x="0" y="91"/>
                  </a:moveTo>
                  <a:lnTo>
                    <a:pt x="42" y="63"/>
                  </a:lnTo>
                  <a:lnTo>
                    <a:pt x="85" y="42"/>
                  </a:lnTo>
                  <a:lnTo>
                    <a:pt x="120" y="28"/>
                  </a:lnTo>
                  <a:lnTo>
                    <a:pt x="162" y="14"/>
                  </a:lnTo>
                  <a:lnTo>
                    <a:pt x="211" y="7"/>
                  </a:lnTo>
                  <a:lnTo>
                    <a:pt x="247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42" name="Freeform 54"/>
            <p:cNvSpPr>
              <a:spLocks/>
            </p:cNvSpPr>
            <p:nvPr/>
          </p:nvSpPr>
          <p:spPr bwMode="auto">
            <a:xfrm>
              <a:off x="530" y="2629"/>
              <a:ext cx="132" cy="87"/>
            </a:xfrm>
            <a:custGeom>
              <a:avLst/>
              <a:gdLst/>
              <a:ahLst/>
              <a:cxnLst>
                <a:cxn ang="0">
                  <a:pos x="0" y="261"/>
                </a:cxn>
                <a:cxn ang="0">
                  <a:pos x="43" y="261"/>
                </a:cxn>
                <a:cxn ang="0">
                  <a:pos x="106" y="247"/>
                </a:cxn>
                <a:cxn ang="0">
                  <a:pos x="164" y="226"/>
                </a:cxn>
                <a:cxn ang="0">
                  <a:pos x="213" y="204"/>
                </a:cxn>
                <a:cxn ang="0">
                  <a:pos x="262" y="169"/>
                </a:cxn>
                <a:cxn ang="0">
                  <a:pos x="319" y="127"/>
                </a:cxn>
                <a:cxn ang="0">
                  <a:pos x="340" y="85"/>
                </a:cxn>
                <a:cxn ang="0">
                  <a:pos x="396" y="0"/>
                </a:cxn>
              </a:cxnLst>
              <a:rect l="0" t="0" r="r" b="b"/>
              <a:pathLst>
                <a:path w="396" h="261">
                  <a:moveTo>
                    <a:pt x="0" y="261"/>
                  </a:moveTo>
                  <a:lnTo>
                    <a:pt x="43" y="261"/>
                  </a:lnTo>
                  <a:lnTo>
                    <a:pt x="106" y="247"/>
                  </a:lnTo>
                  <a:lnTo>
                    <a:pt x="164" y="226"/>
                  </a:lnTo>
                  <a:lnTo>
                    <a:pt x="213" y="204"/>
                  </a:lnTo>
                  <a:lnTo>
                    <a:pt x="262" y="169"/>
                  </a:lnTo>
                  <a:lnTo>
                    <a:pt x="319" y="127"/>
                  </a:lnTo>
                  <a:lnTo>
                    <a:pt x="340" y="85"/>
                  </a:lnTo>
                  <a:lnTo>
                    <a:pt x="396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43" name="Freeform 55"/>
            <p:cNvSpPr>
              <a:spLocks/>
            </p:cNvSpPr>
            <p:nvPr/>
          </p:nvSpPr>
          <p:spPr bwMode="auto">
            <a:xfrm>
              <a:off x="580" y="2694"/>
              <a:ext cx="61" cy="15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77" y="29"/>
                </a:cxn>
                <a:cxn ang="0">
                  <a:pos x="141" y="14"/>
                </a:cxn>
                <a:cxn ang="0">
                  <a:pos x="183" y="0"/>
                </a:cxn>
              </a:cxnLst>
              <a:rect l="0" t="0" r="r" b="b"/>
              <a:pathLst>
                <a:path w="183" h="43">
                  <a:moveTo>
                    <a:pt x="0" y="43"/>
                  </a:moveTo>
                  <a:lnTo>
                    <a:pt x="77" y="29"/>
                  </a:lnTo>
                  <a:lnTo>
                    <a:pt x="141" y="14"/>
                  </a:lnTo>
                  <a:lnTo>
                    <a:pt x="183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44" name="Freeform 56"/>
            <p:cNvSpPr>
              <a:spLocks/>
            </p:cNvSpPr>
            <p:nvPr/>
          </p:nvSpPr>
          <p:spPr bwMode="auto">
            <a:xfrm>
              <a:off x="551" y="2685"/>
              <a:ext cx="184" cy="80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56" y="205"/>
                </a:cxn>
                <a:cxn ang="0">
                  <a:pos x="121" y="176"/>
                </a:cxn>
                <a:cxn ang="0">
                  <a:pos x="177" y="155"/>
                </a:cxn>
                <a:cxn ang="0">
                  <a:pos x="255" y="127"/>
                </a:cxn>
                <a:cxn ang="0">
                  <a:pos x="318" y="92"/>
                </a:cxn>
                <a:cxn ang="0">
                  <a:pos x="332" y="92"/>
                </a:cxn>
                <a:cxn ang="0">
                  <a:pos x="417" y="35"/>
                </a:cxn>
                <a:cxn ang="0">
                  <a:pos x="487" y="14"/>
                </a:cxn>
                <a:cxn ang="0">
                  <a:pos x="551" y="0"/>
                </a:cxn>
              </a:cxnLst>
              <a:rect l="0" t="0" r="r" b="b"/>
              <a:pathLst>
                <a:path w="551" h="240">
                  <a:moveTo>
                    <a:pt x="0" y="240"/>
                  </a:moveTo>
                  <a:lnTo>
                    <a:pt x="56" y="205"/>
                  </a:lnTo>
                  <a:lnTo>
                    <a:pt x="121" y="176"/>
                  </a:lnTo>
                  <a:lnTo>
                    <a:pt x="177" y="155"/>
                  </a:lnTo>
                  <a:lnTo>
                    <a:pt x="255" y="127"/>
                  </a:lnTo>
                  <a:lnTo>
                    <a:pt x="318" y="92"/>
                  </a:lnTo>
                  <a:lnTo>
                    <a:pt x="332" y="92"/>
                  </a:lnTo>
                  <a:lnTo>
                    <a:pt x="417" y="35"/>
                  </a:lnTo>
                  <a:lnTo>
                    <a:pt x="487" y="14"/>
                  </a:lnTo>
                  <a:lnTo>
                    <a:pt x="551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45" name="Freeform 57"/>
            <p:cNvSpPr>
              <a:spLocks/>
            </p:cNvSpPr>
            <p:nvPr/>
          </p:nvSpPr>
          <p:spPr bwMode="auto">
            <a:xfrm>
              <a:off x="300" y="2567"/>
              <a:ext cx="17" cy="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7" y="3"/>
                </a:cxn>
                <a:cxn ang="0">
                  <a:pos x="49" y="0"/>
                </a:cxn>
              </a:cxnLst>
              <a:rect l="0" t="0" r="r" b="b"/>
              <a:pathLst>
                <a:path w="49" h="8">
                  <a:moveTo>
                    <a:pt x="0" y="8"/>
                  </a:moveTo>
                  <a:lnTo>
                    <a:pt x="27" y="3"/>
                  </a:lnTo>
                  <a:lnTo>
                    <a:pt x="49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46" name="Freeform 58"/>
            <p:cNvSpPr>
              <a:spLocks/>
            </p:cNvSpPr>
            <p:nvPr/>
          </p:nvSpPr>
          <p:spPr bwMode="auto">
            <a:xfrm>
              <a:off x="618" y="2853"/>
              <a:ext cx="40" cy="12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84" y="3"/>
                </a:cxn>
                <a:cxn ang="0">
                  <a:pos x="56" y="10"/>
                </a:cxn>
                <a:cxn ang="0">
                  <a:pos x="28" y="21"/>
                </a:cxn>
                <a:cxn ang="0">
                  <a:pos x="0" y="35"/>
                </a:cxn>
              </a:cxnLst>
              <a:rect l="0" t="0" r="r" b="b"/>
              <a:pathLst>
                <a:path w="120" h="35">
                  <a:moveTo>
                    <a:pt x="120" y="0"/>
                  </a:moveTo>
                  <a:lnTo>
                    <a:pt x="84" y="3"/>
                  </a:lnTo>
                  <a:lnTo>
                    <a:pt x="56" y="10"/>
                  </a:lnTo>
                  <a:lnTo>
                    <a:pt x="28" y="21"/>
                  </a:lnTo>
                  <a:lnTo>
                    <a:pt x="0" y="35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47" name="Freeform 59"/>
            <p:cNvSpPr>
              <a:spLocks/>
            </p:cNvSpPr>
            <p:nvPr/>
          </p:nvSpPr>
          <p:spPr bwMode="auto">
            <a:xfrm>
              <a:off x="699" y="2884"/>
              <a:ext cx="40" cy="7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78" y="0"/>
                </a:cxn>
                <a:cxn ang="0">
                  <a:pos x="35" y="7"/>
                </a:cxn>
                <a:cxn ang="0">
                  <a:pos x="0" y="21"/>
                </a:cxn>
              </a:cxnLst>
              <a:rect l="0" t="0" r="r" b="b"/>
              <a:pathLst>
                <a:path w="120" h="21">
                  <a:moveTo>
                    <a:pt x="120" y="0"/>
                  </a:moveTo>
                  <a:lnTo>
                    <a:pt x="78" y="0"/>
                  </a:lnTo>
                  <a:lnTo>
                    <a:pt x="35" y="7"/>
                  </a:lnTo>
                  <a:lnTo>
                    <a:pt x="0" y="21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48" name="Freeform 60"/>
            <p:cNvSpPr>
              <a:spLocks/>
            </p:cNvSpPr>
            <p:nvPr/>
          </p:nvSpPr>
          <p:spPr bwMode="auto">
            <a:xfrm>
              <a:off x="737" y="2853"/>
              <a:ext cx="55" cy="27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37" y="3"/>
                </a:cxn>
                <a:cxn ang="0">
                  <a:pos x="102" y="14"/>
                </a:cxn>
                <a:cxn ang="0">
                  <a:pos x="70" y="28"/>
                </a:cxn>
                <a:cxn ang="0">
                  <a:pos x="46" y="46"/>
                </a:cxn>
                <a:cxn ang="0">
                  <a:pos x="25" y="63"/>
                </a:cxn>
                <a:cxn ang="0">
                  <a:pos x="10" y="74"/>
                </a:cxn>
                <a:cxn ang="0">
                  <a:pos x="0" y="81"/>
                </a:cxn>
              </a:cxnLst>
              <a:rect l="0" t="0" r="r" b="b"/>
              <a:pathLst>
                <a:path w="166" h="81">
                  <a:moveTo>
                    <a:pt x="166" y="0"/>
                  </a:moveTo>
                  <a:lnTo>
                    <a:pt x="137" y="3"/>
                  </a:lnTo>
                  <a:lnTo>
                    <a:pt x="102" y="14"/>
                  </a:lnTo>
                  <a:lnTo>
                    <a:pt x="70" y="28"/>
                  </a:lnTo>
                  <a:lnTo>
                    <a:pt x="46" y="46"/>
                  </a:lnTo>
                  <a:lnTo>
                    <a:pt x="25" y="63"/>
                  </a:lnTo>
                  <a:lnTo>
                    <a:pt x="10" y="74"/>
                  </a:lnTo>
                  <a:lnTo>
                    <a:pt x="0" y="81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49" name="Freeform 61"/>
            <p:cNvSpPr>
              <a:spLocks/>
            </p:cNvSpPr>
            <p:nvPr/>
          </p:nvSpPr>
          <p:spPr bwMode="auto">
            <a:xfrm>
              <a:off x="843" y="2874"/>
              <a:ext cx="42" cy="16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67" y="7"/>
                </a:cxn>
                <a:cxn ang="0">
                  <a:pos x="42" y="18"/>
                </a:cxn>
                <a:cxn ang="0">
                  <a:pos x="18" y="32"/>
                </a:cxn>
                <a:cxn ang="0">
                  <a:pos x="0" y="49"/>
                </a:cxn>
              </a:cxnLst>
              <a:rect l="0" t="0" r="r" b="b"/>
              <a:pathLst>
                <a:path w="127" h="49">
                  <a:moveTo>
                    <a:pt x="127" y="0"/>
                  </a:moveTo>
                  <a:lnTo>
                    <a:pt x="67" y="7"/>
                  </a:lnTo>
                  <a:lnTo>
                    <a:pt x="42" y="18"/>
                  </a:lnTo>
                  <a:lnTo>
                    <a:pt x="18" y="32"/>
                  </a:lnTo>
                  <a:lnTo>
                    <a:pt x="0" y="49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50" name="Freeform 62"/>
            <p:cNvSpPr>
              <a:spLocks/>
            </p:cNvSpPr>
            <p:nvPr/>
          </p:nvSpPr>
          <p:spPr bwMode="auto">
            <a:xfrm>
              <a:off x="876" y="2826"/>
              <a:ext cx="48" cy="25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95" y="14"/>
                </a:cxn>
                <a:cxn ang="0">
                  <a:pos x="67" y="28"/>
                </a:cxn>
                <a:cxn ang="0">
                  <a:pos x="42" y="42"/>
                </a:cxn>
                <a:cxn ang="0">
                  <a:pos x="21" y="60"/>
                </a:cxn>
                <a:cxn ang="0">
                  <a:pos x="0" y="77"/>
                </a:cxn>
              </a:cxnLst>
              <a:rect l="0" t="0" r="r" b="b"/>
              <a:pathLst>
                <a:path w="144" h="77">
                  <a:moveTo>
                    <a:pt x="144" y="0"/>
                  </a:moveTo>
                  <a:lnTo>
                    <a:pt x="95" y="14"/>
                  </a:lnTo>
                  <a:lnTo>
                    <a:pt x="67" y="28"/>
                  </a:lnTo>
                  <a:lnTo>
                    <a:pt x="42" y="42"/>
                  </a:lnTo>
                  <a:lnTo>
                    <a:pt x="21" y="60"/>
                  </a:lnTo>
                  <a:lnTo>
                    <a:pt x="0" y="77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51" name="Freeform 63"/>
            <p:cNvSpPr>
              <a:spLocks/>
            </p:cNvSpPr>
            <p:nvPr/>
          </p:nvSpPr>
          <p:spPr bwMode="auto">
            <a:xfrm>
              <a:off x="802" y="2817"/>
              <a:ext cx="40" cy="19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74" y="10"/>
                </a:cxn>
                <a:cxn ang="0">
                  <a:pos x="49" y="26"/>
                </a:cxn>
                <a:cxn ang="0">
                  <a:pos x="24" y="40"/>
                </a:cxn>
                <a:cxn ang="0">
                  <a:pos x="0" y="57"/>
                </a:cxn>
              </a:cxnLst>
              <a:rect l="0" t="0" r="r" b="b"/>
              <a:pathLst>
                <a:path w="120" h="57">
                  <a:moveTo>
                    <a:pt x="120" y="0"/>
                  </a:moveTo>
                  <a:lnTo>
                    <a:pt x="74" y="10"/>
                  </a:lnTo>
                  <a:lnTo>
                    <a:pt x="49" y="26"/>
                  </a:lnTo>
                  <a:lnTo>
                    <a:pt x="24" y="40"/>
                  </a:lnTo>
                  <a:lnTo>
                    <a:pt x="0" y="57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52" name="Freeform 64"/>
            <p:cNvSpPr>
              <a:spLocks/>
            </p:cNvSpPr>
            <p:nvPr/>
          </p:nvSpPr>
          <p:spPr bwMode="auto">
            <a:xfrm>
              <a:off x="854" y="2766"/>
              <a:ext cx="52" cy="38"/>
            </a:xfrm>
            <a:custGeom>
              <a:avLst/>
              <a:gdLst/>
              <a:ahLst/>
              <a:cxnLst>
                <a:cxn ang="0">
                  <a:pos x="155" y="0"/>
                </a:cxn>
                <a:cxn ang="0">
                  <a:pos x="88" y="13"/>
                </a:cxn>
                <a:cxn ang="0">
                  <a:pos x="49" y="33"/>
                </a:cxn>
                <a:cxn ang="0">
                  <a:pos x="21" y="59"/>
                </a:cxn>
                <a:cxn ang="0">
                  <a:pos x="7" y="85"/>
                </a:cxn>
                <a:cxn ang="0">
                  <a:pos x="0" y="113"/>
                </a:cxn>
              </a:cxnLst>
              <a:rect l="0" t="0" r="r" b="b"/>
              <a:pathLst>
                <a:path w="155" h="113">
                  <a:moveTo>
                    <a:pt x="155" y="0"/>
                  </a:moveTo>
                  <a:lnTo>
                    <a:pt x="88" y="13"/>
                  </a:lnTo>
                  <a:lnTo>
                    <a:pt x="49" y="33"/>
                  </a:lnTo>
                  <a:lnTo>
                    <a:pt x="21" y="59"/>
                  </a:lnTo>
                  <a:lnTo>
                    <a:pt x="7" y="85"/>
                  </a:lnTo>
                  <a:lnTo>
                    <a:pt x="0" y="113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53" name="Freeform 65"/>
            <p:cNvSpPr>
              <a:spLocks/>
            </p:cNvSpPr>
            <p:nvPr/>
          </p:nvSpPr>
          <p:spPr bwMode="auto">
            <a:xfrm>
              <a:off x="762" y="2741"/>
              <a:ext cx="72" cy="23"/>
            </a:xfrm>
            <a:custGeom>
              <a:avLst/>
              <a:gdLst/>
              <a:ahLst/>
              <a:cxnLst>
                <a:cxn ang="0">
                  <a:pos x="218" y="0"/>
                </a:cxn>
                <a:cxn ang="0">
                  <a:pos x="127" y="0"/>
                </a:cxn>
                <a:cxn ang="0">
                  <a:pos x="63" y="21"/>
                </a:cxn>
                <a:cxn ang="0">
                  <a:pos x="21" y="42"/>
                </a:cxn>
                <a:cxn ang="0">
                  <a:pos x="0" y="70"/>
                </a:cxn>
              </a:cxnLst>
              <a:rect l="0" t="0" r="r" b="b"/>
              <a:pathLst>
                <a:path w="218" h="70">
                  <a:moveTo>
                    <a:pt x="218" y="0"/>
                  </a:moveTo>
                  <a:lnTo>
                    <a:pt x="127" y="0"/>
                  </a:lnTo>
                  <a:lnTo>
                    <a:pt x="63" y="21"/>
                  </a:lnTo>
                  <a:lnTo>
                    <a:pt x="21" y="42"/>
                  </a:lnTo>
                  <a:lnTo>
                    <a:pt x="0" y="7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54" name="Freeform 66"/>
            <p:cNvSpPr>
              <a:spLocks/>
            </p:cNvSpPr>
            <p:nvPr/>
          </p:nvSpPr>
          <p:spPr bwMode="auto">
            <a:xfrm>
              <a:off x="738" y="2752"/>
              <a:ext cx="7" cy="36"/>
            </a:xfrm>
            <a:custGeom>
              <a:avLst/>
              <a:gdLst/>
              <a:ahLst/>
              <a:cxnLst>
                <a:cxn ang="0">
                  <a:pos x="7" y="106"/>
                </a:cxn>
                <a:cxn ang="0">
                  <a:pos x="0" y="78"/>
                </a:cxn>
                <a:cxn ang="0">
                  <a:pos x="7" y="42"/>
                </a:cxn>
                <a:cxn ang="0">
                  <a:pos x="22" y="0"/>
                </a:cxn>
              </a:cxnLst>
              <a:rect l="0" t="0" r="r" b="b"/>
              <a:pathLst>
                <a:path w="22" h="106">
                  <a:moveTo>
                    <a:pt x="7" y="106"/>
                  </a:moveTo>
                  <a:lnTo>
                    <a:pt x="0" y="78"/>
                  </a:lnTo>
                  <a:lnTo>
                    <a:pt x="7" y="42"/>
                  </a:lnTo>
                  <a:lnTo>
                    <a:pt x="22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55" name="Freeform 67"/>
            <p:cNvSpPr>
              <a:spLocks/>
            </p:cNvSpPr>
            <p:nvPr/>
          </p:nvSpPr>
          <p:spPr bwMode="auto">
            <a:xfrm>
              <a:off x="677" y="2792"/>
              <a:ext cx="19" cy="24"/>
            </a:xfrm>
            <a:custGeom>
              <a:avLst/>
              <a:gdLst/>
              <a:ahLst/>
              <a:cxnLst>
                <a:cxn ang="0">
                  <a:pos x="56" y="70"/>
                </a:cxn>
                <a:cxn ang="0">
                  <a:pos x="28" y="42"/>
                </a:cxn>
                <a:cxn ang="0">
                  <a:pos x="0" y="0"/>
                </a:cxn>
              </a:cxnLst>
              <a:rect l="0" t="0" r="r" b="b"/>
              <a:pathLst>
                <a:path w="56" h="70">
                  <a:moveTo>
                    <a:pt x="56" y="70"/>
                  </a:moveTo>
                  <a:lnTo>
                    <a:pt x="28" y="42"/>
                  </a:lnTo>
                  <a:lnTo>
                    <a:pt x="0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56" name="Line 68"/>
            <p:cNvSpPr>
              <a:spLocks noChangeShapeType="1"/>
            </p:cNvSpPr>
            <p:nvPr/>
          </p:nvSpPr>
          <p:spPr bwMode="auto">
            <a:xfrm flipH="1" flipV="1">
              <a:off x="698" y="2938"/>
              <a:ext cx="10" cy="14"/>
            </a:xfrm>
            <a:prstGeom prst="line">
              <a:avLst/>
            </a:prstGeom>
            <a:grpFill/>
            <a:ln w="476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</p:grpSp>
      <p:grpSp>
        <p:nvGrpSpPr>
          <p:cNvPr id="57" name="그룹 82"/>
          <p:cNvGrpSpPr>
            <a:grpSpLocks/>
          </p:cNvGrpSpPr>
          <p:nvPr/>
        </p:nvGrpSpPr>
        <p:grpSpPr bwMode="auto">
          <a:xfrm>
            <a:off x="1028699" y="2708920"/>
            <a:ext cx="7143749" cy="1800225"/>
            <a:chOff x="4524000" y="3573016"/>
            <a:chExt cx="3813974" cy="1479502"/>
          </a:xfrm>
        </p:grpSpPr>
        <p:grpSp>
          <p:nvGrpSpPr>
            <p:cNvPr id="58" name="Group 61"/>
            <p:cNvGrpSpPr>
              <a:grpSpLocks/>
            </p:cNvGrpSpPr>
            <p:nvPr/>
          </p:nvGrpSpPr>
          <p:grpSpPr bwMode="auto">
            <a:xfrm>
              <a:off x="4524000" y="3573016"/>
              <a:ext cx="3813974" cy="1479502"/>
              <a:chOff x="3093" y="2886"/>
              <a:chExt cx="1800" cy="388"/>
            </a:xfrm>
          </p:grpSpPr>
          <p:sp>
            <p:nvSpPr>
              <p:cNvPr id="60" name="AutoShape 62"/>
              <p:cNvSpPr>
                <a:spLocks noChangeArrowheads="1"/>
              </p:cNvSpPr>
              <p:nvPr/>
            </p:nvSpPr>
            <p:spPr bwMode="auto">
              <a:xfrm>
                <a:off x="3093" y="2886"/>
                <a:ext cx="1800" cy="38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9933FF"/>
                  </a:gs>
                  <a:gs pos="100000">
                    <a:srgbClr val="9933FF">
                      <a:gamma/>
                      <a:shade val="29020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1" name="Rectangle 63"/>
              <p:cNvSpPr>
                <a:spLocks noChangeArrowheads="1"/>
              </p:cNvSpPr>
              <p:nvPr/>
            </p:nvSpPr>
            <p:spPr bwMode="auto">
              <a:xfrm>
                <a:off x="3183" y="2887"/>
                <a:ext cx="1621" cy="387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28627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2" name="AutoShape 64"/>
              <p:cNvSpPr>
                <a:spLocks noChangeArrowheads="1"/>
              </p:cNvSpPr>
              <p:nvPr/>
            </p:nvSpPr>
            <p:spPr bwMode="auto">
              <a:xfrm>
                <a:off x="3212" y="2904"/>
                <a:ext cx="1561" cy="6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FFFF">
                      <a:alpha val="60001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3" name="Oval 65"/>
              <p:cNvSpPr>
                <a:spLocks noChangeArrowheads="1"/>
              </p:cNvSpPr>
              <p:nvPr/>
            </p:nvSpPr>
            <p:spPr bwMode="auto">
              <a:xfrm rot="-2700000">
                <a:off x="3107" y="2914"/>
                <a:ext cx="70" cy="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60001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4" name="AutoShape 66"/>
              <p:cNvSpPr>
                <a:spLocks noChangeArrowheads="1"/>
              </p:cNvSpPr>
              <p:nvPr/>
            </p:nvSpPr>
            <p:spPr bwMode="auto">
              <a:xfrm>
                <a:off x="3243" y="2918"/>
                <a:ext cx="1500" cy="324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9933FF">
                      <a:gamma/>
                      <a:shade val="60392"/>
                      <a:invGamma/>
                    </a:srgbClr>
                  </a:gs>
                  <a:gs pos="100000">
                    <a:srgbClr val="9933FF"/>
                  </a:gs>
                </a:gsLst>
                <a:lin ang="5400000" scaled="1"/>
              </a:gra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59" name="TextBox 81"/>
            <p:cNvSpPr txBox="1">
              <a:spLocks noChangeArrowheads="1"/>
            </p:cNvSpPr>
            <p:nvPr/>
          </p:nvSpPr>
          <p:spPr bwMode="auto">
            <a:xfrm>
              <a:off x="5125169" y="3809733"/>
              <a:ext cx="2626704" cy="986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0" lang="ko-KR" altLang="en-US" sz="3600" dirty="0">
                  <a:solidFill>
                    <a:schemeClr val="bg1"/>
                  </a:solidFill>
                  <a:latin typeface="안상수2006중간" pitchFamily="18" charset="-127"/>
                  <a:ea typeface="안상수2006중간" pitchFamily="18" charset="-127"/>
                </a:rPr>
                <a:t>예수님이 사람을 외모로 </a:t>
              </a:r>
              <a:endParaRPr kumimoji="0" lang="en-US" altLang="ko-KR" sz="3600" dirty="0">
                <a:solidFill>
                  <a:schemeClr val="bg1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/>
              <a:r>
                <a:rPr kumimoji="0" lang="ko-KR" altLang="en-US" sz="3600" dirty="0">
                  <a:solidFill>
                    <a:schemeClr val="bg1"/>
                  </a:solidFill>
                  <a:latin typeface="안상수2006중간" pitchFamily="18" charset="-127"/>
                  <a:ea typeface="안상수2006중간" pitchFamily="18" charset="-127"/>
                </a:rPr>
                <a:t>판단하지 말라고 하셨기 때문입니다</a:t>
              </a:r>
              <a:endParaRPr kumimoji="0" lang="en-US" altLang="ko-KR" sz="3600" dirty="0">
                <a:solidFill>
                  <a:schemeClr val="bg1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58778"/>
              <a:ext cx="9032875" cy="101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예수님은 사람을 외모로 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판단하지 말라고 하셨습니다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pic>
        <p:nvPicPr>
          <p:cNvPr id="5" name="Picture 17" descr="Js00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420889"/>
            <a:ext cx="4537075" cy="43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그룹 13"/>
          <p:cNvGrpSpPr>
            <a:grpSpLocks/>
          </p:cNvGrpSpPr>
          <p:nvPr/>
        </p:nvGrpSpPr>
        <p:grpSpPr bwMode="auto">
          <a:xfrm>
            <a:off x="683568" y="3284984"/>
            <a:ext cx="2907432" cy="3251200"/>
            <a:chOff x="107950" y="3141663"/>
            <a:chExt cx="3151911" cy="3251514"/>
          </a:xfrm>
        </p:grpSpPr>
        <p:pic>
          <p:nvPicPr>
            <p:cNvPr id="7" name="Picture 20" descr="http://postfiles5.naver.net/data11/2005/9/28/20/%28%BF%AD%B5%CE%C1%A6%C0%DA%29%BE%C8%B5%E5%B7%B9%28%C1%A4%29_1-ebk1004.jpg?type=w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03760" y="3142184"/>
              <a:ext cx="1591853" cy="2253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6" descr="http://postfiles7.naver.net/data11/2005/9/28/22/%28%BF%AD%B5%CE%C1%A6%C0%DA%29%BA%A3%B5%E5%B7%CE%28%C1%A4%29_1-ebk1004.jpg?type=w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950" y="3141663"/>
              <a:ext cx="1430341" cy="2231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8" descr="http://postfiles16.naver.net/data11/2005/9/28/63/%28%BF%AD%B5%CE%C1%A6%C0%DA%29%B9%D9%B5%B9%B7%CE%B8%DE%28%C1%A4%29_1-ebk1004.jpg?type=w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1156" y="4293185"/>
              <a:ext cx="1319952" cy="2099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2" descr="http://postfiles1.naver.net/data11/2005/9/28/96/%28%BF%AD%B5%CE%C1%A6%C0%DA%29%B5%B5%B8%B6%28%C1%A4%29_1-ebk1004.jpg?type=w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07363" y="4221171"/>
              <a:ext cx="1252498" cy="2069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그룹 10"/>
          <p:cNvGrpSpPr>
            <a:grpSpLocks/>
          </p:cNvGrpSpPr>
          <p:nvPr/>
        </p:nvGrpSpPr>
        <p:grpSpPr bwMode="auto">
          <a:xfrm>
            <a:off x="2123728" y="1340768"/>
            <a:ext cx="3963095" cy="1900237"/>
            <a:chOff x="4143372" y="3786190"/>
            <a:chExt cx="3071834" cy="1571636"/>
          </a:xfrm>
        </p:grpSpPr>
        <p:sp>
          <p:nvSpPr>
            <p:cNvPr id="12" name="구름 모양 설명선 11"/>
            <p:cNvSpPr/>
            <p:nvPr/>
          </p:nvSpPr>
          <p:spPr>
            <a:xfrm>
              <a:off x="4143372" y="3786190"/>
              <a:ext cx="3071834" cy="1571636"/>
            </a:xfrm>
            <a:prstGeom prst="cloudCallout">
              <a:avLst>
                <a:gd name="adj1" fmla="val 49343"/>
                <a:gd name="adj2" fmla="val 34612"/>
              </a:avLst>
            </a:prstGeom>
            <a:solidFill>
              <a:srgbClr val="FF00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3" name="TextBox 10"/>
            <p:cNvSpPr txBox="1">
              <a:spLocks noChangeArrowheads="1"/>
            </p:cNvSpPr>
            <p:nvPr/>
          </p:nvSpPr>
          <p:spPr bwMode="auto">
            <a:xfrm>
              <a:off x="4377703" y="4143526"/>
              <a:ext cx="2759848" cy="890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0" lang="ko-KR" altLang="en-US" sz="3200" dirty="0">
                  <a:solidFill>
                    <a:srgbClr val="FFFF00"/>
                  </a:solidFill>
                  <a:latin typeface="안상수2006중간" pitchFamily="18" charset="-127"/>
                  <a:ea typeface="안상수2006중간" pitchFamily="18" charset="-127"/>
                </a:rPr>
                <a:t>사람을 외모로 판단하지 말라</a:t>
              </a:r>
              <a:r>
                <a:rPr kumimoji="0" lang="en-US" altLang="ko-KR" sz="3200" dirty="0">
                  <a:solidFill>
                    <a:schemeClr val="bg1"/>
                  </a:solidFill>
                  <a:latin typeface="안상수2006중간" pitchFamily="18" charset="-127"/>
                  <a:ea typeface="안상수2006중간" pitchFamily="18" charset="-127"/>
                </a:rPr>
                <a:t>!</a:t>
              </a:r>
            </a:p>
            <a:p>
              <a:pPr algn="ctr"/>
              <a:r>
                <a:rPr lang="en-US" altLang="ko-KR" sz="3200" dirty="0">
                  <a:solidFill>
                    <a:schemeClr val="bg1"/>
                  </a:solidFill>
                  <a:latin typeface="안상수2006중간" pitchFamily="18" charset="-127"/>
                  <a:ea typeface="안상수2006중간" pitchFamily="18" charset="-127"/>
                </a:rPr>
                <a:t>(</a:t>
              </a:r>
              <a:r>
                <a:rPr lang="ko-KR" altLang="en-US" sz="3200" dirty="0">
                  <a:solidFill>
                    <a:schemeClr val="bg1"/>
                  </a:solidFill>
                  <a:latin typeface="안상수2006중간" pitchFamily="18" charset="-127"/>
                  <a:ea typeface="안상수2006중간" pitchFamily="18" charset="-127"/>
                </a:rPr>
                <a:t>요한복음 </a:t>
              </a:r>
              <a:r>
                <a:rPr lang="en-US" altLang="ko-KR" sz="3200" dirty="0">
                  <a:solidFill>
                    <a:schemeClr val="bg1"/>
                  </a:solidFill>
                  <a:latin typeface="안상수2006중간" pitchFamily="18" charset="-127"/>
                  <a:ea typeface="안상수2006중간" pitchFamily="18" charset="-127"/>
                </a:rPr>
                <a:t>7</a:t>
              </a:r>
              <a:r>
                <a:rPr lang="ko-KR" altLang="en-US" sz="3200" dirty="0">
                  <a:solidFill>
                    <a:schemeClr val="bg1"/>
                  </a:solidFill>
                  <a:latin typeface="안상수2006중간" pitchFamily="18" charset="-127"/>
                  <a:ea typeface="안상수2006중간" pitchFamily="18" charset="-127"/>
                </a:rPr>
                <a:t>장 </a:t>
              </a:r>
              <a:r>
                <a:rPr lang="en-US" altLang="ko-KR" sz="3200" dirty="0">
                  <a:solidFill>
                    <a:schemeClr val="bg1"/>
                  </a:solidFill>
                  <a:latin typeface="안상수2006중간" pitchFamily="18" charset="-127"/>
                  <a:ea typeface="안상수2006중간" pitchFamily="18" charset="-127"/>
                </a:rPr>
                <a:t>24</a:t>
              </a:r>
              <a:r>
                <a:rPr lang="ko-KR" altLang="en-US" sz="3200" dirty="0">
                  <a:solidFill>
                    <a:schemeClr val="bg1"/>
                  </a:solidFill>
                  <a:latin typeface="안상수2006중간" pitchFamily="18" charset="-127"/>
                  <a:ea typeface="안상수2006중간" pitchFamily="18" charset="-127"/>
                </a:rPr>
                <a:t>절</a:t>
              </a:r>
              <a:r>
                <a:rPr lang="en-US" altLang="ko-KR" sz="3200" dirty="0">
                  <a:solidFill>
                    <a:schemeClr val="bg1"/>
                  </a:solidFill>
                  <a:latin typeface="안상수2006중간" pitchFamily="18" charset="-127"/>
                  <a:ea typeface="안상수2006중간" pitchFamily="18" charset="-127"/>
                </a:rPr>
                <a:t>)</a:t>
              </a:r>
              <a:endParaRPr kumimoji="0" lang="ko-KR" altLang="en-US" sz="3200" dirty="0">
                <a:solidFill>
                  <a:schemeClr val="bg1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8"/>
          <p:cNvGrpSpPr>
            <a:grpSpLocks/>
          </p:cNvGrpSpPr>
          <p:nvPr/>
        </p:nvGrpSpPr>
        <p:grpSpPr bwMode="auto">
          <a:xfrm>
            <a:off x="405056" y="4077072"/>
            <a:ext cx="2088232" cy="1071562"/>
            <a:chOff x="2928926" y="428604"/>
            <a:chExt cx="3714745" cy="1214437"/>
          </a:xfrm>
        </p:grpSpPr>
        <p:sp>
          <p:nvSpPr>
            <p:cNvPr id="14" name="Freeform 7"/>
            <p:cNvSpPr>
              <a:spLocks/>
            </p:cNvSpPr>
            <p:nvPr/>
          </p:nvSpPr>
          <p:spPr bwMode="gray">
            <a:xfrm>
              <a:off x="3050721" y="1127990"/>
              <a:ext cx="3471155" cy="515051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  <a:headEnd/>
              <a:tailEnd/>
            </a:ln>
            <a:effectLst>
              <a:outerShdw blurRad="101600" dist="76200" dir="2700000" algn="bl">
                <a:srgbClr val="000000">
                  <a:alpha val="30588"/>
                </a:srgbClr>
              </a:outerShdw>
            </a:effectLst>
            <a:scene3d>
              <a:camera prst="orthographicFront" fov="0">
                <a:rot lat="0" lon="0" rev="0"/>
              </a:camera>
              <a:lightRig rig="chilly" dir="t">
                <a:rot lat="0" lon="0" rev="4200000"/>
              </a:lightRig>
            </a:scene3d>
            <a:sp3d contourW="25400" prstMaterial="matte">
              <a:bevelT h="88900"/>
              <a:contourClr>
                <a:srgbClr val="FFFFFF">
                  <a:alpha val="0"/>
                </a:srgbClr>
              </a:contourClr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black"/>
                </a:solidFill>
                <a:latin typeface="Georgia"/>
                <a:ea typeface="HY견명조"/>
              </a:endParaRPr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gray">
            <a:xfrm>
              <a:off x="2928926" y="428604"/>
              <a:ext cx="3714745" cy="1065343"/>
            </a:xfrm>
            <a:prstGeom prst="rect">
              <a:avLst/>
            </a:prstGeom>
            <a:solidFill>
              <a:srgbClr val="00CC00"/>
            </a:solidFill>
            <a:ln>
              <a:noFill/>
              <a:headEnd/>
              <a:tailEnd/>
            </a:ln>
            <a:effectLst>
              <a:outerShdw blurRad="101600" dist="76200" dir="2700000" algn="bl">
                <a:srgbClr val="000000">
                  <a:alpha val="30588"/>
                </a:srgbClr>
              </a:outerShdw>
            </a:effectLst>
            <a:scene3d>
              <a:camera prst="orthographicFront" fov="0">
                <a:rot lat="0" lon="0" rev="0"/>
              </a:camera>
              <a:lightRig rig="chilly" dir="t">
                <a:rot lat="0" lon="0" rev="4200000"/>
              </a:lightRig>
            </a:scene3d>
            <a:sp3d contourW="25400" prstMaterial="matte">
              <a:bevelT h="88900"/>
              <a:contourClr>
                <a:srgbClr val="FFFFFF">
                  <a:alpha val="0"/>
                </a:srgbClr>
              </a:contourClr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black"/>
                </a:solidFill>
                <a:latin typeface="Georgia"/>
                <a:ea typeface="HY견명조"/>
              </a:endParaRPr>
            </a:p>
          </p:txBody>
        </p:sp>
      </p:grpSp>
      <p:grpSp>
        <p:nvGrpSpPr>
          <p:cNvPr id="8" name="그룹 8"/>
          <p:cNvGrpSpPr>
            <a:grpSpLocks/>
          </p:cNvGrpSpPr>
          <p:nvPr/>
        </p:nvGrpSpPr>
        <p:grpSpPr bwMode="auto">
          <a:xfrm>
            <a:off x="395536" y="2060848"/>
            <a:ext cx="2088232" cy="1071562"/>
            <a:chOff x="2928926" y="428604"/>
            <a:chExt cx="3714745" cy="1214437"/>
          </a:xfrm>
        </p:grpSpPr>
        <p:sp>
          <p:nvSpPr>
            <p:cNvPr id="9" name="Freeform 7"/>
            <p:cNvSpPr>
              <a:spLocks/>
            </p:cNvSpPr>
            <p:nvPr/>
          </p:nvSpPr>
          <p:spPr bwMode="gray">
            <a:xfrm>
              <a:off x="3050721" y="1127990"/>
              <a:ext cx="3471155" cy="515051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  <a:headEnd/>
              <a:tailEnd/>
            </a:ln>
            <a:effectLst>
              <a:outerShdw blurRad="101600" dist="76200" dir="2700000" algn="bl">
                <a:srgbClr val="000000">
                  <a:alpha val="30588"/>
                </a:srgbClr>
              </a:outerShdw>
            </a:effectLst>
            <a:scene3d>
              <a:camera prst="orthographicFront" fov="0">
                <a:rot lat="0" lon="0" rev="0"/>
              </a:camera>
              <a:lightRig rig="chilly" dir="t">
                <a:rot lat="0" lon="0" rev="4200000"/>
              </a:lightRig>
            </a:scene3d>
            <a:sp3d contourW="25400" prstMaterial="matte">
              <a:bevelT h="88900"/>
              <a:contourClr>
                <a:srgbClr val="FFFFFF">
                  <a:alpha val="0"/>
                </a:srgbClr>
              </a:contourClr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black"/>
                </a:solidFill>
                <a:latin typeface="Georgia"/>
                <a:ea typeface="HY견명조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gray">
            <a:xfrm>
              <a:off x="2928926" y="428604"/>
              <a:ext cx="3714745" cy="1065343"/>
            </a:xfrm>
            <a:prstGeom prst="rect">
              <a:avLst/>
            </a:prstGeom>
            <a:solidFill>
              <a:srgbClr val="FFFF00"/>
            </a:solidFill>
            <a:ln>
              <a:noFill/>
              <a:headEnd/>
              <a:tailEnd/>
            </a:ln>
            <a:effectLst>
              <a:outerShdw blurRad="101600" dist="76200" dir="2700000" algn="bl">
                <a:srgbClr val="000000">
                  <a:alpha val="30588"/>
                </a:srgbClr>
              </a:outerShdw>
            </a:effectLst>
            <a:scene3d>
              <a:camera prst="orthographicFront" fov="0">
                <a:rot lat="0" lon="0" rev="0"/>
              </a:camera>
              <a:lightRig rig="chilly" dir="t">
                <a:rot lat="0" lon="0" rev="4200000"/>
              </a:lightRig>
            </a:scene3d>
            <a:sp3d contourW="25400" prstMaterial="matte">
              <a:bevelT h="88900"/>
              <a:contourClr>
                <a:srgbClr val="FFFFFF">
                  <a:alpha val="0"/>
                </a:srgbClr>
              </a:contourClr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black"/>
                </a:solidFill>
                <a:latin typeface="Georgia"/>
                <a:ea typeface="HY견명조"/>
              </a:endParaRPr>
            </a:p>
          </p:txBody>
        </p:sp>
      </p:grpSp>
      <p:grpSp>
        <p:nvGrpSpPr>
          <p:cNvPr id="3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4" name="직사각형 3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2"/>
            <p:cNvSpPr txBox="1">
              <a:spLocks noChangeArrowheads="1"/>
            </p:cNvSpPr>
            <p:nvPr/>
          </p:nvSpPr>
          <p:spPr bwMode="auto">
            <a:xfrm>
              <a:off x="35496" y="58778"/>
              <a:ext cx="9032875" cy="101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사람을 외모로 판단하지 말라고 하신 말씀은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부탁이 아니라 명령입니다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196304" y="506384"/>
            <a:ext cx="99972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rPr>
              <a:t>부탁</a:t>
            </a:r>
            <a:endParaRPr kumimoji="0" lang="en-US" altLang="ko-KR" sz="3000" dirty="0">
              <a:solidFill>
                <a:srgbClr val="0000CC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1" name="줄무늬가 있는 오른쪽 화살표 10"/>
          <p:cNvSpPr/>
          <p:nvPr/>
        </p:nvSpPr>
        <p:spPr>
          <a:xfrm>
            <a:off x="2699792" y="2204864"/>
            <a:ext cx="714380" cy="642942"/>
          </a:xfrm>
          <a:prstGeom prst="stripedRightArrow">
            <a:avLst/>
          </a:prstGeom>
          <a:solidFill>
            <a:srgbClr val="FF3300"/>
          </a:solidFill>
          <a:ln>
            <a:noFill/>
          </a:ln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prstClr val="white"/>
              </a:solidFill>
              <a:latin typeface="Georgia"/>
              <a:ea typeface="HY견명조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471185" y="2204864"/>
            <a:ext cx="5205271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spc="50" dirty="0">
                <a:ln w="11430"/>
                <a:solidFill>
                  <a:srgbClr val="00B050"/>
                </a:solidFill>
                <a:latin typeface="안상수2006중간" pitchFamily="18" charset="-127"/>
                <a:ea typeface="안상수2006중간" pitchFamily="18" charset="-127"/>
              </a:rPr>
              <a:t>말씀 하신 것을 지키지 않아도 됩니다</a:t>
            </a:r>
            <a:endParaRPr kumimoji="0" lang="en-US" altLang="ko-KR" sz="3600" spc="50" dirty="0">
              <a:ln w="11430"/>
              <a:solidFill>
                <a:srgbClr val="00B050"/>
              </a:solidFill>
              <a:latin typeface="안상수2006중간" pitchFamily="18" charset="-127"/>
              <a:ea typeface="안상수2006중간" pitchFamily="18" charset="-127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4701728" y="506384"/>
            <a:ext cx="106335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rPr>
              <a:t>명령</a:t>
            </a:r>
            <a:endParaRPr kumimoji="0" lang="en-US" altLang="ko-KR" sz="3000" dirty="0">
              <a:solidFill>
                <a:srgbClr val="0000CC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6" name="줄무늬가 있는 오른쪽 화살표 15"/>
          <p:cNvSpPr/>
          <p:nvPr/>
        </p:nvSpPr>
        <p:spPr>
          <a:xfrm>
            <a:off x="2709312" y="4221088"/>
            <a:ext cx="714380" cy="642942"/>
          </a:xfrm>
          <a:prstGeom prst="stripedRightArrow">
            <a:avLst/>
          </a:prstGeom>
          <a:solidFill>
            <a:srgbClr val="FF3300"/>
          </a:solidFill>
          <a:ln>
            <a:noFill/>
          </a:ln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prstClr val="white"/>
              </a:solidFill>
              <a:latin typeface="Georgia"/>
              <a:ea typeface="HY견명조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434220" y="4221088"/>
            <a:ext cx="5298245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spc="50" dirty="0">
                <a:ln w="11430"/>
                <a:solidFill>
                  <a:srgbClr val="00B050"/>
                </a:solidFill>
                <a:latin typeface="안상수2006중간" pitchFamily="18" charset="-127"/>
                <a:ea typeface="안상수2006중간" pitchFamily="18" charset="-127"/>
              </a:rPr>
              <a:t>말씀 하신 것은 반드시 지켜야 합니다</a:t>
            </a:r>
            <a:endParaRPr kumimoji="0" lang="en-US" altLang="ko-KR" sz="3600" spc="50" dirty="0">
              <a:ln w="11430"/>
              <a:solidFill>
                <a:srgbClr val="00B050"/>
              </a:solidFill>
              <a:latin typeface="안상수2006중간" pitchFamily="18" charset="-127"/>
              <a:ea typeface="안상수2006중간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14132 0.2493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41893 0.54329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0" y="272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58778"/>
              <a:ext cx="9032875" cy="101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예수님의 명령을 지키지 않으면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예수님께 책망을 받습니다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pic>
        <p:nvPicPr>
          <p:cNvPr id="5" name="Picture 6" descr="http://champyungan.com/data/cheditor4/1602/395gnlJFOVqMsbQxdpxdh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81" t="2544" r="4204" b="2060"/>
          <a:stretch>
            <a:fillRect/>
          </a:stretch>
        </p:blipFill>
        <p:spPr bwMode="auto">
          <a:xfrm>
            <a:off x="2771800" y="2492897"/>
            <a:ext cx="3816424" cy="436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6" name="그룹 5"/>
          <p:cNvGrpSpPr>
            <a:grpSpLocks/>
          </p:cNvGrpSpPr>
          <p:nvPr/>
        </p:nvGrpSpPr>
        <p:grpSpPr bwMode="auto">
          <a:xfrm>
            <a:off x="3995936" y="1124744"/>
            <a:ext cx="4731710" cy="1900237"/>
            <a:chOff x="4143372" y="3786190"/>
            <a:chExt cx="3071834" cy="1571636"/>
          </a:xfrm>
        </p:grpSpPr>
        <p:sp>
          <p:nvSpPr>
            <p:cNvPr id="7" name="구름 모양 설명선 6"/>
            <p:cNvSpPr/>
            <p:nvPr/>
          </p:nvSpPr>
          <p:spPr>
            <a:xfrm>
              <a:off x="4143372" y="3786190"/>
              <a:ext cx="3071834" cy="1571636"/>
            </a:xfrm>
            <a:prstGeom prst="cloudCallout">
              <a:avLst>
                <a:gd name="adj1" fmla="val -40940"/>
                <a:gd name="adj2" fmla="val 54913"/>
              </a:avLst>
            </a:prstGeom>
            <a:solidFill>
              <a:srgbClr val="FF00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8" name="TextBox 10"/>
            <p:cNvSpPr txBox="1">
              <a:spLocks noChangeArrowheads="1"/>
            </p:cNvSpPr>
            <p:nvPr/>
          </p:nvSpPr>
          <p:spPr bwMode="auto">
            <a:xfrm>
              <a:off x="4423858" y="4083970"/>
              <a:ext cx="2598767" cy="890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3200" dirty="0">
                  <a:solidFill>
                    <a:srgbClr val="FFFF00"/>
                  </a:solidFill>
                  <a:latin typeface="안상수2006중간" pitchFamily="18" charset="-127"/>
                  <a:ea typeface="안상수2006중간" pitchFamily="18" charset="-127"/>
                </a:rPr>
                <a:t>왜 사람을 외모로 판단하지 말라는</a:t>
              </a:r>
              <a:endParaRPr lang="en-US" altLang="ko-KR" sz="3200" dirty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/>
              <a:r>
                <a:rPr lang="ko-KR" altLang="en-US" sz="3200" dirty="0">
                  <a:solidFill>
                    <a:srgbClr val="FFFF00"/>
                  </a:solidFill>
                  <a:latin typeface="안상수2006중간" pitchFamily="18" charset="-127"/>
                  <a:ea typeface="안상수2006중간" pitchFamily="18" charset="-127"/>
                </a:rPr>
                <a:t>나의 명령을 지키지 않았느냐</a:t>
              </a:r>
              <a:r>
                <a:rPr kumimoji="0" lang="en-US" altLang="ko-KR" sz="3200" dirty="0">
                  <a:solidFill>
                    <a:schemeClr val="bg1"/>
                  </a:solidFill>
                  <a:latin typeface="안상수2006중간" pitchFamily="18" charset="-127"/>
                  <a:ea typeface="안상수2006중간" pitchFamily="18" charset="-127"/>
                </a:rPr>
                <a:t>?</a:t>
              </a:r>
            </a:p>
          </p:txBody>
        </p:sp>
      </p:grpSp>
      <p:grpSp>
        <p:nvGrpSpPr>
          <p:cNvPr id="9" name="그룹 8"/>
          <p:cNvGrpSpPr>
            <a:grpSpLocks/>
          </p:cNvGrpSpPr>
          <p:nvPr/>
        </p:nvGrpSpPr>
        <p:grpSpPr bwMode="auto">
          <a:xfrm>
            <a:off x="251520" y="2276872"/>
            <a:ext cx="2448272" cy="1296144"/>
            <a:chOff x="4143372" y="3786190"/>
            <a:chExt cx="3071834" cy="1571636"/>
          </a:xfrm>
        </p:grpSpPr>
        <p:sp>
          <p:nvSpPr>
            <p:cNvPr id="10" name="구름 모양 설명선 9"/>
            <p:cNvSpPr/>
            <p:nvPr/>
          </p:nvSpPr>
          <p:spPr>
            <a:xfrm>
              <a:off x="4143372" y="3786190"/>
              <a:ext cx="3071834" cy="1571636"/>
            </a:xfrm>
            <a:prstGeom prst="cloudCallout">
              <a:avLst>
                <a:gd name="adj1" fmla="val 27922"/>
                <a:gd name="adj2" fmla="val 58220"/>
              </a:avLst>
            </a:prstGeom>
            <a:solidFill>
              <a:srgbClr val="FF00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4781762" y="4124879"/>
              <a:ext cx="1882961" cy="709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3200" dirty="0">
                  <a:solidFill>
                    <a:srgbClr val="FFFF00"/>
                  </a:solidFill>
                  <a:latin typeface="안상수2006중간" pitchFamily="18" charset="-127"/>
                  <a:ea typeface="안상수2006중간" pitchFamily="18" charset="-127"/>
                </a:rPr>
                <a:t>죄송합니다</a:t>
              </a:r>
              <a:r>
                <a:rPr kumimoji="0" lang="en-US" altLang="ko-KR" sz="3200" dirty="0">
                  <a:solidFill>
                    <a:schemeClr val="bg1"/>
                  </a:solidFill>
                  <a:latin typeface="안상수2006중간" pitchFamily="18" charset="-127"/>
                  <a:ea typeface="안상수2006중간" pitchFamily="18" charset="-127"/>
                </a:rPr>
                <a:t>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-0.16146 -0.00324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346</Words>
  <Application>Microsoft Office PowerPoint</Application>
  <PresentationFormat>화면 슬라이드 쇼(4:3)</PresentationFormat>
  <Paragraphs>95</Paragraphs>
  <Slides>24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8" baseType="lpstr">
      <vt:lpstr>HY강B</vt:lpstr>
      <vt:lpstr>HY견명조</vt:lpstr>
      <vt:lpstr>HY나무B</vt:lpstr>
      <vt:lpstr>HY얕은샘물M</vt:lpstr>
      <vt:lpstr>HY엽서M</vt:lpstr>
      <vt:lpstr>HY헤드라인M</vt:lpstr>
      <vt:lpstr>굴림</vt:lpstr>
      <vt:lpstr>맑은 고딕</vt:lpstr>
      <vt:lpstr>안상수2006중간</vt:lpstr>
      <vt:lpstr>휴먼매직체</vt:lpstr>
      <vt:lpstr>휴먼엑스포</vt:lpstr>
      <vt:lpstr>Arial</vt:lpstr>
      <vt:lpstr>Georgia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sec</dc:creator>
  <cp:lastModifiedBy>보아스보아스</cp:lastModifiedBy>
  <cp:revision>52</cp:revision>
  <dcterms:created xsi:type="dcterms:W3CDTF">2016-10-08T03:56:00Z</dcterms:created>
  <dcterms:modified xsi:type="dcterms:W3CDTF">2016-10-15T02:12:02Z</dcterms:modified>
</cp:coreProperties>
</file>