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2" r:id="rId5"/>
    <p:sldId id="273" r:id="rId6"/>
    <p:sldId id="261" r:id="rId7"/>
    <p:sldId id="265" r:id="rId8"/>
    <p:sldId id="267" r:id="rId9"/>
    <p:sldId id="285" r:id="rId10"/>
    <p:sldId id="272" r:id="rId11"/>
    <p:sldId id="284" r:id="rId12"/>
    <p:sldId id="282" r:id="rId13"/>
    <p:sldId id="269" r:id="rId14"/>
    <p:sldId id="270" r:id="rId15"/>
    <p:sldId id="276" r:id="rId16"/>
    <p:sldId id="271" r:id="rId17"/>
    <p:sldId id="274" r:id="rId18"/>
    <p:sldId id="280" r:id="rId19"/>
    <p:sldId id="277" r:id="rId20"/>
    <p:sldId id="264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CC00"/>
    <a:srgbClr val="FF33CC"/>
    <a:srgbClr val="990099"/>
    <a:srgbClr val="6666FF"/>
    <a:srgbClr val="00FF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D2394-BD76-4D5C-BA32-6F616EE66BB3}" type="datetimeFigureOut">
              <a:rPr lang="ko-KR" altLang="en-US" smtClean="0"/>
              <a:pPr/>
              <a:t>2015-10-10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EE4B0-4B36-405A-BD13-2C2B463AAE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632A7-844A-423A-967A-882657531D1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F5B-66DE-4EF8-AA82-236CBECE9A4F}" type="datetimeFigureOut">
              <a:rPr lang="ko-KR" altLang="en-US" smtClean="0"/>
              <a:pPr/>
              <a:t>2015-10-10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59EB-6CC1-41BC-9E16-EBB43215F4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F5B-66DE-4EF8-AA82-236CBECE9A4F}" type="datetimeFigureOut">
              <a:rPr lang="ko-KR" altLang="en-US" smtClean="0"/>
              <a:pPr/>
              <a:t>2015-10-10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59EB-6CC1-41BC-9E16-EBB43215F4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F5B-66DE-4EF8-AA82-236CBECE9A4F}" type="datetimeFigureOut">
              <a:rPr lang="ko-KR" altLang="en-US" smtClean="0"/>
              <a:pPr/>
              <a:t>2015-10-10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59EB-6CC1-41BC-9E16-EBB43215F4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F5B-66DE-4EF8-AA82-236CBECE9A4F}" type="datetimeFigureOut">
              <a:rPr lang="ko-KR" altLang="en-US" smtClean="0"/>
              <a:pPr/>
              <a:t>2015-10-10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59EB-6CC1-41BC-9E16-EBB43215F4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F5B-66DE-4EF8-AA82-236CBECE9A4F}" type="datetimeFigureOut">
              <a:rPr lang="ko-KR" altLang="en-US" smtClean="0"/>
              <a:pPr/>
              <a:t>2015-10-10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59EB-6CC1-41BC-9E16-EBB43215F4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F5B-66DE-4EF8-AA82-236CBECE9A4F}" type="datetimeFigureOut">
              <a:rPr lang="ko-KR" altLang="en-US" smtClean="0"/>
              <a:pPr/>
              <a:t>2015-10-10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59EB-6CC1-41BC-9E16-EBB43215F4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F5B-66DE-4EF8-AA82-236CBECE9A4F}" type="datetimeFigureOut">
              <a:rPr lang="ko-KR" altLang="en-US" smtClean="0"/>
              <a:pPr/>
              <a:t>2015-10-10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59EB-6CC1-41BC-9E16-EBB43215F4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F5B-66DE-4EF8-AA82-236CBECE9A4F}" type="datetimeFigureOut">
              <a:rPr lang="ko-KR" altLang="en-US" smtClean="0"/>
              <a:pPr/>
              <a:t>2015-10-10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59EB-6CC1-41BC-9E16-EBB43215F4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F5B-66DE-4EF8-AA82-236CBECE9A4F}" type="datetimeFigureOut">
              <a:rPr lang="ko-KR" altLang="en-US" smtClean="0"/>
              <a:pPr/>
              <a:t>2015-10-10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59EB-6CC1-41BC-9E16-EBB43215F4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F5B-66DE-4EF8-AA82-236CBECE9A4F}" type="datetimeFigureOut">
              <a:rPr lang="ko-KR" altLang="en-US" smtClean="0"/>
              <a:pPr/>
              <a:t>2015-10-10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59EB-6CC1-41BC-9E16-EBB43215F4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3F5B-66DE-4EF8-AA82-236CBECE9A4F}" type="datetimeFigureOut">
              <a:rPr lang="ko-KR" altLang="en-US" smtClean="0"/>
              <a:pPr/>
              <a:t>2015-10-10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59EB-6CC1-41BC-9E16-EBB43215F4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93F5B-66DE-4EF8-AA82-236CBECE9A4F}" type="datetimeFigureOut">
              <a:rPr lang="ko-KR" altLang="en-US" smtClean="0"/>
              <a:pPr/>
              <a:t>2015-10-10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259EB-6CC1-41BC-9E16-EBB43215F4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en.wiktionary.org/wiki/File:%E5%8D%9C-order.gi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9/9f/%E4%B8%80-black.pn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9/9f/%E4%B8%80-black.pn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kr/url?sa=i&amp;rct=j&amp;q=&amp;esrc=s&amp;source=images&amp;cd=&amp;cad=rja&amp;uact=8&amp;ved=0CAcQjRxqFQoTCPLl39WFtcgCFcbhpgod6aQIYw&amp;url=http://www.letitbe.biz/wp/archives/1826&amp;psig=AFQjCNE8B2vygB4ug6fSFjtzIC7yLzERjQ&amp;ust=144446821089410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1499596" y="5661174"/>
            <a:ext cx="6024732" cy="792162"/>
          </a:xfrm>
          <a:prstGeom prst="flowChartAlternateProcess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err="1" smtClean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야고보서</a:t>
            </a:r>
            <a:r>
              <a:rPr kumimoji="0" lang="ko-KR" altLang="en-US" sz="2400" dirty="0" smtClean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kumimoji="0" lang="en-US" altLang="ko-KR" sz="2400" dirty="0" smtClean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4</a:t>
            </a:r>
            <a:r>
              <a:rPr kumimoji="0" lang="ko-KR" altLang="en-US" sz="2400" dirty="0" smtClean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장 </a:t>
            </a:r>
            <a:r>
              <a:rPr kumimoji="0" lang="en-US" altLang="ko-KR" sz="2400" dirty="0" smtClean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10</a:t>
            </a:r>
            <a:r>
              <a:rPr kumimoji="0" lang="ko-KR" altLang="en-US" sz="2400" dirty="0" smtClean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절 </a:t>
            </a:r>
            <a:r>
              <a:rPr kumimoji="0" lang="ko-KR" altLang="en-US" sz="24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말씀 </a:t>
            </a:r>
            <a:r>
              <a:rPr kumimoji="0" lang="en-US" altLang="ko-KR" sz="24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-</a:t>
            </a:r>
            <a:r>
              <a:rPr kumimoji="0" lang="ko-KR" altLang="en-US" sz="24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아멘</a:t>
            </a:r>
            <a:r>
              <a:rPr kumimoji="0" lang="en-US" altLang="ko-KR" sz="2400" dirty="0">
                <a:solidFill>
                  <a:prstClr val="white"/>
                </a:solidFill>
                <a:latin typeface="HY엽서M" pitchFamily="18" charset="-127"/>
                <a:ea typeface="HY엽서M" pitchFamily="18" charset="-127"/>
              </a:rPr>
              <a:t>-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23528" y="3717032"/>
            <a:ext cx="4189699" cy="1432247"/>
          </a:xfrm>
          <a:prstGeom prst="hear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주께서</a:t>
            </a:r>
            <a:endParaRPr kumimoji="0" lang="ko-KR" altLang="en-US" sz="360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630773" y="3724945"/>
            <a:ext cx="4189699" cy="1432247"/>
          </a:xfrm>
          <a:prstGeom prst="hear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 </a:t>
            </a:r>
            <a:r>
              <a:rPr kumimoji="0" lang="ko-KR" altLang="en-US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너희를</a:t>
            </a:r>
            <a:r>
              <a:rPr kumimoji="0" lang="en-US" altLang="ko-KR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 </a:t>
            </a:r>
            <a:r>
              <a:rPr kumimoji="0" lang="ko-KR" altLang="en-US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높이시리라</a:t>
            </a:r>
            <a:endParaRPr kumimoji="0" lang="ko-KR" altLang="en-US" sz="360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23528" y="2060848"/>
            <a:ext cx="4189699" cy="1432247"/>
          </a:xfrm>
          <a:prstGeom prst="hear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 </a:t>
            </a:r>
            <a:r>
              <a:rPr kumimoji="0" lang="ko-KR" altLang="en-US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주</a:t>
            </a:r>
            <a:r>
              <a:rPr kumimoji="0" lang="en-US" altLang="ko-KR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 </a:t>
            </a:r>
            <a:r>
              <a:rPr kumimoji="0" lang="ko-KR" altLang="en-US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앞에서 낮추라</a:t>
            </a:r>
            <a:endParaRPr kumimoji="0" lang="ko-KR" altLang="en-US" sz="360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630773" y="2068761"/>
            <a:ext cx="4189699" cy="1432247"/>
          </a:xfrm>
          <a:prstGeom prst="hear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  </a:t>
            </a:r>
            <a:r>
              <a:rPr lang="ko-KR" altLang="en-US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그</a:t>
            </a:r>
            <a:r>
              <a:rPr kumimoji="0" lang="ko-KR" altLang="en-US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rPr>
              <a:t>리하면 </a:t>
            </a:r>
            <a:endParaRPr kumimoji="0" lang="ko-KR" altLang="en-US" sz="3600" dirty="0">
              <a:solidFill>
                <a:srgbClr val="FFFF00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22778 0.1074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1125" y="43907"/>
              <a:ext cx="8853488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예수님은 창조자이시고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, 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구원자이시기 때문에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얼마든지 자신을 높여도 되시는 분이십니다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5" name="AutoShape 671"/>
          <p:cNvSpPr>
            <a:spLocks noChangeArrowheads="1"/>
          </p:cNvSpPr>
          <p:nvPr/>
        </p:nvSpPr>
        <p:spPr bwMode="auto">
          <a:xfrm rot="3039941" flipV="1">
            <a:off x="763391" y="605851"/>
            <a:ext cx="583742" cy="1041337"/>
          </a:xfrm>
          <a:custGeom>
            <a:avLst/>
            <a:gdLst>
              <a:gd name="T0" fmla="*/ 1113763 w 21600"/>
              <a:gd name="T1" fmla="*/ 394102 h 21600"/>
              <a:gd name="T2" fmla="*/ 295797 w 21600"/>
              <a:gd name="T3" fmla="*/ 3750493 h 21600"/>
              <a:gd name="T4" fmla="*/ 1370815 w 21600"/>
              <a:gd name="T5" fmla="*/ 1127696 h 21600"/>
              <a:gd name="T6" fmla="*/ 3925999 w 21600"/>
              <a:gd name="T7" fmla="*/ 268499 h 21600"/>
              <a:gd name="T8" fmla="*/ 3970840 w 21600"/>
              <a:gd name="T9" fmla="*/ 2015412 h 21600"/>
              <a:gd name="T10" fmla="*/ 2838197 w 21600"/>
              <a:gd name="T11" fmla="*/ 20842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3" y="4887"/>
                </a:moveTo>
                <a:cubicBezTo>
                  <a:pt x="14776" y="3512"/>
                  <a:pt x="12825" y="2749"/>
                  <a:pt x="10800" y="2749"/>
                </a:cubicBezTo>
                <a:cubicBezTo>
                  <a:pt x="6353" y="2749"/>
                  <a:pt x="2749" y="6353"/>
                  <a:pt x="2749" y="10800"/>
                </a:cubicBezTo>
                <a:cubicBezTo>
                  <a:pt x="2748" y="11247"/>
                  <a:pt x="2786" y="11693"/>
                  <a:pt x="2860" y="12134"/>
                </a:cubicBezTo>
                <a:lnTo>
                  <a:pt x="149" y="12590"/>
                </a:lnTo>
                <a:cubicBezTo>
                  <a:pt x="49" y="11998"/>
                  <a:pt x="0" y="1139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517" y="-1"/>
                  <a:pt x="16134" y="1024"/>
                  <a:pt x="18129" y="2868"/>
                </a:cubicBezTo>
                <a:lnTo>
                  <a:pt x="19962" y="885"/>
                </a:lnTo>
                <a:lnTo>
                  <a:pt x="20190" y="6643"/>
                </a:lnTo>
                <a:lnTo>
                  <a:pt x="14431" y="6870"/>
                </a:lnTo>
                <a:lnTo>
                  <a:pt x="16263" y="4887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15616" y="1290826"/>
            <a:ext cx="698477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spc="50" dirty="0" smtClean="0">
                <a:ln w="11430"/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그러나 예수님은 자신을 낮추시고 인간의 모습으로 오셨습니다</a:t>
            </a:r>
            <a:endParaRPr kumimoji="0" lang="en-US" altLang="ko-KR" sz="3200" spc="50" dirty="0">
              <a:ln w="11430"/>
              <a:solidFill>
                <a:srgbClr val="7030A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grpSp>
        <p:nvGrpSpPr>
          <p:cNvPr id="7" name="그룹 6"/>
          <p:cNvGrpSpPr>
            <a:grpSpLocks/>
          </p:cNvGrpSpPr>
          <p:nvPr/>
        </p:nvGrpSpPr>
        <p:grpSpPr bwMode="auto">
          <a:xfrm>
            <a:off x="293688" y="2708944"/>
            <a:ext cx="8497887" cy="3257426"/>
            <a:chOff x="683568" y="476672"/>
            <a:chExt cx="7775575" cy="2808312"/>
          </a:xfrm>
        </p:grpSpPr>
        <p:pic>
          <p:nvPicPr>
            <p:cNvPr id="8" name="Picture 2" descr="스크롤, 롤, 파피루스, 종이, 양피지, 쓰기, 자료, 작은, 설명서, 고 대, 오래 된, 찢어진"/>
            <p:cNvPicPr>
              <a:picLocks noChangeAspect="1" noChangeArrowheads="1"/>
            </p:cNvPicPr>
            <p:nvPr/>
          </p:nvPicPr>
          <p:blipFill>
            <a:blip r:embed="rId2" cstate="print"/>
            <a:srcRect t="10001" b="12000"/>
            <a:stretch>
              <a:fillRect/>
            </a:stretch>
          </p:blipFill>
          <p:spPr bwMode="auto">
            <a:xfrm>
              <a:off x="683568" y="476672"/>
              <a:ext cx="7775575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직사각형 18"/>
            <p:cNvSpPr>
              <a:spLocks noChangeArrowheads="1"/>
            </p:cNvSpPr>
            <p:nvPr/>
          </p:nvSpPr>
          <p:spPr bwMode="auto">
            <a:xfrm>
              <a:off x="1078936" y="911211"/>
              <a:ext cx="6907766" cy="220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사람의 모양으로 나타나사</a:t>
              </a:r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죽기까지 복종 하셨으니</a:t>
              </a:r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곧 십자가에 죽으심이라</a:t>
              </a:r>
              <a:endParaRPr kumimoji="0"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ko-KR" altLang="en-US" sz="3200" dirty="0" err="1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빌립보서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2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8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말씀 </a:t>
              </a: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3121752" y="3645024"/>
            <a:ext cx="2818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o-KR" altLang="en-US" sz="2800" dirty="0" smtClean="0">
                <a:solidFill>
                  <a:srgbClr val="FF33CC"/>
                </a:solidFill>
                <a:latin typeface="HY강B" pitchFamily="18" charset="-127"/>
                <a:ea typeface="HY강B" pitchFamily="18" charset="-127"/>
              </a:rPr>
              <a:t>자기를 낮추시고</a:t>
            </a:r>
            <a:endParaRPr lang="en-US" altLang="ko-KR" sz="2800" dirty="0" smtClean="0">
              <a:solidFill>
                <a:srgbClr val="FF33CC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>
            <a:grpSpLocks/>
          </p:cNvGrpSpPr>
          <p:nvPr/>
        </p:nvGrpSpPr>
        <p:grpSpPr bwMode="auto">
          <a:xfrm>
            <a:off x="0" y="0"/>
            <a:ext cx="9121775" cy="6858000"/>
            <a:chOff x="0" y="0"/>
            <a:chExt cx="9121030" cy="6858000"/>
          </a:xfrm>
        </p:grpSpPr>
        <p:pic>
          <p:nvPicPr>
            <p:cNvPr id="8" name="Picture 19" descr="18_배경-cop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r="45274"/>
            <a:stretch>
              <a:fillRect/>
            </a:stretch>
          </p:blipFill>
          <p:spPr bwMode="auto">
            <a:xfrm>
              <a:off x="0" y="0"/>
              <a:ext cx="500404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18_배경-cop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r="45274"/>
            <a:stretch>
              <a:fillRect/>
            </a:stretch>
          </p:blipFill>
          <p:spPr bwMode="auto">
            <a:xfrm flipH="1">
              <a:off x="4932040" y="0"/>
              <a:ext cx="418899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그룹 1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1125" y="43907"/>
              <a:ext cx="8853488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우리가 구원을 받게 된 것은 예수님이 자신을 낮추시고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십자가에서 죽으셨기 때문입니다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10" name="Picture 6" descr="18_1-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334" y="3573463"/>
            <a:ext cx="2665413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21-copy"/>
          <p:cNvPicPr>
            <a:picLocks noChangeAspect="1" noChangeArrowheads="1"/>
          </p:cNvPicPr>
          <p:nvPr/>
        </p:nvPicPr>
        <p:blipFill>
          <a:blip r:embed="rId4" cstate="print"/>
          <a:srcRect b="-3431"/>
          <a:stretch>
            <a:fillRect/>
          </a:stretch>
        </p:blipFill>
        <p:spPr bwMode="auto">
          <a:xfrm>
            <a:off x="2123728" y="1340768"/>
            <a:ext cx="4701612" cy="5407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24" descr="29_--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5636" y="5574555"/>
            <a:ext cx="452437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25" descr="29_--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5636" y="6222255"/>
            <a:ext cx="450850" cy="51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28" descr="29_--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140968"/>
            <a:ext cx="452438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29" descr="29_--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4508" y="3140968"/>
            <a:ext cx="452438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30" descr="29_--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644206"/>
            <a:ext cx="452438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31" descr="29_--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4508" y="3717231"/>
            <a:ext cx="452438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5" descr="29_--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5326" y="4156968"/>
            <a:ext cx="450850" cy="51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25" descr="29_--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7014" y="4239916"/>
            <a:ext cx="450850" cy="51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5"/>
          <p:cNvGrpSpPr>
            <a:grpSpLocks/>
          </p:cNvGrpSpPr>
          <p:nvPr/>
        </p:nvGrpSpPr>
        <p:grpSpPr bwMode="auto">
          <a:xfrm>
            <a:off x="2412653" y="1412776"/>
            <a:ext cx="4319587" cy="4968875"/>
            <a:chOff x="1187624" y="836712"/>
            <a:chExt cx="3528392" cy="4392488"/>
          </a:xfrm>
        </p:grpSpPr>
        <p:pic>
          <p:nvPicPr>
            <p:cNvPr id="9" name="Picture 4" descr="http://cfile231.uf.daum.net/image/2635DE50525ECD8D16FEA2"/>
            <p:cNvPicPr>
              <a:picLocks noChangeAspect="1" noChangeArrowheads="1"/>
            </p:cNvPicPr>
            <p:nvPr/>
          </p:nvPicPr>
          <p:blipFill>
            <a:blip r:embed="rId2" cstate="print"/>
            <a:srcRect l="5466" t="2969" r="5273" b="6430"/>
            <a:stretch>
              <a:fillRect/>
            </a:stretch>
          </p:blipFill>
          <p:spPr bwMode="auto">
            <a:xfrm>
              <a:off x="1187624" y="836712"/>
              <a:ext cx="3528392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1540070" y="1982920"/>
              <a:ext cx="2240628" cy="2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때문에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예수님을 믿는 사람은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자신을 높여서는 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안 됩니다</a:t>
              </a:r>
              <a:endParaRPr lang="en-US" altLang="ko-KR" sz="3600" dirty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323528" y="1484313"/>
            <a:ext cx="4319587" cy="4968875"/>
            <a:chOff x="1187624" y="836712"/>
            <a:chExt cx="3528392" cy="4392488"/>
          </a:xfrm>
        </p:grpSpPr>
        <p:pic>
          <p:nvPicPr>
            <p:cNvPr id="3" name="Picture 4" descr="http://cfile231.uf.daum.net/image/2635DE50525ECD8D16FEA2"/>
            <p:cNvPicPr>
              <a:picLocks noChangeAspect="1" noChangeArrowheads="1"/>
            </p:cNvPicPr>
            <p:nvPr/>
          </p:nvPicPr>
          <p:blipFill>
            <a:blip r:embed="rId2" cstate="print"/>
            <a:srcRect l="5466" t="2969" r="5273" b="6430"/>
            <a:stretch>
              <a:fillRect/>
            </a:stretch>
          </p:blipFill>
          <p:spPr bwMode="auto">
            <a:xfrm>
              <a:off x="1187624" y="836712"/>
              <a:ext cx="3528392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7"/>
            <p:cNvSpPr txBox="1">
              <a:spLocks noChangeArrowheads="1"/>
            </p:cNvSpPr>
            <p:nvPr/>
          </p:nvSpPr>
          <p:spPr bwMode="auto">
            <a:xfrm>
              <a:off x="1562412" y="1743853"/>
              <a:ext cx="2277291" cy="2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자신이 예수님보다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크고 위대하다고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믿는다면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자신을 높여도 됩니다</a:t>
              </a:r>
              <a:endParaRPr lang="en-US" altLang="ko-KR" sz="3600" dirty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5" name="그룹 5"/>
          <p:cNvGrpSpPr>
            <a:grpSpLocks/>
          </p:cNvGrpSpPr>
          <p:nvPr/>
        </p:nvGrpSpPr>
        <p:grpSpPr bwMode="auto">
          <a:xfrm>
            <a:off x="4500563" y="1484313"/>
            <a:ext cx="4319587" cy="4968875"/>
            <a:chOff x="1187624" y="836712"/>
            <a:chExt cx="3528392" cy="4392488"/>
          </a:xfrm>
        </p:grpSpPr>
        <p:pic>
          <p:nvPicPr>
            <p:cNvPr id="6" name="Picture 4" descr="http://cfile231.uf.daum.net/image/2635DE50525ECD8D16FEA2"/>
            <p:cNvPicPr>
              <a:picLocks noChangeAspect="1" noChangeArrowheads="1"/>
            </p:cNvPicPr>
            <p:nvPr/>
          </p:nvPicPr>
          <p:blipFill>
            <a:blip r:embed="rId2" cstate="print"/>
            <a:srcRect l="5466" t="2969" r="5273" b="6430"/>
            <a:stretch>
              <a:fillRect/>
            </a:stretch>
          </p:blipFill>
          <p:spPr bwMode="auto">
            <a:xfrm>
              <a:off x="1187624" y="836712"/>
              <a:ext cx="3528392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1662768" y="1743853"/>
              <a:ext cx="2171230" cy="2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그러나 세상에서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예수님보다 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크고 위대한 사람은 </a:t>
              </a:r>
              <a:endParaRPr lang="en-US" altLang="ko-KR" sz="3600" dirty="0" smtClean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600" dirty="0" smtClean="0">
                  <a:solidFill>
                    <a:srgbClr val="FFFFFF"/>
                  </a:solidFill>
                  <a:latin typeface="안상수2006중간" pitchFamily="18" charset="-127"/>
                  <a:ea typeface="안상수2006중간" pitchFamily="18" charset="-127"/>
                </a:rPr>
                <a:t>한 명도 없습니다</a:t>
              </a:r>
              <a:endParaRPr lang="en-US" altLang="ko-KR" sz="3600" dirty="0">
                <a:solidFill>
                  <a:srgbClr val="FFFF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1125" y="282243"/>
              <a:ext cx="8853488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자신을 낮추면 어떻게 될까요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5" name="그룹 14"/>
          <p:cNvGrpSpPr>
            <a:grpSpLocks/>
          </p:cNvGrpSpPr>
          <p:nvPr/>
        </p:nvGrpSpPr>
        <p:grpSpPr bwMode="auto">
          <a:xfrm>
            <a:off x="857250" y="2997200"/>
            <a:ext cx="7345363" cy="3024188"/>
            <a:chOff x="1016000" y="1557338"/>
            <a:chExt cx="7200900" cy="1138237"/>
          </a:xfrm>
        </p:grpSpPr>
        <p:sp>
          <p:nvSpPr>
            <p:cNvPr id="6" name="AutoShape 299"/>
            <p:cNvSpPr>
              <a:spLocks noChangeArrowheads="1"/>
            </p:cNvSpPr>
            <p:nvPr/>
          </p:nvSpPr>
          <p:spPr bwMode="auto">
            <a:xfrm flipV="1">
              <a:off x="1016000" y="2479877"/>
              <a:ext cx="7200900" cy="215698"/>
            </a:xfrm>
            <a:custGeom>
              <a:avLst/>
              <a:gdLst>
                <a:gd name="T0" fmla="*/ 2147483647 w 21600"/>
                <a:gd name="T1" fmla="*/ 10785006 h 21600"/>
                <a:gd name="T2" fmla="*/ 2147483647 w 21600"/>
                <a:gd name="T3" fmla="*/ 21570011 h 21600"/>
                <a:gd name="T4" fmla="*/ 2147483647 w 21600"/>
                <a:gd name="T5" fmla="*/ 10785006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16 w 21600"/>
                <a:gd name="T13" fmla="*/ 2816 h 21600"/>
                <a:gd name="T14" fmla="*/ 18784 w 21600"/>
                <a:gd name="T15" fmla="*/ 187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032" y="21600"/>
                  </a:lnTo>
                  <a:lnTo>
                    <a:pt x="1956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rgbClr val="000000">
                    <a:alpha val="60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" name="AutoShape 300"/>
            <p:cNvSpPr>
              <a:spLocks noChangeArrowheads="1"/>
            </p:cNvSpPr>
            <p:nvPr/>
          </p:nvSpPr>
          <p:spPr bwMode="auto">
            <a:xfrm rot="10800000" flipV="1">
              <a:off x="1059576" y="2435662"/>
              <a:ext cx="7119974" cy="66323"/>
            </a:xfrm>
            <a:custGeom>
              <a:avLst/>
              <a:gdLst>
                <a:gd name="T0" fmla="*/ 2147483647 w 21600"/>
                <a:gd name="T1" fmla="*/ 317657 h 21600"/>
                <a:gd name="T2" fmla="*/ 2147483647 w 21600"/>
                <a:gd name="T3" fmla="*/ 635305 h 21600"/>
                <a:gd name="T4" fmla="*/ 2147483647 w 21600"/>
                <a:gd name="T5" fmla="*/ 31765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09 w 21600"/>
                <a:gd name="T13" fmla="*/ 2909 h 21600"/>
                <a:gd name="T14" fmla="*/ 18691 w 21600"/>
                <a:gd name="T15" fmla="*/ 186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218" y="21600"/>
                  </a:lnTo>
                  <a:lnTo>
                    <a:pt x="1938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424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" name="AutoShape 301"/>
            <p:cNvSpPr>
              <a:spLocks noChangeArrowheads="1"/>
            </p:cNvSpPr>
            <p:nvPr/>
          </p:nvSpPr>
          <p:spPr bwMode="auto">
            <a:xfrm rot="10800000">
              <a:off x="1059576" y="1557338"/>
              <a:ext cx="7119974" cy="876532"/>
            </a:xfrm>
            <a:custGeom>
              <a:avLst/>
              <a:gdLst>
                <a:gd name="T0" fmla="*/ 2147483647 w 21600"/>
                <a:gd name="T1" fmla="*/ 721141737 h 21600"/>
                <a:gd name="T2" fmla="*/ 2147483647 w 21600"/>
                <a:gd name="T3" fmla="*/ 1442283473 h 21600"/>
                <a:gd name="T4" fmla="*/ 2147483647 w 21600"/>
                <a:gd name="T5" fmla="*/ 72114173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72 w 21600"/>
                <a:gd name="T13" fmla="*/ 2272 h 21600"/>
                <a:gd name="T14" fmla="*/ 19328 w 21600"/>
                <a:gd name="T15" fmla="*/ 193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43" y="21600"/>
                  </a:lnTo>
                  <a:lnTo>
                    <a:pt x="206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30A0"/>
            </a:solidFill>
            <a:ln w="1270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ectangle 302"/>
            <p:cNvSpPr>
              <a:spLocks noChangeArrowheads="1"/>
            </p:cNvSpPr>
            <p:nvPr/>
          </p:nvSpPr>
          <p:spPr bwMode="auto">
            <a:xfrm>
              <a:off x="2787800" y="1881183"/>
              <a:ext cx="3352273" cy="266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000" kern="0" dirty="0" smtClean="0">
                  <a:solidFill>
                    <a:srgbClr val="FFFF00"/>
                  </a:solidFill>
                  <a:latin typeface="HY얕은샘물M" pitchFamily="18" charset="-127"/>
                  <a:ea typeface="HY얕은샘물M" pitchFamily="18" charset="-127"/>
                </a:rPr>
                <a:t>예수님이 높여 주십니다</a:t>
              </a:r>
              <a:endParaRPr kumimoji="0" lang="en-US" altLang="ko-KR" sz="4000" kern="0" dirty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10" name="AutoShape 304"/>
            <p:cNvSpPr>
              <a:spLocks noChangeArrowheads="1"/>
            </p:cNvSpPr>
            <p:nvPr/>
          </p:nvSpPr>
          <p:spPr bwMode="auto">
            <a:xfrm rot="10800000">
              <a:off x="1313250" y="1586018"/>
              <a:ext cx="6625076" cy="215698"/>
            </a:xfrm>
            <a:custGeom>
              <a:avLst/>
              <a:gdLst>
                <a:gd name="T0" fmla="*/ 2147483647 w 21600"/>
                <a:gd name="T1" fmla="*/ 10785006 h 21600"/>
                <a:gd name="T2" fmla="*/ 2147483647 w 21600"/>
                <a:gd name="T3" fmla="*/ 21570011 h 21600"/>
                <a:gd name="T4" fmla="*/ 2147483647 w 21600"/>
                <a:gd name="T5" fmla="*/ 10785006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2 w 21600"/>
                <a:gd name="T13" fmla="*/ 1922 h 21600"/>
                <a:gd name="T14" fmla="*/ 19678 w 21600"/>
                <a:gd name="T15" fmla="*/ 196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3" y="21600"/>
                  </a:lnTo>
                  <a:lnTo>
                    <a:pt x="2135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4240">
                    <a:alpha val="0"/>
                  </a:srgbClr>
                </a:gs>
                <a:gs pos="100000">
                  <a:srgbClr val="FFFFFF">
                    <a:alpha val="39998"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293688" y="819646"/>
            <a:ext cx="8497887" cy="3257426"/>
            <a:chOff x="683568" y="476672"/>
            <a:chExt cx="7775575" cy="2808312"/>
          </a:xfrm>
        </p:grpSpPr>
        <p:pic>
          <p:nvPicPr>
            <p:cNvPr id="3" name="Picture 2" descr="스크롤, 롤, 파피루스, 종이, 양피지, 쓰기, 자료, 작은, 설명서, 고 대, 오래 된, 찢어진"/>
            <p:cNvPicPr>
              <a:picLocks noChangeAspect="1" noChangeArrowheads="1"/>
            </p:cNvPicPr>
            <p:nvPr/>
          </p:nvPicPr>
          <p:blipFill>
            <a:blip r:embed="rId2" cstate="print"/>
            <a:srcRect t="10001" b="12000"/>
            <a:stretch>
              <a:fillRect/>
            </a:stretch>
          </p:blipFill>
          <p:spPr bwMode="auto">
            <a:xfrm>
              <a:off x="683568" y="476672"/>
              <a:ext cx="7775575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직사각형 18"/>
            <p:cNvSpPr>
              <a:spLocks noChangeArrowheads="1"/>
            </p:cNvSpPr>
            <p:nvPr/>
          </p:nvSpPr>
          <p:spPr bwMode="auto">
            <a:xfrm>
              <a:off x="1078936" y="911211"/>
              <a:ext cx="6907766" cy="2096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주 앞에서 낮추라</a:t>
              </a:r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그리하면</a:t>
              </a:r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endParaRPr kumimoji="0" lang="en-US" altLang="ko-KR" sz="3200" dirty="0" smtClean="0">
                <a:solidFill>
                  <a:srgbClr val="00B05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ko-KR" altLang="en-US" sz="3200" dirty="0" err="1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빌립보서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2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8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말씀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97272" y="50149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라</a:t>
            </a:r>
            <a:endParaRPr lang="ko-KR" altLang="en-US" sz="36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67544" y="4653136"/>
            <a:ext cx="8136904" cy="1296144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298381" y="50149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시</a:t>
            </a:r>
            <a:endParaRPr lang="ko-KR" altLang="en-US" sz="36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6403" y="50149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주</a:t>
            </a:r>
            <a:endParaRPr lang="ko-KR" altLang="en-US" sz="36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7512" y="50149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서</a:t>
            </a:r>
            <a:endParaRPr lang="ko-KR" altLang="en-US" sz="36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7592" y="50149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를</a:t>
            </a:r>
            <a:endParaRPr lang="ko-KR" altLang="en-US" sz="36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8701" y="50149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너</a:t>
            </a:r>
            <a:endParaRPr lang="ko-KR" altLang="en-US" sz="36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6723" y="50149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이</a:t>
            </a:r>
            <a:endParaRPr lang="ko-KR" altLang="en-US" sz="36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7832" y="50149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께</a:t>
            </a:r>
            <a:endParaRPr lang="ko-KR" altLang="en-US" sz="36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0682" y="50149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희</a:t>
            </a:r>
            <a:endParaRPr lang="ko-KR" altLang="en-US" sz="36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1791" y="50149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높</a:t>
            </a:r>
            <a:endParaRPr lang="ko-KR" altLang="en-US" sz="36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9813" y="501491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리</a:t>
            </a:r>
            <a:endParaRPr lang="ko-KR" altLang="en-US" sz="36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7.40741E-7 L 0.71441 -0.393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-1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7.40741E-7 L 0.53541 -0.3937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-1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05556E-6 7.40741E-7 L -0.02795 -0.3937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1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7.40741E-7 L 0.00572 -0.3937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7.40741E-7 L 0.10018 -0.3937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1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7.40741E-7 L -0.07882 -0.3937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7.40741E-7 L 0.0823 -0.3937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9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7 7.40741E-7 L -0.36458 -0.3937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7.40741E-7 L -0.26007 -0.3937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94444E-6 7.40741E-7 L -0.20295 -0.4041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20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7.40741E-7 L -0.12829 -0.3937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19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7" grpId="0" animBg="1"/>
      <p:bldP spid="8" grpId="1"/>
      <p:bldP spid="8" grpId="2"/>
      <p:bldP spid="9" grpId="1"/>
      <p:bldP spid="9" grpId="2"/>
      <p:bldP spid="10" grpId="1"/>
      <p:bldP spid="10" grpId="2"/>
      <p:bldP spid="11" grpId="1"/>
      <p:bldP spid="11" grpId="2"/>
      <p:bldP spid="12" grpId="1"/>
      <p:bldP spid="12" grpId="2"/>
      <p:bldP spid="13" grpId="1"/>
      <p:bldP spid="13" grpId="2"/>
      <p:bldP spid="14" grpId="1"/>
      <p:bldP spid="14" grpId="2"/>
      <p:bldP spid="15" grpId="1"/>
      <p:bldP spid="15" grpId="2"/>
      <p:bldP spid="16" grpId="1"/>
      <p:bldP spid="16" grpId="2"/>
      <p:bldP spid="17" grpId="1"/>
      <p:bldP spid="1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12" name="직사각형 11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111125" y="282243"/>
              <a:ext cx="8853488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예수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님 앞에서 자신을 낮추면 예수님이 높여 주시고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…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8" name="그룹 7"/>
          <p:cNvGrpSpPr>
            <a:grpSpLocks/>
          </p:cNvGrpSpPr>
          <p:nvPr/>
        </p:nvGrpSpPr>
        <p:grpSpPr bwMode="auto">
          <a:xfrm rot="390681">
            <a:off x="1792723" y="4478031"/>
            <a:ext cx="5759450" cy="2376488"/>
            <a:chOff x="2483768" y="2780928"/>
            <a:chExt cx="5040560" cy="2376264"/>
          </a:xfrm>
        </p:grpSpPr>
        <p:pic>
          <p:nvPicPr>
            <p:cNvPr id="9" name="Picture 2" descr="http://pds10.egloos.com/pds/200904/06/23/a0109823_49d92d6cdd76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373" t="58868" b="4169"/>
            <a:stretch>
              <a:fillRect/>
            </a:stretch>
          </p:blipFill>
          <p:spPr bwMode="auto">
            <a:xfrm>
              <a:off x="2483768" y="2780928"/>
              <a:ext cx="5040560" cy="23762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모서리가 둥근 직사각형 9"/>
            <p:cNvSpPr/>
            <p:nvPr/>
          </p:nvSpPr>
          <p:spPr>
            <a:xfrm>
              <a:off x="4122288" y="4220952"/>
              <a:ext cx="1476791" cy="64922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2800" dirty="0" smtClean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예수님</a:t>
              </a:r>
              <a:endParaRPr lang="en-US" altLang="ko-KR" sz="2800" dirty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584811" y="2420887"/>
            <a:ext cx="2663106" cy="2603937"/>
            <a:chOff x="755576" y="1484784"/>
            <a:chExt cx="2649346" cy="3067074"/>
          </a:xfrm>
        </p:grpSpPr>
        <p:pic>
          <p:nvPicPr>
            <p:cNvPr id="6" name="Picture 2" descr="소년, 행복한, 하이 틴, 남자, 친구, 십 대, 사람들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1484784"/>
              <a:ext cx="2649346" cy="306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187624" y="3501008"/>
              <a:ext cx="20521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solidFill>
                    <a:srgbClr val="00CC00"/>
                  </a:solidFill>
                  <a:latin typeface="안상수2006중간" pitchFamily="18" charset="-127"/>
                  <a:ea typeface="안상수2006중간" pitchFamily="18" charset="-127"/>
                </a:rPr>
                <a:t>자신을 낮추는 사람</a:t>
              </a:r>
              <a:endParaRPr lang="ko-KR" altLang="en-US" sz="2800" dirty="0">
                <a:solidFill>
                  <a:srgbClr val="00CC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11" name="직사각형 10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111125" y="282243"/>
              <a:ext cx="8853488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예수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님 앞에서 자신을 높이면 예수님이 낮춰 주십니다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584811" y="2420887"/>
            <a:ext cx="2663106" cy="2603937"/>
            <a:chOff x="755576" y="1484784"/>
            <a:chExt cx="2649346" cy="3067074"/>
          </a:xfrm>
        </p:grpSpPr>
        <p:pic>
          <p:nvPicPr>
            <p:cNvPr id="14" name="Picture 2" descr="소년, 행복한, 하이 틴, 남자, 친구, 십 대, 사람들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484784"/>
              <a:ext cx="2649346" cy="306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187624" y="3501008"/>
              <a:ext cx="2008072" cy="616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solidFill>
                    <a:srgbClr val="00CC00"/>
                  </a:solidFill>
                  <a:latin typeface="안상수2006중간" pitchFamily="18" charset="-127"/>
                  <a:ea typeface="안상수2006중간" pitchFamily="18" charset="-127"/>
                </a:rPr>
                <a:t>자신을 높이는 사람</a:t>
              </a:r>
              <a:endParaRPr lang="ko-KR" altLang="en-US" sz="2800" dirty="0">
                <a:solidFill>
                  <a:srgbClr val="00CC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1619672" y="404664"/>
            <a:ext cx="5759450" cy="2693207"/>
            <a:chOff x="1304376" y="3443736"/>
            <a:chExt cx="5759450" cy="2693207"/>
          </a:xfrm>
        </p:grpSpPr>
        <p:pic>
          <p:nvPicPr>
            <p:cNvPr id="17" name="Picture 2" descr="http://pds10.egloos.com/pds/200904/06/23/a0109823_49d92d6cdd76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373" t="58868" b="4169"/>
            <a:stretch>
              <a:fillRect/>
            </a:stretch>
          </p:blipFill>
          <p:spPr bwMode="auto">
            <a:xfrm rot="390681" flipV="1">
              <a:off x="1304376" y="3443736"/>
              <a:ext cx="5759450" cy="26932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모서리가 둥근 직사각형 17"/>
            <p:cNvSpPr/>
            <p:nvPr/>
          </p:nvSpPr>
          <p:spPr bwMode="auto">
            <a:xfrm rot="11365434" flipV="1">
              <a:off x="3180694" y="3706197"/>
              <a:ext cx="1687412" cy="73581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2800" dirty="0" smtClean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예수님</a:t>
              </a:r>
              <a:endParaRPr lang="en-US" altLang="ko-KR" sz="2800" dirty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卜-order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348880"/>
            <a:ext cx="3456384" cy="3456384"/>
          </a:xfrm>
          <a:prstGeom prst="rect">
            <a:avLst/>
          </a:prstGeom>
          <a:noFill/>
        </p:spPr>
      </p:pic>
      <p:grpSp>
        <p:nvGrpSpPr>
          <p:cNvPr id="3" name="그룹 2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111125" y="282243"/>
              <a:ext cx="8853488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한자 중에 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‘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복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’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자가 있습니다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4" name="직사각형 3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111125" y="43907"/>
              <a:ext cx="8853488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‘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복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’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자 위에 일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(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一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)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자를 올려 놓으면 </a:t>
              </a:r>
              <a:endParaRPr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아래 하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(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下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)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자가 됩니다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8" name="Picture 8" descr="http://dict.cyberseodang.or.kr/images/busubusu/busu_025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9631" t="15934" r="12464" b="29181"/>
          <a:stretch>
            <a:fillRect/>
          </a:stretch>
        </p:blipFill>
        <p:spPr bwMode="auto">
          <a:xfrm>
            <a:off x="3694184" y="2565472"/>
            <a:ext cx="1555032" cy="2951760"/>
          </a:xfrm>
          <a:prstGeom prst="rect">
            <a:avLst/>
          </a:prstGeom>
          <a:noFill/>
        </p:spPr>
      </p:pic>
      <p:pic>
        <p:nvPicPr>
          <p:cNvPr id="6" name="Picture 10" descr="File:一-bla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7560" t="35279" r="9281" b="42041"/>
          <a:stretch>
            <a:fillRect/>
          </a:stretch>
        </p:blipFill>
        <p:spPr bwMode="auto">
          <a:xfrm>
            <a:off x="2483768" y="2520904"/>
            <a:ext cx="3168352" cy="648072"/>
          </a:xfrm>
          <a:prstGeom prst="rect">
            <a:avLst/>
          </a:prstGeom>
          <a:noFill/>
        </p:spPr>
      </p:pic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5652567" y="2996952"/>
            <a:ext cx="3311921" cy="3672358"/>
            <a:chOff x="975" y="1525"/>
            <a:chExt cx="2585" cy="2795"/>
          </a:xfrm>
        </p:grpSpPr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975" y="1525"/>
              <a:ext cx="2585" cy="2795"/>
              <a:chOff x="1935" y="2160"/>
              <a:chExt cx="1294" cy="1399"/>
            </a:xfrm>
          </p:grpSpPr>
          <p:pic>
            <p:nvPicPr>
              <p:cNvPr id="12" name="Picture 61" descr="Picture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68" y="3216"/>
                <a:ext cx="124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Oval 62"/>
              <p:cNvSpPr>
                <a:spLocks noChangeArrowheads="1"/>
              </p:cNvSpPr>
              <p:nvPr/>
            </p:nvSpPr>
            <p:spPr bwMode="gray">
              <a:xfrm>
                <a:off x="1935" y="2160"/>
                <a:ext cx="1294" cy="122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Oval 63"/>
              <p:cNvSpPr>
                <a:spLocks noChangeArrowheads="1"/>
              </p:cNvSpPr>
              <p:nvPr/>
            </p:nvSpPr>
            <p:spPr bwMode="gray">
              <a:xfrm>
                <a:off x="1952" y="2167"/>
                <a:ext cx="1262" cy="119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Oval 64"/>
              <p:cNvSpPr>
                <a:spLocks noChangeArrowheads="1"/>
              </p:cNvSpPr>
              <p:nvPr/>
            </p:nvSpPr>
            <p:spPr bwMode="gray">
              <a:xfrm>
                <a:off x="1965" y="2178"/>
                <a:ext cx="1201" cy="11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Oval 65"/>
              <p:cNvSpPr>
                <a:spLocks noChangeArrowheads="1"/>
              </p:cNvSpPr>
              <p:nvPr/>
            </p:nvSpPr>
            <p:spPr bwMode="gray">
              <a:xfrm>
                <a:off x="2035" y="2210"/>
                <a:ext cx="1068" cy="90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1" name="Text Box 66"/>
            <p:cNvSpPr txBox="1">
              <a:spLocks noChangeArrowheads="1"/>
            </p:cNvSpPr>
            <p:nvPr/>
          </p:nvSpPr>
          <p:spPr bwMode="auto">
            <a:xfrm>
              <a:off x="1298" y="1851"/>
              <a:ext cx="1941" cy="17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6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이것은</a:t>
              </a:r>
              <a:endParaRPr kumimoji="0" lang="en-US" altLang="ko-KR" sz="3600" kern="0" dirty="0" smtClean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6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자신을 높이면</a:t>
              </a:r>
              <a:endParaRPr lang="en-US" altLang="ko-KR" sz="3600" kern="0" dirty="0" smtClean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6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낮아지게 된다는</a:t>
              </a:r>
              <a:endParaRPr kumimoji="0" lang="en-US" altLang="ko-KR" sz="3600" kern="0" dirty="0" smtClean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6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뜻입니다</a:t>
              </a:r>
              <a:endParaRPr kumimoji="0" lang="ko-KR" altLang="en-US" sz="3600" kern="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1125" y="43907"/>
              <a:ext cx="8853488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‘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복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’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자 밑에 일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(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一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)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자를 내려 놓으면 </a:t>
              </a:r>
              <a:endParaRPr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err="1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윗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 상 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(</a:t>
              </a: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上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)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자가 됩니다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5" name="Picture 8" descr="http://dict.cyberseodang.or.kr/images/busubusu/busu_025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9631" t="15934" r="12464" b="29181"/>
          <a:stretch>
            <a:fillRect/>
          </a:stretch>
        </p:blipFill>
        <p:spPr bwMode="auto">
          <a:xfrm>
            <a:off x="3694184" y="2565472"/>
            <a:ext cx="1555032" cy="2951760"/>
          </a:xfrm>
          <a:prstGeom prst="rect">
            <a:avLst/>
          </a:prstGeom>
          <a:noFill/>
        </p:spPr>
      </p:pic>
      <p:pic>
        <p:nvPicPr>
          <p:cNvPr id="6" name="Picture 10" descr="File:一-bla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7560" t="35279" r="9281" b="42041"/>
          <a:stretch>
            <a:fillRect/>
          </a:stretch>
        </p:blipFill>
        <p:spPr bwMode="auto">
          <a:xfrm>
            <a:off x="2483768" y="5056040"/>
            <a:ext cx="3168352" cy="648072"/>
          </a:xfrm>
          <a:prstGeom prst="rect">
            <a:avLst/>
          </a:prstGeom>
          <a:noFill/>
        </p:spPr>
      </p:pic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652567" y="2996952"/>
            <a:ext cx="3311921" cy="3672358"/>
            <a:chOff x="975" y="1525"/>
            <a:chExt cx="2585" cy="2795"/>
          </a:xfrm>
        </p:grpSpPr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975" y="1525"/>
              <a:ext cx="2585" cy="2795"/>
              <a:chOff x="1935" y="2160"/>
              <a:chExt cx="1294" cy="1399"/>
            </a:xfrm>
          </p:grpSpPr>
          <p:pic>
            <p:nvPicPr>
              <p:cNvPr id="10" name="Picture 61" descr="Picture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68" y="3216"/>
                <a:ext cx="124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Oval 62"/>
              <p:cNvSpPr>
                <a:spLocks noChangeArrowheads="1"/>
              </p:cNvSpPr>
              <p:nvPr/>
            </p:nvSpPr>
            <p:spPr bwMode="gray">
              <a:xfrm>
                <a:off x="1935" y="2160"/>
                <a:ext cx="1294" cy="122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Oval 63"/>
              <p:cNvSpPr>
                <a:spLocks noChangeArrowheads="1"/>
              </p:cNvSpPr>
              <p:nvPr/>
            </p:nvSpPr>
            <p:spPr bwMode="gray">
              <a:xfrm>
                <a:off x="1952" y="2167"/>
                <a:ext cx="1262" cy="119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Oval 64"/>
              <p:cNvSpPr>
                <a:spLocks noChangeArrowheads="1"/>
              </p:cNvSpPr>
              <p:nvPr/>
            </p:nvSpPr>
            <p:spPr bwMode="gray">
              <a:xfrm>
                <a:off x="1965" y="2178"/>
                <a:ext cx="1201" cy="11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Oval 65"/>
              <p:cNvSpPr>
                <a:spLocks noChangeArrowheads="1"/>
              </p:cNvSpPr>
              <p:nvPr/>
            </p:nvSpPr>
            <p:spPr bwMode="gray">
              <a:xfrm>
                <a:off x="2035" y="2210"/>
                <a:ext cx="1068" cy="90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9" name="Text Box 66"/>
            <p:cNvSpPr txBox="1">
              <a:spLocks noChangeArrowheads="1"/>
            </p:cNvSpPr>
            <p:nvPr/>
          </p:nvSpPr>
          <p:spPr bwMode="auto">
            <a:xfrm>
              <a:off x="1298" y="1851"/>
              <a:ext cx="1941" cy="17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6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이것은</a:t>
              </a:r>
              <a:endParaRPr kumimoji="0" lang="en-US" altLang="ko-KR" sz="3600" kern="0" dirty="0" smtClean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6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자신을 낮추면</a:t>
              </a:r>
              <a:endParaRPr lang="en-US" altLang="ko-KR" sz="3600" kern="0" dirty="0" smtClean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6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높</a:t>
              </a:r>
              <a:r>
                <a:rPr kumimoji="0" lang="ko-KR" altLang="en-US" sz="36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아지게 된다는</a:t>
              </a:r>
              <a:endParaRPr kumimoji="0" lang="en-US" altLang="ko-KR" sz="3600" kern="0" dirty="0" smtClean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600" kern="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뜻입니다</a:t>
              </a:r>
              <a:endParaRPr kumimoji="0" lang="ko-KR" altLang="en-US" sz="3600" kern="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note.kr/data/contents/picok/content/2_13262762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827584" y="2731567"/>
            <a:ext cx="511256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spc="50" dirty="0" smtClean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주 앞에서 </a:t>
            </a:r>
            <a:endParaRPr lang="en-US" altLang="ko-KR" sz="4400" spc="50" dirty="0" smtClean="0">
              <a:ln w="11430"/>
              <a:solidFill>
                <a:srgbClr val="0000CC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휴먼매직체" pitchFamily="18" charset="-127"/>
              <a:ea typeface="휴먼매직체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spc="50" dirty="0" smtClean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낮추며 살아요</a:t>
            </a:r>
            <a:r>
              <a:rPr kumimoji="0" lang="en-US" altLang="ko-KR" sz="4400" spc="50" dirty="0" smtClean="0">
                <a:ln w="11430"/>
                <a:solidFill>
                  <a:srgbClr val="FFFF00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!</a:t>
            </a:r>
            <a:endParaRPr kumimoji="0" lang="en-US" altLang="ko-KR" sz="4400" spc="50" dirty="0">
              <a:ln w="11430"/>
              <a:solidFill>
                <a:srgbClr val="FFFF00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3924298" y="476250"/>
            <a:ext cx="4535487" cy="3024758"/>
            <a:chOff x="3779838" y="620713"/>
            <a:chExt cx="4968875" cy="3024187"/>
          </a:xfrm>
        </p:grpSpPr>
        <p:sp>
          <p:nvSpPr>
            <p:cNvPr id="3" name="구름 모양 설명선 2"/>
            <p:cNvSpPr/>
            <p:nvPr/>
          </p:nvSpPr>
          <p:spPr bwMode="auto">
            <a:xfrm>
              <a:off x="3779838" y="620713"/>
              <a:ext cx="4968875" cy="3024187"/>
            </a:xfrm>
            <a:prstGeom prst="cloudCallout">
              <a:avLst>
                <a:gd name="adj1" fmla="val -36130"/>
                <a:gd name="adj2" fmla="val 47186"/>
              </a:avLst>
            </a:prstGeom>
            <a:solidFill>
              <a:srgbClr val="0000CC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FFFFFF"/>
                </a:solidFill>
                <a:latin typeface="굴림"/>
                <a:ea typeface="굴림"/>
              </a:endParaRPr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489432" y="1283598"/>
              <a:ext cx="3498657" cy="156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kern="0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예수님 앞에서</a:t>
              </a:r>
              <a:endParaRPr kumimoji="0" lang="en-US" altLang="ko-KR" sz="3200" kern="0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자신을 낮추는</a:t>
              </a:r>
              <a:endParaRPr kumimoji="0" lang="en-US" altLang="ko-KR" sz="3200" kern="0" dirty="0" smtClean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친구들이 </a:t>
              </a:r>
              <a:r>
                <a:rPr kumimoji="0" lang="ko-KR" altLang="en-US" sz="3200" kern="0" dirty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되어요</a:t>
              </a:r>
            </a:p>
          </p:txBody>
        </p:sp>
      </p:grpSp>
      <p:pic>
        <p:nvPicPr>
          <p:cNvPr id="1026" name="Picture 2" descr="http://cfile221.uf.daum.net/image/1747AC344EA4E5000263C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9"/>
          <a:stretch>
            <a:fillRect/>
          </a:stretch>
        </p:blipFill>
        <p:spPr bwMode="auto">
          <a:xfrm>
            <a:off x="35496" y="1916833"/>
            <a:ext cx="417646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1125" y="282104"/>
              <a:ext cx="8853488" cy="55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사람들은 높아지기를 원합니다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1074415" y="1988840"/>
            <a:ext cx="2759124" cy="1672207"/>
            <a:chOff x="179512" y="2004863"/>
            <a:chExt cx="2592288" cy="1368152"/>
          </a:xfrm>
        </p:grpSpPr>
        <p:sp>
          <p:nvSpPr>
            <p:cNvPr id="6" name="구름 5"/>
            <p:cNvSpPr/>
            <p:nvPr/>
          </p:nvSpPr>
          <p:spPr>
            <a:xfrm>
              <a:off x="179512" y="2004863"/>
              <a:ext cx="2592288" cy="1368152"/>
            </a:xfrm>
            <a:prstGeom prst="cloud">
              <a:avLst/>
            </a:prstGeom>
            <a:solidFill>
              <a:srgbClr val="FFFFFF"/>
            </a:solidFill>
            <a:ln w="38100">
              <a:solidFill>
                <a:srgbClr val="7030A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0128" y="2181608"/>
              <a:ext cx="1769938" cy="881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높아지기를</a:t>
              </a:r>
              <a:endParaRPr lang="en-US" altLang="ko-KR" sz="3200" dirty="0" smtClean="0">
                <a:solidFill>
                  <a:srgbClr val="00B05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원한다는 말은</a:t>
              </a:r>
              <a:r>
                <a:rPr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?</a:t>
              </a:r>
              <a:endParaRPr lang="ko-KR" altLang="en-US" sz="3200" dirty="0">
                <a:solidFill>
                  <a:srgbClr val="00B05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sp>
        <p:nvSpPr>
          <p:cNvPr id="7" name="오른쪽으로 구부러진 화살표 6"/>
          <p:cNvSpPr/>
          <p:nvPr/>
        </p:nvSpPr>
        <p:spPr>
          <a:xfrm rot="20102778">
            <a:off x="3113916" y="3288461"/>
            <a:ext cx="504056" cy="792088"/>
          </a:xfrm>
          <a:prstGeom prst="curvedRightArrow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8" name="그룹 140"/>
          <p:cNvGrpSpPr>
            <a:grpSpLocks/>
          </p:cNvGrpSpPr>
          <p:nvPr/>
        </p:nvGrpSpPr>
        <p:grpSpPr bwMode="auto">
          <a:xfrm>
            <a:off x="3810719" y="2218456"/>
            <a:ext cx="3857625" cy="4306888"/>
            <a:chOff x="3571868" y="2129755"/>
            <a:chExt cx="3857652" cy="4307200"/>
          </a:xfrm>
        </p:grpSpPr>
        <p:pic>
          <p:nvPicPr>
            <p:cNvPr id="9" name="Picture 28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93009" y="5762957"/>
              <a:ext cx="3247088" cy="67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29"/>
            <p:cNvSpPr>
              <a:spLocks noChangeArrowheads="1"/>
            </p:cNvSpPr>
            <p:nvPr/>
          </p:nvSpPr>
          <p:spPr bwMode="gray">
            <a:xfrm>
              <a:off x="3571868" y="2214554"/>
              <a:ext cx="3857652" cy="3857649"/>
            </a:xfrm>
            <a:prstGeom prst="ellipse">
              <a:avLst/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Georgia" pitchFamily="18" charset="0"/>
                <a:ea typeface="HY견명조" pitchFamily="18" charset="-127"/>
              </a:endParaRPr>
            </a:p>
          </p:txBody>
        </p:sp>
        <p:sp>
          <p:nvSpPr>
            <p:cNvPr id="11" name="Oval 30"/>
            <p:cNvSpPr>
              <a:spLocks noChangeArrowheads="1"/>
            </p:cNvSpPr>
            <p:nvPr/>
          </p:nvSpPr>
          <p:spPr bwMode="gray">
            <a:xfrm>
              <a:off x="3655127" y="2305742"/>
              <a:ext cx="3679241" cy="3683202"/>
            </a:xfrm>
            <a:prstGeom prst="ellipse">
              <a:avLst/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Georgia" pitchFamily="18" charset="0"/>
                <a:ea typeface="HY견명조" pitchFamily="18" charset="-127"/>
              </a:endParaRPr>
            </a:p>
          </p:txBody>
        </p:sp>
        <p:sp>
          <p:nvSpPr>
            <p:cNvPr id="12" name="Oval 31"/>
            <p:cNvSpPr>
              <a:spLocks noChangeArrowheads="1"/>
            </p:cNvSpPr>
            <p:nvPr/>
          </p:nvSpPr>
          <p:spPr bwMode="gray">
            <a:xfrm>
              <a:off x="3797856" y="2440542"/>
              <a:ext cx="3326382" cy="3326380"/>
            </a:xfrm>
            <a:prstGeom prst="ellipse">
              <a:avLst/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Georgia" pitchFamily="18" charset="0"/>
                <a:ea typeface="HY견명조" pitchFamily="18" charset="-127"/>
              </a:endParaRPr>
            </a:p>
          </p:txBody>
        </p:sp>
        <p:pic>
          <p:nvPicPr>
            <p:cNvPr id="13" name="Picture 32" descr="Picture1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868" y="2129755"/>
              <a:ext cx="2442255" cy="2442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728510" y="3254084"/>
              <a:ext cx="3528417" cy="1754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매직체" pitchFamily="18" charset="-127"/>
                  <a:ea typeface="휴먼매직체" pitchFamily="18" charset="-127"/>
                </a:rPr>
                <a:t>다른 사람보다</a:t>
              </a:r>
              <a:endParaRPr kumimoji="0" lang="en-US" altLang="ko-K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매직체" pitchFamily="18" charset="-127"/>
                  <a:ea typeface="휴먼매직체" pitchFamily="18" charset="-127"/>
                </a:rPr>
                <a:t>위에 있고 싶어하는</a:t>
              </a:r>
              <a:endParaRPr lang="en-US" altLang="ko-K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매직체" pitchFamily="18" charset="-127"/>
                  <a:ea typeface="휴먼매직체" pitchFamily="18" charset="-127"/>
                </a:rPr>
                <a:t>것을 말합니다 </a:t>
              </a:r>
              <a:endParaRPr kumimoji="0" lang="ko-KR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매직체" pitchFamily="18" charset="-127"/>
                <a:ea typeface="휴먼매직체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1125" y="282104"/>
              <a:ext cx="8853488" cy="55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사람들은 왜 높아 지려고 할까요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11" name="그룹 14"/>
          <p:cNvGrpSpPr>
            <a:grpSpLocks/>
          </p:cNvGrpSpPr>
          <p:nvPr/>
        </p:nvGrpSpPr>
        <p:grpSpPr bwMode="auto">
          <a:xfrm>
            <a:off x="857250" y="2997200"/>
            <a:ext cx="7345363" cy="3024188"/>
            <a:chOff x="1016000" y="1557338"/>
            <a:chExt cx="7200900" cy="1138237"/>
          </a:xfrm>
        </p:grpSpPr>
        <p:sp>
          <p:nvSpPr>
            <p:cNvPr id="12" name="AutoShape 299"/>
            <p:cNvSpPr>
              <a:spLocks noChangeArrowheads="1"/>
            </p:cNvSpPr>
            <p:nvPr/>
          </p:nvSpPr>
          <p:spPr bwMode="auto">
            <a:xfrm flipV="1">
              <a:off x="1016000" y="2479877"/>
              <a:ext cx="7200900" cy="215698"/>
            </a:xfrm>
            <a:custGeom>
              <a:avLst/>
              <a:gdLst>
                <a:gd name="T0" fmla="*/ 2147483647 w 21600"/>
                <a:gd name="T1" fmla="*/ 10785006 h 21600"/>
                <a:gd name="T2" fmla="*/ 2147483647 w 21600"/>
                <a:gd name="T3" fmla="*/ 21570011 h 21600"/>
                <a:gd name="T4" fmla="*/ 2147483647 w 21600"/>
                <a:gd name="T5" fmla="*/ 10785006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16 w 21600"/>
                <a:gd name="T13" fmla="*/ 2816 h 21600"/>
                <a:gd name="T14" fmla="*/ 18784 w 21600"/>
                <a:gd name="T15" fmla="*/ 187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032" y="21600"/>
                  </a:lnTo>
                  <a:lnTo>
                    <a:pt x="1956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rgbClr val="000000">
                    <a:alpha val="60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AutoShape 300"/>
            <p:cNvSpPr>
              <a:spLocks noChangeArrowheads="1"/>
            </p:cNvSpPr>
            <p:nvPr/>
          </p:nvSpPr>
          <p:spPr bwMode="auto">
            <a:xfrm rot="10800000" flipV="1">
              <a:off x="1059576" y="2435662"/>
              <a:ext cx="7119974" cy="66323"/>
            </a:xfrm>
            <a:custGeom>
              <a:avLst/>
              <a:gdLst>
                <a:gd name="T0" fmla="*/ 2147483647 w 21600"/>
                <a:gd name="T1" fmla="*/ 317657 h 21600"/>
                <a:gd name="T2" fmla="*/ 2147483647 w 21600"/>
                <a:gd name="T3" fmla="*/ 635305 h 21600"/>
                <a:gd name="T4" fmla="*/ 2147483647 w 21600"/>
                <a:gd name="T5" fmla="*/ 31765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09 w 21600"/>
                <a:gd name="T13" fmla="*/ 2909 h 21600"/>
                <a:gd name="T14" fmla="*/ 18691 w 21600"/>
                <a:gd name="T15" fmla="*/ 186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218" y="21600"/>
                  </a:lnTo>
                  <a:lnTo>
                    <a:pt x="1938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424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AutoShape 301"/>
            <p:cNvSpPr>
              <a:spLocks noChangeArrowheads="1"/>
            </p:cNvSpPr>
            <p:nvPr/>
          </p:nvSpPr>
          <p:spPr bwMode="auto">
            <a:xfrm rot="10800000">
              <a:off x="1059576" y="1557338"/>
              <a:ext cx="7119974" cy="876532"/>
            </a:xfrm>
            <a:custGeom>
              <a:avLst/>
              <a:gdLst>
                <a:gd name="T0" fmla="*/ 2147483647 w 21600"/>
                <a:gd name="T1" fmla="*/ 721141737 h 21600"/>
                <a:gd name="T2" fmla="*/ 2147483647 w 21600"/>
                <a:gd name="T3" fmla="*/ 1442283473 h 21600"/>
                <a:gd name="T4" fmla="*/ 2147483647 w 21600"/>
                <a:gd name="T5" fmla="*/ 72114173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72 w 21600"/>
                <a:gd name="T13" fmla="*/ 2272 h 21600"/>
                <a:gd name="T14" fmla="*/ 19328 w 21600"/>
                <a:gd name="T15" fmla="*/ 193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43" y="21600"/>
                  </a:lnTo>
                  <a:lnTo>
                    <a:pt x="206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30A0"/>
            </a:solidFill>
            <a:ln w="1270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302"/>
            <p:cNvSpPr>
              <a:spLocks noChangeArrowheads="1"/>
            </p:cNvSpPr>
            <p:nvPr/>
          </p:nvSpPr>
          <p:spPr bwMode="auto">
            <a:xfrm>
              <a:off x="2773079" y="1774062"/>
              <a:ext cx="3719999" cy="49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000" kern="0" dirty="0" smtClean="0">
                  <a:solidFill>
                    <a:srgbClr val="FFFF00"/>
                  </a:solidFill>
                  <a:latin typeface="HY얕은샘물M" pitchFamily="18" charset="-127"/>
                  <a:ea typeface="HY얕은샘물M" pitchFamily="18" charset="-127"/>
                </a:rPr>
                <a:t>높아지면 성공한 것이라고</a:t>
              </a:r>
              <a:endParaRPr kumimoji="0" lang="en-US" altLang="ko-KR" sz="4000" kern="0" dirty="0" smtClean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 smtClean="0">
                  <a:solidFill>
                    <a:srgbClr val="FFFF00"/>
                  </a:solidFill>
                  <a:latin typeface="HY얕은샘물M" pitchFamily="18" charset="-127"/>
                  <a:ea typeface="HY얕은샘물M" pitchFamily="18" charset="-127"/>
                </a:rPr>
                <a:t>생각하기 때문입니다</a:t>
              </a:r>
              <a:endParaRPr kumimoji="0" lang="en-US" altLang="ko-KR" sz="4000" kern="0" dirty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16" name="AutoShape 304"/>
            <p:cNvSpPr>
              <a:spLocks noChangeArrowheads="1"/>
            </p:cNvSpPr>
            <p:nvPr/>
          </p:nvSpPr>
          <p:spPr bwMode="auto">
            <a:xfrm rot="10800000">
              <a:off x="1313250" y="1586018"/>
              <a:ext cx="6625076" cy="215698"/>
            </a:xfrm>
            <a:custGeom>
              <a:avLst/>
              <a:gdLst>
                <a:gd name="T0" fmla="*/ 2147483647 w 21600"/>
                <a:gd name="T1" fmla="*/ 10785006 h 21600"/>
                <a:gd name="T2" fmla="*/ 2147483647 w 21600"/>
                <a:gd name="T3" fmla="*/ 21570011 h 21600"/>
                <a:gd name="T4" fmla="*/ 2147483647 w 21600"/>
                <a:gd name="T5" fmla="*/ 10785006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2 w 21600"/>
                <a:gd name="T13" fmla="*/ 1922 h 21600"/>
                <a:gd name="T14" fmla="*/ 19678 w 21600"/>
                <a:gd name="T15" fmla="*/ 196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3" y="21600"/>
                  </a:lnTo>
                  <a:lnTo>
                    <a:pt x="2135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4240">
                    <a:alpha val="0"/>
                  </a:srgbClr>
                </a:gs>
                <a:gs pos="100000">
                  <a:srgbClr val="FFFFFF">
                    <a:alpha val="39998"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etitbe.biz/wp/wp-content/uploads/2015/02/13449704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866" t="58063" r="17494" b="18572"/>
          <a:stretch>
            <a:fillRect/>
          </a:stretch>
        </p:blipFill>
        <p:spPr bwMode="auto">
          <a:xfrm>
            <a:off x="6228184" y="5157192"/>
            <a:ext cx="936104" cy="1512168"/>
          </a:xfrm>
          <a:prstGeom prst="rect">
            <a:avLst/>
          </a:prstGeom>
          <a:noFill/>
        </p:spPr>
      </p:pic>
      <p:pic>
        <p:nvPicPr>
          <p:cNvPr id="7" name="Picture 13" descr="왕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835696" y="2060848"/>
            <a:ext cx="43204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13"/>
          <p:cNvGrpSpPr>
            <a:grpSpLocks/>
          </p:cNvGrpSpPr>
          <p:nvPr/>
        </p:nvGrpSpPr>
        <p:grpSpPr bwMode="auto">
          <a:xfrm>
            <a:off x="4499992" y="1196752"/>
            <a:ext cx="2880320" cy="1584176"/>
            <a:chOff x="2987824" y="2348880"/>
            <a:chExt cx="3384376" cy="1152128"/>
          </a:xfrm>
        </p:grpSpPr>
        <p:sp>
          <p:nvSpPr>
            <p:cNvPr id="9" name="구름 모양 설명선 8"/>
            <p:cNvSpPr/>
            <p:nvPr/>
          </p:nvSpPr>
          <p:spPr>
            <a:xfrm>
              <a:off x="2987824" y="2348880"/>
              <a:ext cx="3384376" cy="1152128"/>
            </a:xfrm>
            <a:prstGeom prst="cloudCallout">
              <a:avLst>
                <a:gd name="adj1" fmla="val -42689"/>
                <a:gd name="adj2" fmla="val 49552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0" name="직사각형 25"/>
            <p:cNvSpPr>
              <a:spLocks noChangeArrowheads="1"/>
            </p:cNvSpPr>
            <p:nvPr/>
          </p:nvSpPr>
          <p:spPr bwMode="auto">
            <a:xfrm>
              <a:off x="3633008" y="2535079"/>
              <a:ext cx="2392459" cy="783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32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높은 곳에 있어야</a:t>
              </a:r>
              <a:endParaRPr kumimoji="0" lang="en-US" altLang="ko-KR" sz="3200" dirty="0" smtClean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2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성공한 거야</a:t>
              </a:r>
              <a:r>
                <a:rPr kumimoji="0" lang="en-US" altLang="ko-KR" sz="320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320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7" name="직사각형 6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111125" y="282104"/>
              <a:ext cx="8853488" cy="55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그런데 성경은 우리에게 낮추는 자가 되라고 말씀하십니다 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9" name="그룹 8"/>
          <p:cNvGrpSpPr>
            <a:grpSpLocks/>
          </p:cNvGrpSpPr>
          <p:nvPr/>
        </p:nvGrpSpPr>
        <p:grpSpPr bwMode="auto">
          <a:xfrm>
            <a:off x="293688" y="2277021"/>
            <a:ext cx="8497887" cy="2808287"/>
            <a:chOff x="683568" y="476672"/>
            <a:chExt cx="7775575" cy="2808312"/>
          </a:xfrm>
        </p:grpSpPr>
        <p:pic>
          <p:nvPicPr>
            <p:cNvPr id="10" name="Picture 2" descr="스크롤, 롤, 파피루스, 종이, 양피지, 쓰기, 자료, 작은, 설명서, 고 대, 오래 된, 찢어진"/>
            <p:cNvPicPr>
              <a:picLocks noChangeAspect="1" noChangeArrowheads="1"/>
            </p:cNvPicPr>
            <p:nvPr/>
          </p:nvPicPr>
          <p:blipFill>
            <a:blip r:embed="rId2" cstate="print"/>
            <a:srcRect t="10001" b="12000"/>
            <a:stretch>
              <a:fillRect/>
            </a:stretch>
          </p:blipFill>
          <p:spPr bwMode="auto">
            <a:xfrm>
              <a:off x="683568" y="476672"/>
              <a:ext cx="7775575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직사각형 18"/>
            <p:cNvSpPr>
              <a:spLocks noChangeArrowheads="1"/>
            </p:cNvSpPr>
            <p:nvPr/>
          </p:nvSpPr>
          <p:spPr bwMode="auto">
            <a:xfrm>
              <a:off x="1078936" y="1088162"/>
              <a:ext cx="6907766" cy="1692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주 앞에서 낮추라</a:t>
              </a:r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그리하면 주께서 너희를 높이시리라</a:t>
              </a:r>
              <a:endParaRPr kumimoji="0"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kumimoji="0" lang="ko-KR" altLang="en-US" sz="3200" dirty="0" err="1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야고보서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4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kumimoji="0" lang="en-US" altLang="ko-KR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10</a:t>
              </a:r>
              <a:r>
                <a:rPr kumimoji="0" lang="ko-KR" altLang="en-US" sz="3200" dirty="0" smtClean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절 </a:t>
              </a:r>
              <a:r>
                <a:rPr kumimoji="0" lang="ko-KR" altLang="en-US" sz="3200" dirty="0">
                  <a:solidFill>
                    <a:srgbClr val="00B050"/>
                  </a:solidFill>
                  <a:latin typeface="안상수2006중간" pitchFamily="18" charset="-127"/>
                  <a:ea typeface="안상수2006중간" pitchFamily="18" charset="-127"/>
                </a:rPr>
                <a:t>말씀 </a:t>
              </a: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2339752" y="5445224"/>
            <a:ext cx="4320480" cy="1008112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3" name="직사각형 18"/>
          <p:cNvSpPr>
            <a:spLocks noChangeArrowheads="1"/>
          </p:cNvSpPr>
          <p:nvPr/>
        </p:nvSpPr>
        <p:spPr bwMode="auto">
          <a:xfrm>
            <a:off x="2987824" y="2895800"/>
            <a:ext cx="302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280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주 앞에서 낮추라</a:t>
            </a:r>
            <a:endParaRPr kumimoji="0" lang="en-US" altLang="ko-KR" sz="2800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00018 0.407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1125" y="282104"/>
              <a:ext cx="8853488" cy="55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간혹 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자신을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 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낮추는 것에 대해서 오해하는 것이 있습니다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584450" y="1412776"/>
            <a:ext cx="1304925" cy="1928812"/>
          </a:xfrm>
          <a:prstGeom prst="ellipse">
            <a:avLst/>
          </a:prstGeom>
          <a:solidFill>
            <a:srgbClr val="FF00FF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6" name="원통 5"/>
          <p:cNvSpPr/>
          <p:nvPr/>
        </p:nvSpPr>
        <p:spPr>
          <a:xfrm rot="5400000">
            <a:off x="1526853" y="791837"/>
            <a:ext cx="1224136" cy="3929090"/>
          </a:xfrm>
          <a:prstGeom prst="can">
            <a:avLst/>
          </a:prstGeom>
          <a:solidFill>
            <a:srgbClr val="66FF3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FFFFFF"/>
              </a:solidFill>
              <a:latin typeface="굴림"/>
              <a:ea typeface="굴림"/>
            </a:endParaRPr>
          </a:p>
        </p:txBody>
      </p:sp>
      <p:grpSp>
        <p:nvGrpSpPr>
          <p:cNvPr id="7" name="그룹 23"/>
          <p:cNvGrpSpPr>
            <a:grpSpLocks/>
          </p:cNvGrpSpPr>
          <p:nvPr/>
        </p:nvGrpSpPr>
        <p:grpSpPr bwMode="auto">
          <a:xfrm>
            <a:off x="142875" y="1423888"/>
            <a:ext cx="3171825" cy="3989388"/>
            <a:chOff x="827584" y="1495673"/>
            <a:chExt cx="2527221" cy="4525615"/>
          </a:xfrm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827584" y="1495673"/>
              <a:ext cx="2527221" cy="4525615"/>
            </a:xfrm>
            <a:custGeom>
              <a:avLst/>
              <a:gdLst>
                <a:gd name="T0" fmla="*/ 2339975 w 2202"/>
                <a:gd name="T1" fmla="*/ 0 h 2226"/>
                <a:gd name="T2" fmla="*/ 1708755 w 2202"/>
                <a:gd name="T3" fmla="*/ 2365375 h 2226"/>
                <a:gd name="T4" fmla="*/ 65885 w 2202"/>
                <a:gd name="T5" fmla="*/ 2191107 h 2226"/>
                <a:gd name="T6" fmla="*/ 1039280 w 2202"/>
                <a:gd name="T7" fmla="*/ 108386 h 2226"/>
                <a:gd name="T8" fmla="*/ 2339975 w 2202"/>
                <a:gd name="T9" fmla="*/ 0 h 2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2"/>
                <a:gd name="T16" fmla="*/ 0 h 2226"/>
                <a:gd name="T17" fmla="*/ 2202 w 2202"/>
                <a:gd name="T18" fmla="*/ 2226 h 2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2" h="2226">
                  <a:moveTo>
                    <a:pt x="2202" y="0"/>
                  </a:moveTo>
                  <a:cubicBezTo>
                    <a:pt x="2202" y="0"/>
                    <a:pt x="1422" y="66"/>
                    <a:pt x="1608" y="2226"/>
                  </a:cubicBezTo>
                  <a:cubicBezTo>
                    <a:pt x="859" y="2226"/>
                    <a:pt x="62" y="2062"/>
                    <a:pt x="62" y="2062"/>
                  </a:cubicBezTo>
                  <a:cubicBezTo>
                    <a:pt x="0" y="846"/>
                    <a:pt x="450" y="138"/>
                    <a:pt x="978" y="102"/>
                  </a:cubicBezTo>
                  <a:cubicBezTo>
                    <a:pt x="978" y="102"/>
                    <a:pt x="1404" y="42"/>
                    <a:pt x="220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1103818" y="2544996"/>
              <a:ext cx="1474176" cy="2897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320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자신을 </a:t>
              </a:r>
              <a:endParaRPr kumimoji="0" lang="en-US" altLang="ko-KR" sz="32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kumimoji="0" lang="ko-KR" altLang="en-US" sz="320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낮추는 자는</a:t>
              </a:r>
              <a:endParaRPr kumimoji="0" lang="en-US" altLang="ko-KR" sz="32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20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힘이 없고</a:t>
              </a:r>
              <a:endParaRPr kumimoji="0" lang="en-US" altLang="ko-KR" sz="32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20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연약한 자라고</a:t>
              </a:r>
              <a:endParaRPr lang="en-US" altLang="ko-KR" sz="32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kumimoji="0" lang="ko-KR" altLang="en-US" sz="320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오해 합니다</a:t>
              </a:r>
              <a:endParaRPr kumimoji="0" lang="en-US" altLang="ko-KR" sz="32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pic>
        <p:nvPicPr>
          <p:cNvPr id="13" name="Picture 4" descr="병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446" y="4077072"/>
            <a:ext cx="141605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그룹 13"/>
          <p:cNvGrpSpPr>
            <a:grpSpLocks/>
          </p:cNvGrpSpPr>
          <p:nvPr/>
        </p:nvGrpSpPr>
        <p:grpSpPr bwMode="auto">
          <a:xfrm>
            <a:off x="5244182" y="2348880"/>
            <a:ext cx="3456384" cy="1800200"/>
            <a:chOff x="2987824" y="2348880"/>
            <a:chExt cx="3384376" cy="1152128"/>
          </a:xfrm>
        </p:grpSpPr>
        <p:sp>
          <p:nvSpPr>
            <p:cNvPr id="18" name="구름 모양 설명선 17"/>
            <p:cNvSpPr/>
            <p:nvPr/>
          </p:nvSpPr>
          <p:spPr>
            <a:xfrm>
              <a:off x="2987824" y="2348880"/>
              <a:ext cx="3384376" cy="1152128"/>
            </a:xfrm>
            <a:prstGeom prst="cloudCallout">
              <a:avLst>
                <a:gd name="adj1" fmla="val 27583"/>
                <a:gd name="adj2" fmla="val 52726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9" name="직사각형 25"/>
            <p:cNvSpPr>
              <a:spLocks noChangeArrowheads="1"/>
            </p:cNvSpPr>
            <p:nvPr/>
          </p:nvSpPr>
          <p:spPr bwMode="auto">
            <a:xfrm>
              <a:off x="3298392" y="2581163"/>
              <a:ext cx="3031837" cy="68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ko-KR" altLang="en-US" sz="32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자신을 낮추는 사람은</a:t>
              </a:r>
              <a:endParaRPr kumimoji="0" lang="en-US" altLang="ko-KR" sz="3200" dirty="0" smtClean="0">
                <a:solidFill>
                  <a:schemeClr val="bg1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r>
                <a:rPr lang="ko-KR" altLang="en-US" sz="32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연약해서 낮추는 </a:t>
              </a:r>
              <a:r>
                <a:rPr kumimoji="0" lang="ko-KR" altLang="en-US" sz="3200" dirty="0" smtClean="0">
                  <a:solidFill>
                    <a:schemeClr val="bg1"/>
                  </a:solidFill>
                  <a:latin typeface="안상수2006중간" pitchFamily="18" charset="-127"/>
                  <a:ea typeface="안상수2006중간" pitchFamily="18" charset="-127"/>
                </a:rPr>
                <a:t>거야</a:t>
              </a:r>
              <a:r>
                <a:rPr kumimoji="0" lang="en-US" altLang="ko-KR" sz="3200" dirty="0" smtClean="0"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!</a:t>
              </a:r>
              <a:endParaRPr kumimoji="0" lang="ko-KR" altLang="en-US" sz="3200" dirty="0">
                <a:solidFill>
                  <a:srgbClr val="FF00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3349054" y="3494007"/>
            <a:ext cx="2663106" cy="3175353"/>
            <a:chOff x="755576" y="1484784"/>
            <a:chExt cx="2649346" cy="3740122"/>
          </a:xfrm>
        </p:grpSpPr>
        <p:pic>
          <p:nvPicPr>
            <p:cNvPr id="21" name="Picture 2" descr="소년, 행복한, 하이 틴, 남자, 친구, 십 대, 사람들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1484784"/>
              <a:ext cx="2649346" cy="306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084871" y="4608626"/>
              <a:ext cx="2041562" cy="616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smtClean="0">
                  <a:solidFill>
                    <a:srgbClr val="9900FF"/>
                  </a:solidFill>
                  <a:latin typeface="안상수2006중간" pitchFamily="18" charset="-127"/>
                  <a:ea typeface="안상수2006중간" pitchFamily="18" charset="-127"/>
                </a:rPr>
                <a:t>자신을 낮추는 사람</a:t>
              </a:r>
              <a:endParaRPr lang="ko-KR" altLang="en-US" sz="2800" dirty="0">
                <a:solidFill>
                  <a:srgbClr val="9900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1125" y="43907"/>
              <a:ext cx="8853488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그러나 자신을 낮추는 사람은 힘 없고 연약한 사람이 아니라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용기 있고</a:t>
              </a:r>
              <a:r>
                <a:rPr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,</a:t>
              </a: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 강한 사람입니다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5" name="그룹 6"/>
          <p:cNvGrpSpPr>
            <a:grpSpLocks/>
          </p:cNvGrpSpPr>
          <p:nvPr/>
        </p:nvGrpSpPr>
        <p:grpSpPr bwMode="auto">
          <a:xfrm>
            <a:off x="395734" y="2276873"/>
            <a:ext cx="3312368" cy="3456384"/>
            <a:chOff x="251520" y="214312"/>
            <a:chExt cx="3816424" cy="3934768"/>
          </a:xfrm>
        </p:grpSpPr>
        <p:pic>
          <p:nvPicPr>
            <p:cNvPr id="6" name="Picture 28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609" y="3520995"/>
              <a:ext cx="3183573" cy="628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29"/>
            <p:cNvSpPr>
              <a:spLocks noChangeArrowheads="1"/>
            </p:cNvSpPr>
            <p:nvPr/>
          </p:nvSpPr>
          <p:spPr bwMode="gray">
            <a:xfrm>
              <a:off x="286446" y="214312"/>
              <a:ext cx="3781498" cy="3593937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AE50E2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Franklin Gothic Book"/>
                <a:ea typeface="돋움"/>
              </a:endParaRPr>
            </a:p>
          </p:txBody>
        </p:sp>
        <p:sp>
          <p:nvSpPr>
            <p:cNvPr id="8" name="Oval 30"/>
            <p:cNvSpPr>
              <a:spLocks noChangeArrowheads="1"/>
            </p:cNvSpPr>
            <p:nvPr/>
          </p:nvSpPr>
          <p:spPr bwMode="gray">
            <a:xfrm>
              <a:off x="367409" y="299520"/>
              <a:ext cx="3606870" cy="3432651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AE50E2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Franklin Gothic Book"/>
                <a:ea typeface="돋움"/>
              </a:endParaRPr>
            </a:p>
          </p:txBody>
        </p:sp>
        <p:sp>
          <p:nvSpPr>
            <p:cNvPr id="9" name="Oval 31"/>
            <p:cNvSpPr>
              <a:spLocks noChangeArrowheads="1"/>
            </p:cNvSpPr>
            <p:nvPr/>
          </p:nvSpPr>
          <p:spPr bwMode="gray">
            <a:xfrm>
              <a:off x="507112" y="425810"/>
              <a:ext cx="3260788" cy="3099428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AE50E2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Franklin Gothic Book"/>
                <a:ea typeface="돋움"/>
              </a:endParaRPr>
            </a:p>
          </p:txBody>
        </p:sp>
        <p:pic>
          <p:nvPicPr>
            <p:cNvPr id="10" name="Picture 32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700808"/>
              <a:ext cx="1450818" cy="137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37"/>
            <p:cNvSpPr txBox="1">
              <a:spLocks noChangeArrowheads="1"/>
            </p:cNvSpPr>
            <p:nvPr/>
          </p:nvSpPr>
          <p:spPr bwMode="auto">
            <a:xfrm>
              <a:off x="679281" y="1361952"/>
              <a:ext cx="2973835" cy="122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 smtClean="0">
                  <a:solidFill>
                    <a:srgbClr val="FFFF00"/>
                  </a:solidFill>
                  <a:latin typeface="HY수평선B" pitchFamily="18" charset="-127"/>
                  <a:ea typeface="HY수평선B" pitchFamily="18" charset="-127"/>
                </a:rPr>
                <a:t>자신을 </a:t>
              </a:r>
              <a:endParaRPr kumimoji="0" lang="en-US" altLang="ko-KR" sz="3200" kern="0" dirty="0" smtClean="0">
                <a:solidFill>
                  <a:srgbClr val="FFFF00"/>
                </a:solidFill>
                <a:latin typeface="HY수평선B" pitchFamily="18" charset="-127"/>
                <a:ea typeface="HY수평선B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dirty="0" smtClean="0">
                  <a:solidFill>
                    <a:srgbClr val="FFFF00"/>
                  </a:solidFill>
                  <a:latin typeface="HY수평선B" pitchFamily="18" charset="-127"/>
                  <a:ea typeface="HY수평선B" pitchFamily="18" charset="-127"/>
                </a:rPr>
                <a:t>낮추는 사람</a:t>
              </a:r>
              <a:endParaRPr kumimoji="0" lang="en-US" altLang="ko-KR" sz="3200" kern="0" dirty="0">
                <a:solidFill>
                  <a:srgbClr val="FFFF00"/>
                </a:solidFill>
                <a:latin typeface="HY수평선B" pitchFamily="18" charset="-127"/>
                <a:ea typeface="HY수평선B" pitchFamily="18" charset="-127"/>
              </a:endParaRPr>
            </a:p>
          </p:txBody>
        </p:sp>
      </p:grpSp>
      <p:sp>
        <p:nvSpPr>
          <p:cNvPr id="12" name="등호 11"/>
          <p:cNvSpPr/>
          <p:nvPr/>
        </p:nvSpPr>
        <p:spPr>
          <a:xfrm>
            <a:off x="3923928" y="3645024"/>
            <a:ext cx="1296144" cy="576064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5436294" y="2234008"/>
            <a:ext cx="3240162" cy="3240360"/>
            <a:chOff x="975" y="1524"/>
            <a:chExt cx="2585" cy="2453"/>
          </a:xfrm>
        </p:grpSpPr>
        <p:grpSp>
          <p:nvGrpSpPr>
            <p:cNvPr id="14" name="Group 60"/>
            <p:cNvGrpSpPr>
              <a:grpSpLocks/>
            </p:cNvGrpSpPr>
            <p:nvPr/>
          </p:nvGrpSpPr>
          <p:grpSpPr bwMode="auto">
            <a:xfrm>
              <a:off x="975" y="1524"/>
              <a:ext cx="2585" cy="2453"/>
              <a:chOff x="1935" y="2160"/>
              <a:chExt cx="1294" cy="1228"/>
            </a:xfrm>
          </p:grpSpPr>
          <p:sp>
            <p:nvSpPr>
              <p:cNvPr id="16" name="Oval 62"/>
              <p:cNvSpPr>
                <a:spLocks noChangeArrowheads="1"/>
              </p:cNvSpPr>
              <p:nvPr/>
            </p:nvSpPr>
            <p:spPr bwMode="gray">
              <a:xfrm>
                <a:off x="1935" y="2160"/>
                <a:ext cx="1294" cy="122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7" name="Oval 63"/>
              <p:cNvSpPr>
                <a:spLocks noChangeArrowheads="1"/>
              </p:cNvSpPr>
              <p:nvPr/>
            </p:nvSpPr>
            <p:spPr bwMode="gray">
              <a:xfrm>
                <a:off x="1952" y="2167"/>
                <a:ext cx="1262" cy="119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8" name="Oval 64"/>
              <p:cNvSpPr>
                <a:spLocks noChangeArrowheads="1"/>
              </p:cNvSpPr>
              <p:nvPr/>
            </p:nvSpPr>
            <p:spPr bwMode="gray">
              <a:xfrm>
                <a:off x="1965" y="2178"/>
                <a:ext cx="1201" cy="11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9" name="Oval 65"/>
              <p:cNvSpPr>
                <a:spLocks noChangeArrowheads="1"/>
              </p:cNvSpPr>
              <p:nvPr/>
            </p:nvSpPr>
            <p:spPr bwMode="gray">
              <a:xfrm>
                <a:off x="2035" y="2210"/>
                <a:ext cx="1068" cy="90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15" name="Text Box 66"/>
            <p:cNvSpPr txBox="1">
              <a:spLocks noChangeArrowheads="1"/>
            </p:cNvSpPr>
            <p:nvPr/>
          </p:nvSpPr>
          <p:spPr bwMode="auto">
            <a:xfrm>
              <a:off x="1240" y="2276"/>
              <a:ext cx="2067" cy="9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000" kern="0" dirty="0" smtClean="0">
                  <a:solidFill>
                    <a:srgbClr val="0000FF"/>
                  </a:solidFill>
                  <a:latin typeface="안상수2006중간" pitchFamily="18" charset="-127"/>
                  <a:ea typeface="안상수2006중간" pitchFamily="18" charset="-127"/>
                </a:rPr>
                <a:t>힘 없고</a:t>
              </a:r>
              <a:endParaRPr kumimoji="0" lang="en-US" altLang="ko-KR" sz="4000" kern="0" dirty="0" smtClean="0">
                <a:solidFill>
                  <a:srgbClr val="0000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 smtClean="0">
                  <a:solidFill>
                    <a:srgbClr val="0000FF"/>
                  </a:solidFill>
                  <a:latin typeface="안상수2006중간" pitchFamily="18" charset="-127"/>
                  <a:ea typeface="안상수2006중간" pitchFamily="18" charset="-127"/>
                </a:rPr>
                <a:t>연약한 사람</a:t>
              </a:r>
              <a:endParaRPr kumimoji="0" lang="en-US" altLang="ko-KR" sz="4000" kern="0" dirty="0">
                <a:solidFill>
                  <a:srgbClr val="0000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sp>
        <p:nvSpPr>
          <p:cNvPr id="20" name="뺄셈 기호 19"/>
          <p:cNvSpPr/>
          <p:nvPr/>
        </p:nvSpPr>
        <p:spPr>
          <a:xfrm rot="3319935">
            <a:off x="3782538" y="3683637"/>
            <a:ext cx="1571209" cy="479898"/>
          </a:xfrm>
          <a:prstGeom prst="mathMinus">
            <a:avLst/>
          </a:prstGeom>
          <a:solidFill>
            <a:srgbClr val="00CC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5436096" y="2204864"/>
            <a:ext cx="3240162" cy="3240360"/>
            <a:chOff x="975" y="1524"/>
            <a:chExt cx="2585" cy="2453"/>
          </a:xfrm>
        </p:grpSpPr>
        <p:grpSp>
          <p:nvGrpSpPr>
            <p:cNvPr id="22" name="Group 60"/>
            <p:cNvGrpSpPr>
              <a:grpSpLocks/>
            </p:cNvGrpSpPr>
            <p:nvPr/>
          </p:nvGrpSpPr>
          <p:grpSpPr bwMode="auto">
            <a:xfrm>
              <a:off x="975" y="1524"/>
              <a:ext cx="2585" cy="2453"/>
              <a:chOff x="1935" y="2160"/>
              <a:chExt cx="1294" cy="1228"/>
            </a:xfrm>
          </p:grpSpPr>
          <p:sp>
            <p:nvSpPr>
              <p:cNvPr id="24" name="Oval 62"/>
              <p:cNvSpPr>
                <a:spLocks noChangeArrowheads="1"/>
              </p:cNvSpPr>
              <p:nvPr/>
            </p:nvSpPr>
            <p:spPr bwMode="gray">
              <a:xfrm>
                <a:off x="1935" y="2160"/>
                <a:ext cx="1294" cy="122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25" name="Oval 63"/>
              <p:cNvSpPr>
                <a:spLocks noChangeArrowheads="1"/>
              </p:cNvSpPr>
              <p:nvPr/>
            </p:nvSpPr>
            <p:spPr bwMode="gray">
              <a:xfrm>
                <a:off x="1952" y="2167"/>
                <a:ext cx="1262" cy="119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26" name="Oval 64"/>
              <p:cNvSpPr>
                <a:spLocks noChangeArrowheads="1"/>
              </p:cNvSpPr>
              <p:nvPr/>
            </p:nvSpPr>
            <p:spPr bwMode="gray">
              <a:xfrm>
                <a:off x="1965" y="2178"/>
                <a:ext cx="1201" cy="11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27" name="Oval 65"/>
              <p:cNvSpPr>
                <a:spLocks noChangeArrowheads="1"/>
              </p:cNvSpPr>
              <p:nvPr/>
            </p:nvSpPr>
            <p:spPr bwMode="gray">
              <a:xfrm>
                <a:off x="2035" y="2210"/>
                <a:ext cx="1068" cy="90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23" name="Text Box 66"/>
            <p:cNvSpPr txBox="1">
              <a:spLocks noChangeArrowheads="1"/>
            </p:cNvSpPr>
            <p:nvPr/>
          </p:nvSpPr>
          <p:spPr bwMode="auto">
            <a:xfrm>
              <a:off x="1240" y="2276"/>
              <a:ext cx="2067" cy="10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 smtClean="0">
                  <a:solidFill>
                    <a:srgbClr val="0000FF"/>
                  </a:solidFill>
                  <a:latin typeface="안상수2006중간" pitchFamily="18" charset="-127"/>
                  <a:ea typeface="안상수2006중간" pitchFamily="18" charset="-127"/>
                </a:rPr>
                <a:t>용기 있고</a:t>
              </a:r>
              <a:endParaRPr lang="en-US" altLang="ko-KR" sz="4000" kern="0" dirty="0" smtClean="0">
                <a:solidFill>
                  <a:srgbClr val="0000FF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kern="0" dirty="0" smtClean="0">
                  <a:solidFill>
                    <a:srgbClr val="0000FF"/>
                  </a:solidFill>
                  <a:latin typeface="안상수2006중간" pitchFamily="18" charset="-127"/>
                  <a:ea typeface="안상수2006중간" pitchFamily="18" charset="-127"/>
                </a:rPr>
                <a:t>강한 사람</a:t>
              </a:r>
              <a:endParaRPr kumimoji="0" lang="en-US" altLang="ko-KR" sz="4000" kern="0" dirty="0">
                <a:solidFill>
                  <a:srgbClr val="0000FF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sp>
        <p:nvSpPr>
          <p:cNvPr id="28" name="등호 27"/>
          <p:cNvSpPr/>
          <p:nvPr/>
        </p:nvSpPr>
        <p:spPr>
          <a:xfrm>
            <a:off x="3923928" y="3645024"/>
            <a:ext cx="1296144" cy="576064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275856" y="260648"/>
            <a:ext cx="258275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3200" smtClean="0">
                <a:latin typeface="안상수2006중간" pitchFamily="18" charset="-127"/>
                <a:ea typeface="안상수2006중간" pitchFamily="18" charset="-127"/>
              </a:rPr>
              <a:t>자신을 낮추신 예수님</a:t>
            </a:r>
            <a:endParaRPr lang="ko-KR" altLang="en-US" sz="3200">
              <a:latin typeface="안상수2006중간" pitchFamily="18" charset="-127"/>
              <a:ea typeface="안상수2006중간" pitchFamily="18" charset="-127"/>
            </a:endParaRPr>
          </a:p>
        </p:txBody>
      </p:sp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12" name="직사각형 11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111125" y="282104"/>
              <a:ext cx="8853488" cy="55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예수님은 어떤 분이신가요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  <a:endParaRPr kumimoji="0" lang="en-US" altLang="ko-KR" sz="3000" dirty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 bwMode="auto">
          <a:xfrm>
            <a:off x="1248891" y="3258850"/>
            <a:ext cx="267446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spc="50" dirty="0" smtClean="0">
                <a:ln w="11430"/>
                <a:solidFill>
                  <a:srgbClr val="00CC00"/>
                </a:solidFill>
                <a:latin typeface="HY얕은샘물M" pitchFamily="18" charset="-127"/>
                <a:ea typeface="HY얕은샘물M" pitchFamily="18" charset="-127"/>
              </a:rPr>
              <a:t>세상을 </a:t>
            </a:r>
            <a:endParaRPr lang="en-US" altLang="ko-KR" sz="3600" kern="0" spc="50" dirty="0" smtClean="0">
              <a:ln w="11430"/>
              <a:solidFill>
                <a:srgbClr val="00CC00"/>
              </a:solidFill>
              <a:latin typeface="HY얕은샘물M" pitchFamily="18" charset="-127"/>
              <a:ea typeface="HY얕은샘물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spc="50" dirty="0" smtClean="0">
                <a:ln w="11430"/>
                <a:solidFill>
                  <a:srgbClr val="00CC00"/>
                </a:solidFill>
                <a:latin typeface="HY얕은샘물M" pitchFamily="18" charset="-127"/>
                <a:ea typeface="HY얕은샘물M" pitchFamily="18" charset="-127"/>
              </a:rPr>
              <a:t>창조하신</a:t>
            </a:r>
            <a:endParaRPr lang="en-US" altLang="ko-KR" sz="3600" kern="0" spc="50" dirty="0" smtClean="0">
              <a:ln w="11430"/>
              <a:solidFill>
                <a:srgbClr val="00CC00"/>
              </a:solidFill>
              <a:latin typeface="HY얕은샘물M" pitchFamily="18" charset="-127"/>
              <a:ea typeface="HY얕은샘물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spc="50" dirty="0" smtClean="0">
                <a:ln w="11430"/>
                <a:solidFill>
                  <a:srgbClr val="00CC00"/>
                </a:solidFill>
                <a:latin typeface="HY얕은샘물M" pitchFamily="18" charset="-127"/>
                <a:ea typeface="HY얕은샘물M" pitchFamily="18" charset="-127"/>
              </a:rPr>
              <a:t>창조자 이십니다</a:t>
            </a:r>
            <a:endParaRPr kumimoji="0" lang="en-US" altLang="ko-KR" sz="3600" kern="0" spc="50" dirty="0">
              <a:ln w="11430"/>
              <a:solidFill>
                <a:srgbClr val="FF000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16" name="도넛 15"/>
          <p:cNvSpPr/>
          <p:nvPr/>
        </p:nvSpPr>
        <p:spPr bwMode="auto">
          <a:xfrm>
            <a:off x="1029022" y="1988840"/>
            <a:ext cx="3182938" cy="4176464"/>
          </a:xfrm>
          <a:prstGeom prst="donut">
            <a:avLst>
              <a:gd name="adj" fmla="val 3542"/>
            </a:avLst>
          </a:prstGeom>
          <a:solidFill>
            <a:srgbClr val="FF66CC"/>
          </a:solidFill>
          <a:ln w="1587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Georgia"/>
              <a:ea typeface="HY견명조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5137323" y="3258850"/>
            <a:ext cx="267446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spc="50" dirty="0" smtClean="0">
                <a:ln w="11430"/>
                <a:solidFill>
                  <a:srgbClr val="00CC00"/>
                </a:solidFill>
                <a:latin typeface="HY얕은샘물M" pitchFamily="18" charset="-127"/>
                <a:ea typeface="HY얕은샘물M" pitchFamily="18" charset="-127"/>
              </a:rPr>
              <a:t>우리를 </a:t>
            </a:r>
            <a:endParaRPr lang="en-US" altLang="ko-KR" sz="3600" kern="0" spc="50" dirty="0" smtClean="0">
              <a:ln w="11430"/>
              <a:solidFill>
                <a:srgbClr val="00CC00"/>
              </a:solidFill>
              <a:latin typeface="HY얕은샘물M" pitchFamily="18" charset="-127"/>
              <a:ea typeface="HY얕은샘물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spc="50" dirty="0" smtClean="0">
                <a:ln w="11430"/>
                <a:solidFill>
                  <a:srgbClr val="00CC00"/>
                </a:solidFill>
                <a:latin typeface="HY얕은샘물M" pitchFamily="18" charset="-127"/>
                <a:ea typeface="HY얕은샘물M" pitchFamily="18" charset="-127"/>
              </a:rPr>
              <a:t>구원하신</a:t>
            </a:r>
            <a:endParaRPr lang="en-US" altLang="ko-KR" sz="3600" kern="0" spc="50" dirty="0" smtClean="0">
              <a:ln w="11430"/>
              <a:solidFill>
                <a:srgbClr val="00CC00"/>
              </a:solidFill>
              <a:latin typeface="HY얕은샘물M" pitchFamily="18" charset="-127"/>
              <a:ea typeface="HY얕은샘물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kern="0" spc="50" dirty="0" smtClean="0">
                <a:ln w="11430"/>
                <a:solidFill>
                  <a:srgbClr val="00CC00"/>
                </a:solidFill>
                <a:latin typeface="HY얕은샘물M" pitchFamily="18" charset="-127"/>
                <a:ea typeface="HY얕은샘물M" pitchFamily="18" charset="-127"/>
              </a:rPr>
              <a:t>구원자 이십니다</a:t>
            </a:r>
            <a:endParaRPr kumimoji="0" lang="en-US" altLang="ko-KR" sz="3600" kern="0" spc="50" dirty="0">
              <a:ln w="11430"/>
              <a:solidFill>
                <a:srgbClr val="FF000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21" name="도넛 20"/>
          <p:cNvSpPr/>
          <p:nvPr/>
        </p:nvSpPr>
        <p:spPr bwMode="auto">
          <a:xfrm>
            <a:off x="4917454" y="1988840"/>
            <a:ext cx="3182938" cy="4176464"/>
          </a:xfrm>
          <a:prstGeom prst="donut">
            <a:avLst>
              <a:gd name="adj" fmla="val 3542"/>
            </a:avLst>
          </a:prstGeom>
          <a:solidFill>
            <a:srgbClr val="FF66CC"/>
          </a:solidFill>
          <a:ln w="1587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Georgia"/>
              <a:ea typeface="HY견명조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6" grpId="1" animBg="1"/>
      <p:bldP spid="18" grpId="0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331</Words>
  <Application>Microsoft Office PowerPoint</Application>
  <PresentationFormat>화면 슬라이드 쇼(4:3)</PresentationFormat>
  <Paragraphs>111</Paragraphs>
  <Slides>20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sec</cp:lastModifiedBy>
  <cp:revision>63</cp:revision>
  <dcterms:created xsi:type="dcterms:W3CDTF">2015-10-05T06:02:48Z</dcterms:created>
  <dcterms:modified xsi:type="dcterms:W3CDTF">2015-10-10T12:10:39Z</dcterms:modified>
</cp:coreProperties>
</file>