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FED5-ED8A-47CB-8763-B812DC7E5B4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F4851-7840-45E6-AE20-5277D355420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80D9-5939-4790-8330-166435E3F601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060F9-747E-438F-B050-D4B706A9E8E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51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0445-6D04-492B-9A29-701742EFF67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B9E5-EB22-4554-B118-71EBE6B07C2A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35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7597-2BDE-41A7-B8ED-24E16B108936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E5DB2-00C7-4B28-B77A-9082C98D6DD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113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29E5B-223D-44A4-875A-145EE4FEDEB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3A56-7FBF-4615-B2EF-9836E41110C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538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D95BA-3E41-4919-B999-2DF852AD8F6F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C074-FBB9-4395-9BEE-DC392192DD96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80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40BE-AC02-4191-BD94-3D9F14C799BE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6B513-FDF6-48C6-B9DC-EE14B9409EB8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273F3-F9EA-4221-9DE0-2E755B203C0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391A0-5681-43B5-A5A0-E89FDF59644A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10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E008-E39A-4311-A668-12DC84712404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6F82D-4AF1-4ECF-80BA-86CA08BB3488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5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A0253-B473-4829-A2E0-EE7AC241A74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1392-BE2B-460A-A084-A5EA6251B4BE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7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20637-86F7-4952-AE91-D7B6B61849B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F4C97-E2F7-4474-8792-3E20038424E6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956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5E7257-681F-4D0B-9C19-EBE18B036B3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2012-09-08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1927BC3-E4E8-448F-B43C-F8C836287E07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757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NUL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audio" Target="NUL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audio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6239" cy="4319"/>
          </a:xfrm>
        </p:grpSpPr>
        <p:sp>
          <p:nvSpPr>
            <p:cNvPr id="308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934" cy="4314"/>
            </a:xfrm>
            <a:prstGeom prst="rect">
              <a:avLst/>
            </a:prstGeom>
            <a:solidFill>
              <a:srgbClr val="FF4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8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6237" cy="468"/>
            </a:xfrm>
            <a:prstGeom prst="rect">
              <a:avLst/>
            </a:prstGeom>
            <a:solidFill>
              <a:srgbClr val="FF4C0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85" name="Freeform 10"/>
            <p:cNvSpPr>
              <a:spLocks noEditPoints="1"/>
            </p:cNvSpPr>
            <p:nvPr/>
          </p:nvSpPr>
          <p:spPr bwMode="auto">
            <a:xfrm>
              <a:off x="4797" y="103"/>
              <a:ext cx="484" cy="321"/>
            </a:xfrm>
            <a:custGeom>
              <a:avLst/>
              <a:gdLst>
                <a:gd name="T0" fmla="*/ 2147483647 w 87"/>
                <a:gd name="T1" fmla="*/ 2147483647 h 59"/>
                <a:gd name="T2" fmla="*/ 2147483647 w 87"/>
                <a:gd name="T3" fmla="*/ 2147483647 h 59"/>
                <a:gd name="T4" fmla="*/ 2147483647 w 87"/>
                <a:gd name="T5" fmla="*/ 2147483647 h 59"/>
                <a:gd name="T6" fmla="*/ 2147483647 w 87"/>
                <a:gd name="T7" fmla="*/ 2147483647 h 59"/>
                <a:gd name="T8" fmla="*/ 2147483647 w 87"/>
                <a:gd name="T9" fmla="*/ 2147483647 h 59"/>
                <a:gd name="T10" fmla="*/ 2147483647 w 87"/>
                <a:gd name="T11" fmla="*/ 2147483647 h 59"/>
                <a:gd name="T12" fmla="*/ 2147483647 w 87"/>
                <a:gd name="T13" fmla="*/ 2147483647 h 59"/>
                <a:gd name="T14" fmla="*/ 2147483647 w 87"/>
                <a:gd name="T15" fmla="*/ 2147483647 h 59"/>
                <a:gd name="T16" fmla="*/ 2147483647 w 87"/>
                <a:gd name="T17" fmla="*/ 2147483647 h 59"/>
                <a:gd name="T18" fmla="*/ 2147483647 w 87"/>
                <a:gd name="T19" fmla="*/ 2147483647 h 59"/>
                <a:gd name="T20" fmla="*/ 2147483647 w 87"/>
                <a:gd name="T21" fmla="*/ 2147483647 h 59"/>
                <a:gd name="T22" fmla="*/ 2147483647 w 87"/>
                <a:gd name="T23" fmla="*/ 2147483647 h 59"/>
                <a:gd name="T24" fmla="*/ 2147483647 w 87"/>
                <a:gd name="T25" fmla="*/ 2147483647 h 59"/>
                <a:gd name="T26" fmla="*/ 2147483647 w 87"/>
                <a:gd name="T27" fmla="*/ 2147483647 h 59"/>
                <a:gd name="T28" fmla="*/ 2147483647 w 87"/>
                <a:gd name="T29" fmla="*/ 2147483647 h 59"/>
                <a:gd name="T30" fmla="*/ 2147483647 w 87"/>
                <a:gd name="T31" fmla="*/ 2147483647 h 59"/>
                <a:gd name="T32" fmla="*/ 2147483647 w 87"/>
                <a:gd name="T33" fmla="*/ 2147483647 h 59"/>
                <a:gd name="T34" fmla="*/ 2147483647 w 87"/>
                <a:gd name="T35" fmla="*/ 2147483647 h 59"/>
                <a:gd name="T36" fmla="*/ 2147483647 w 87"/>
                <a:gd name="T37" fmla="*/ 2147483647 h 59"/>
                <a:gd name="T38" fmla="*/ 2147483647 w 87"/>
                <a:gd name="T39" fmla="*/ 2147483647 h 59"/>
                <a:gd name="T40" fmla="*/ 2147483647 w 87"/>
                <a:gd name="T41" fmla="*/ 2147483647 h 59"/>
                <a:gd name="T42" fmla="*/ 2147483647 w 87"/>
                <a:gd name="T43" fmla="*/ 2147483647 h 59"/>
                <a:gd name="T44" fmla="*/ 1730366463 w 87"/>
                <a:gd name="T45" fmla="*/ 2147483647 h 59"/>
                <a:gd name="T46" fmla="*/ 2147483647 w 87"/>
                <a:gd name="T47" fmla="*/ 2147483647 h 59"/>
                <a:gd name="T48" fmla="*/ 2147483647 w 87"/>
                <a:gd name="T49" fmla="*/ 2147483647 h 59"/>
                <a:gd name="T50" fmla="*/ 1730366463 w 87"/>
                <a:gd name="T51" fmla="*/ 2147483647 h 59"/>
                <a:gd name="T52" fmla="*/ 1730366463 w 87"/>
                <a:gd name="T53" fmla="*/ 2147483647 h 59"/>
                <a:gd name="T54" fmla="*/ 2147483647 w 87"/>
                <a:gd name="T55" fmla="*/ 2147483647 h 59"/>
                <a:gd name="T56" fmla="*/ 2147483647 w 87"/>
                <a:gd name="T57" fmla="*/ 2147483647 h 59"/>
                <a:gd name="T58" fmla="*/ 2147483647 w 87"/>
                <a:gd name="T59" fmla="*/ 2147483647 h 59"/>
                <a:gd name="T60" fmla="*/ 2147483647 w 87"/>
                <a:gd name="T61" fmla="*/ 2147483647 h 59"/>
                <a:gd name="T62" fmla="*/ 2147483647 w 87"/>
                <a:gd name="T63" fmla="*/ 1362022626 h 59"/>
                <a:gd name="T64" fmla="*/ 2147483647 w 87"/>
                <a:gd name="T65" fmla="*/ 1362022626 h 59"/>
                <a:gd name="T66" fmla="*/ 2147483647 w 87"/>
                <a:gd name="T67" fmla="*/ 2147483647 h 59"/>
                <a:gd name="T68" fmla="*/ 2147483647 w 87"/>
                <a:gd name="T69" fmla="*/ 2147483647 h 59"/>
                <a:gd name="T70" fmla="*/ 2147483647 w 87"/>
                <a:gd name="T71" fmla="*/ 1362022626 h 59"/>
                <a:gd name="T72" fmla="*/ 2147483647 w 87"/>
                <a:gd name="T73" fmla="*/ 2147483647 h 59"/>
                <a:gd name="T74" fmla="*/ 2147483647 w 87"/>
                <a:gd name="T75" fmla="*/ 2147483647 h 59"/>
                <a:gd name="T76" fmla="*/ 2147483647 w 87"/>
                <a:gd name="T77" fmla="*/ 2147483647 h 59"/>
                <a:gd name="T78" fmla="*/ 2147483647 w 87"/>
                <a:gd name="T79" fmla="*/ 2147483647 h 59"/>
                <a:gd name="T80" fmla="*/ 2147483647 w 87"/>
                <a:gd name="T81" fmla="*/ 2147483647 h 59"/>
                <a:gd name="T82" fmla="*/ 2147483647 w 87"/>
                <a:gd name="T83" fmla="*/ 2147483647 h 59"/>
                <a:gd name="T84" fmla="*/ 2147483647 w 87"/>
                <a:gd name="T85" fmla="*/ 2147483647 h 59"/>
                <a:gd name="T86" fmla="*/ 2147483647 w 87"/>
                <a:gd name="T87" fmla="*/ 2147483647 h 59"/>
                <a:gd name="T88" fmla="*/ 2147483647 w 87"/>
                <a:gd name="T89" fmla="*/ 2147483647 h 5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87"/>
                <a:gd name="T136" fmla="*/ 0 h 59"/>
                <a:gd name="T137" fmla="*/ 87 w 87"/>
                <a:gd name="T138" fmla="*/ 59 h 5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87" h="59">
                  <a:moveTo>
                    <a:pt x="78" y="26"/>
                  </a:moveTo>
                  <a:cubicBezTo>
                    <a:pt x="79" y="25"/>
                    <a:pt x="80" y="25"/>
                    <a:pt x="82" y="25"/>
                  </a:cubicBezTo>
                  <a:cubicBezTo>
                    <a:pt x="83" y="25"/>
                    <a:pt x="84" y="25"/>
                    <a:pt x="85" y="26"/>
                  </a:cubicBezTo>
                  <a:cubicBezTo>
                    <a:pt x="86" y="27"/>
                    <a:pt x="87" y="29"/>
                    <a:pt x="87" y="30"/>
                  </a:cubicBezTo>
                  <a:cubicBezTo>
                    <a:pt x="87" y="31"/>
                    <a:pt x="86" y="33"/>
                    <a:pt x="85" y="34"/>
                  </a:cubicBezTo>
                  <a:cubicBezTo>
                    <a:pt x="84" y="35"/>
                    <a:pt x="83" y="35"/>
                    <a:pt x="82" y="35"/>
                  </a:cubicBezTo>
                  <a:cubicBezTo>
                    <a:pt x="80" y="35"/>
                    <a:pt x="79" y="35"/>
                    <a:pt x="78" y="34"/>
                  </a:cubicBezTo>
                  <a:cubicBezTo>
                    <a:pt x="77" y="33"/>
                    <a:pt x="77" y="31"/>
                    <a:pt x="77" y="30"/>
                  </a:cubicBezTo>
                  <a:cubicBezTo>
                    <a:pt x="77" y="29"/>
                    <a:pt x="77" y="27"/>
                    <a:pt x="78" y="26"/>
                  </a:cubicBezTo>
                  <a:close/>
                  <a:moveTo>
                    <a:pt x="63" y="26"/>
                  </a:moveTo>
                  <a:cubicBezTo>
                    <a:pt x="64" y="25"/>
                    <a:pt x="65" y="25"/>
                    <a:pt x="67" y="25"/>
                  </a:cubicBezTo>
                  <a:cubicBezTo>
                    <a:pt x="68" y="25"/>
                    <a:pt x="69" y="25"/>
                    <a:pt x="70" y="26"/>
                  </a:cubicBezTo>
                  <a:cubicBezTo>
                    <a:pt x="71" y="27"/>
                    <a:pt x="72" y="29"/>
                    <a:pt x="72" y="30"/>
                  </a:cubicBezTo>
                  <a:cubicBezTo>
                    <a:pt x="72" y="31"/>
                    <a:pt x="71" y="33"/>
                    <a:pt x="70" y="34"/>
                  </a:cubicBezTo>
                  <a:cubicBezTo>
                    <a:pt x="69" y="35"/>
                    <a:pt x="68" y="35"/>
                    <a:pt x="67" y="35"/>
                  </a:cubicBezTo>
                  <a:cubicBezTo>
                    <a:pt x="65" y="35"/>
                    <a:pt x="64" y="35"/>
                    <a:pt x="63" y="34"/>
                  </a:cubicBezTo>
                  <a:cubicBezTo>
                    <a:pt x="62" y="33"/>
                    <a:pt x="62" y="31"/>
                    <a:pt x="62" y="30"/>
                  </a:cubicBezTo>
                  <a:cubicBezTo>
                    <a:pt x="62" y="29"/>
                    <a:pt x="62" y="27"/>
                    <a:pt x="63" y="26"/>
                  </a:cubicBezTo>
                  <a:close/>
                  <a:moveTo>
                    <a:pt x="48" y="26"/>
                  </a:moveTo>
                  <a:cubicBezTo>
                    <a:pt x="49" y="25"/>
                    <a:pt x="50" y="25"/>
                    <a:pt x="51" y="25"/>
                  </a:cubicBezTo>
                  <a:cubicBezTo>
                    <a:pt x="53" y="25"/>
                    <a:pt x="54" y="25"/>
                    <a:pt x="55" y="26"/>
                  </a:cubicBezTo>
                  <a:cubicBezTo>
                    <a:pt x="56" y="27"/>
                    <a:pt x="56" y="29"/>
                    <a:pt x="56" y="30"/>
                  </a:cubicBezTo>
                  <a:cubicBezTo>
                    <a:pt x="56" y="31"/>
                    <a:pt x="56" y="33"/>
                    <a:pt x="55" y="34"/>
                  </a:cubicBezTo>
                  <a:cubicBezTo>
                    <a:pt x="54" y="35"/>
                    <a:pt x="53" y="35"/>
                    <a:pt x="51" y="35"/>
                  </a:cubicBezTo>
                  <a:cubicBezTo>
                    <a:pt x="50" y="35"/>
                    <a:pt x="49" y="35"/>
                    <a:pt x="48" y="34"/>
                  </a:cubicBezTo>
                  <a:cubicBezTo>
                    <a:pt x="47" y="33"/>
                    <a:pt x="46" y="31"/>
                    <a:pt x="46" y="30"/>
                  </a:cubicBezTo>
                  <a:cubicBezTo>
                    <a:pt x="46" y="29"/>
                    <a:pt x="47" y="27"/>
                    <a:pt x="48" y="26"/>
                  </a:cubicBezTo>
                  <a:close/>
                  <a:moveTo>
                    <a:pt x="32" y="26"/>
                  </a:moveTo>
                  <a:cubicBezTo>
                    <a:pt x="33" y="25"/>
                    <a:pt x="35" y="25"/>
                    <a:pt x="36" y="25"/>
                  </a:cubicBezTo>
                  <a:cubicBezTo>
                    <a:pt x="37" y="25"/>
                    <a:pt x="39" y="25"/>
                    <a:pt x="40" y="26"/>
                  </a:cubicBezTo>
                  <a:cubicBezTo>
                    <a:pt x="41" y="27"/>
                    <a:pt x="41" y="29"/>
                    <a:pt x="41" y="30"/>
                  </a:cubicBezTo>
                  <a:cubicBezTo>
                    <a:pt x="41" y="31"/>
                    <a:pt x="41" y="33"/>
                    <a:pt x="40" y="34"/>
                  </a:cubicBezTo>
                  <a:cubicBezTo>
                    <a:pt x="39" y="35"/>
                    <a:pt x="37" y="35"/>
                    <a:pt x="36" y="35"/>
                  </a:cubicBezTo>
                  <a:cubicBezTo>
                    <a:pt x="35" y="35"/>
                    <a:pt x="33" y="35"/>
                    <a:pt x="32" y="34"/>
                  </a:cubicBezTo>
                  <a:cubicBezTo>
                    <a:pt x="31" y="33"/>
                    <a:pt x="31" y="31"/>
                    <a:pt x="31" y="30"/>
                  </a:cubicBezTo>
                  <a:cubicBezTo>
                    <a:pt x="31" y="29"/>
                    <a:pt x="31" y="27"/>
                    <a:pt x="32" y="26"/>
                  </a:cubicBezTo>
                  <a:close/>
                  <a:moveTo>
                    <a:pt x="17" y="26"/>
                  </a:moveTo>
                  <a:cubicBezTo>
                    <a:pt x="18" y="25"/>
                    <a:pt x="19" y="25"/>
                    <a:pt x="21" y="25"/>
                  </a:cubicBezTo>
                  <a:cubicBezTo>
                    <a:pt x="22" y="25"/>
                    <a:pt x="23" y="25"/>
                    <a:pt x="24" y="26"/>
                  </a:cubicBezTo>
                  <a:cubicBezTo>
                    <a:pt x="25" y="27"/>
                    <a:pt x="26" y="29"/>
                    <a:pt x="26" y="30"/>
                  </a:cubicBezTo>
                  <a:cubicBezTo>
                    <a:pt x="26" y="31"/>
                    <a:pt x="25" y="33"/>
                    <a:pt x="24" y="34"/>
                  </a:cubicBezTo>
                  <a:cubicBezTo>
                    <a:pt x="23" y="35"/>
                    <a:pt x="22" y="35"/>
                    <a:pt x="21" y="35"/>
                  </a:cubicBezTo>
                  <a:cubicBezTo>
                    <a:pt x="19" y="35"/>
                    <a:pt x="18" y="35"/>
                    <a:pt x="17" y="34"/>
                  </a:cubicBezTo>
                  <a:cubicBezTo>
                    <a:pt x="16" y="33"/>
                    <a:pt x="16" y="31"/>
                    <a:pt x="16" y="30"/>
                  </a:cubicBezTo>
                  <a:cubicBezTo>
                    <a:pt x="16" y="29"/>
                    <a:pt x="16" y="27"/>
                    <a:pt x="17" y="26"/>
                  </a:cubicBezTo>
                  <a:close/>
                  <a:moveTo>
                    <a:pt x="2" y="26"/>
                  </a:moveTo>
                  <a:cubicBezTo>
                    <a:pt x="3" y="25"/>
                    <a:pt x="4" y="25"/>
                    <a:pt x="6" y="25"/>
                  </a:cubicBezTo>
                  <a:cubicBezTo>
                    <a:pt x="7" y="25"/>
                    <a:pt x="8" y="25"/>
                    <a:pt x="9" y="26"/>
                  </a:cubicBezTo>
                  <a:cubicBezTo>
                    <a:pt x="10" y="27"/>
                    <a:pt x="11" y="29"/>
                    <a:pt x="11" y="30"/>
                  </a:cubicBezTo>
                  <a:cubicBezTo>
                    <a:pt x="11" y="31"/>
                    <a:pt x="10" y="33"/>
                    <a:pt x="9" y="34"/>
                  </a:cubicBezTo>
                  <a:cubicBezTo>
                    <a:pt x="8" y="35"/>
                    <a:pt x="7" y="35"/>
                    <a:pt x="6" y="35"/>
                  </a:cubicBezTo>
                  <a:cubicBezTo>
                    <a:pt x="4" y="35"/>
                    <a:pt x="3" y="35"/>
                    <a:pt x="2" y="34"/>
                  </a:cubicBezTo>
                  <a:cubicBezTo>
                    <a:pt x="1" y="33"/>
                    <a:pt x="0" y="31"/>
                    <a:pt x="0" y="30"/>
                  </a:cubicBezTo>
                  <a:cubicBezTo>
                    <a:pt x="0" y="29"/>
                    <a:pt x="1" y="27"/>
                    <a:pt x="2" y="26"/>
                  </a:cubicBezTo>
                  <a:close/>
                  <a:moveTo>
                    <a:pt x="70" y="14"/>
                  </a:moveTo>
                  <a:cubicBezTo>
                    <a:pt x="71" y="13"/>
                    <a:pt x="72" y="13"/>
                    <a:pt x="74" y="13"/>
                  </a:cubicBezTo>
                  <a:cubicBezTo>
                    <a:pt x="75" y="13"/>
                    <a:pt x="76" y="13"/>
                    <a:pt x="77" y="14"/>
                  </a:cubicBezTo>
                  <a:cubicBezTo>
                    <a:pt x="78" y="15"/>
                    <a:pt x="79" y="16"/>
                    <a:pt x="79" y="18"/>
                  </a:cubicBezTo>
                  <a:cubicBezTo>
                    <a:pt x="79" y="19"/>
                    <a:pt x="78" y="20"/>
                    <a:pt x="77" y="21"/>
                  </a:cubicBezTo>
                  <a:cubicBezTo>
                    <a:pt x="76" y="22"/>
                    <a:pt x="75" y="23"/>
                    <a:pt x="74" y="23"/>
                  </a:cubicBezTo>
                  <a:cubicBezTo>
                    <a:pt x="72" y="23"/>
                    <a:pt x="71" y="22"/>
                    <a:pt x="70" y="21"/>
                  </a:cubicBezTo>
                  <a:cubicBezTo>
                    <a:pt x="69" y="20"/>
                    <a:pt x="68" y="19"/>
                    <a:pt x="68" y="18"/>
                  </a:cubicBezTo>
                  <a:cubicBezTo>
                    <a:pt x="68" y="16"/>
                    <a:pt x="69" y="15"/>
                    <a:pt x="70" y="14"/>
                  </a:cubicBezTo>
                  <a:close/>
                  <a:moveTo>
                    <a:pt x="62" y="2"/>
                  </a:moveTo>
                  <a:cubicBezTo>
                    <a:pt x="63" y="1"/>
                    <a:pt x="64" y="0"/>
                    <a:pt x="65" y="0"/>
                  </a:cubicBezTo>
                  <a:cubicBezTo>
                    <a:pt x="67" y="0"/>
                    <a:pt x="68" y="1"/>
                    <a:pt x="69" y="2"/>
                  </a:cubicBezTo>
                  <a:cubicBezTo>
                    <a:pt x="70" y="3"/>
                    <a:pt x="70" y="4"/>
                    <a:pt x="70" y="6"/>
                  </a:cubicBezTo>
                  <a:cubicBezTo>
                    <a:pt x="70" y="7"/>
                    <a:pt x="70" y="8"/>
                    <a:pt x="69" y="9"/>
                  </a:cubicBezTo>
                  <a:cubicBezTo>
                    <a:pt x="68" y="10"/>
                    <a:pt x="67" y="11"/>
                    <a:pt x="65" y="11"/>
                  </a:cubicBezTo>
                  <a:cubicBezTo>
                    <a:pt x="64" y="11"/>
                    <a:pt x="63" y="10"/>
                    <a:pt x="62" y="9"/>
                  </a:cubicBezTo>
                  <a:cubicBezTo>
                    <a:pt x="61" y="8"/>
                    <a:pt x="60" y="7"/>
                    <a:pt x="60" y="6"/>
                  </a:cubicBezTo>
                  <a:cubicBezTo>
                    <a:pt x="60" y="4"/>
                    <a:pt x="61" y="3"/>
                    <a:pt x="62" y="2"/>
                  </a:cubicBezTo>
                  <a:close/>
                  <a:moveTo>
                    <a:pt x="70" y="39"/>
                  </a:moveTo>
                  <a:cubicBezTo>
                    <a:pt x="71" y="38"/>
                    <a:pt x="72" y="37"/>
                    <a:pt x="74" y="37"/>
                  </a:cubicBezTo>
                  <a:cubicBezTo>
                    <a:pt x="75" y="37"/>
                    <a:pt x="76" y="38"/>
                    <a:pt x="77" y="39"/>
                  </a:cubicBezTo>
                  <a:cubicBezTo>
                    <a:pt x="78" y="40"/>
                    <a:pt x="79" y="41"/>
                    <a:pt x="79" y="42"/>
                  </a:cubicBezTo>
                  <a:cubicBezTo>
                    <a:pt x="79" y="44"/>
                    <a:pt x="78" y="45"/>
                    <a:pt x="77" y="46"/>
                  </a:cubicBezTo>
                  <a:cubicBezTo>
                    <a:pt x="76" y="47"/>
                    <a:pt x="75" y="47"/>
                    <a:pt x="74" y="47"/>
                  </a:cubicBezTo>
                  <a:cubicBezTo>
                    <a:pt x="72" y="47"/>
                    <a:pt x="71" y="47"/>
                    <a:pt x="70" y="46"/>
                  </a:cubicBezTo>
                  <a:cubicBezTo>
                    <a:pt x="69" y="45"/>
                    <a:pt x="68" y="44"/>
                    <a:pt x="68" y="42"/>
                  </a:cubicBezTo>
                  <a:cubicBezTo>
                    <a:pt x="68" y="41"/>
                    <a:pt x="69" y="40"/>
                    <a:pt x="70" y="39"/>
                  </a:cubicBezTo>
                  <a:close/>
                  <a:moveTo>
                    <a:pt x="62" y="51"/>
                  </a:moveTo>
                  <a:cubicBezTo>
                    <a:pt x="63" y="50"/>
                    <a:pt x="64" y="49"/>
                    <a:pt x="65" y="49"/>
                  </a:cubicBezTo>
                  <a:cubicBezTo>
                    <a:pt x="67" y="49"/>
                    <a:pt x="68" y="50"/>
                    <a:pt x="69" y="51"/>
                  </a:cubicBezTo>
                  <a:cubicBezTo>
                    <a:pt x="70" y="52"/>
                    <a:pt x="70" y="53"/>
                    <a:pt x="70" y="54"/>
                  </a:cubicBezTo>
                  <a:cubicBezTo>
                    <a:pt x="70" y="56"/>
                    <a:pt x="70" y="57"/>
                    <a:pt x="69" y="58"/>
                  </a:cubicBezTo>
                  <a:cubicBezTo>
                    <a:pt x="68" y="59"/>
                    <a:pt x="67" y="59"/>
                    <a:pt x="65" y="59"/>
                  </a:cubicBezTo>
                  <a:cubicBezTo>
                    <a:pt x="64" y="59"/>
                    <a:pt x="63" y="59"/>
                    <a:pt x="62" y="58"/>
                  </a:cubicBezTo>
                  <a:cubicBezTo>
                    <a:pt x="61" y="57"/>
                    <a:pt x="60" y="56"/>
                    <a:pt x="60" y="54"/>
                  </a:cubicBezTo>
                  <a:cubicBezTo>
                    <a:pt x="60" y="53"/>
                    <a:pt x="61" y="52"/>
                    <a:pt x="62" y="5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86" name="Freeform 11"/>
            <p:cNvSpPr>
              <a:spLocks/>
            </p:cNvSpPr>
            <p:nvPr/>
          </p:nvSpPr>
          <p:spPr bwMode="auto">
            <a:xfrm>
              <a:off x="1818" y="332"/>
              <a:ext cx="4421" cy="239"/>
            </a:xfrm>
            <a:custGeom>
              <a:avLst/>
              <a:gdLst>
                <a:gd name="T0" fmla="*/ 2147483647 w 795"/>
                <a:gd name="T1" fmla="*/ 0 h 44"/>
                <a:gd name="T2" fmla="*/ 2147483647 w 795"/>
                <a:gd name="T3" fmla="*/ 0 h 44"/>
                <a:gd name="T4" fmla="*/ 0 w 795"/>
                <a:gd name="T5" fmla="*/ 2147483647 h 44"/>
                <a:gd name="T6" fmla="*/ 2147483647 w 795"/>
                <a:gd name="T7" fmla="*/ 2147483647 h 44"/>
                <a:gd name="T8" fmla="*/ 2147483647 w 795"/>
                <a:gd name="T9" fmla="*/ 2147483647 h 44"/>
                <a:gd name="T10" fmla="*/ 2147483647 w 795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95"/>
                <a:gd name="T19" fmla="*/ 0 h 44"/>
                <a:gd name="T20" fmla="*/ 795 w 795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95" h="44">
                  <a:moveTo>
                    <a:pt x="795" y="0"/>
                  </a:moveTo>
                  <a:lnTo>
                    <a:pt x="22" y="0"/>
                  </a:ln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lnTo>
                    <a:pt x="795" y="44"/>
                  </a:lnTo>
                  <a:lnTo>
                    <a:pt x="795" y="0"/>
                  </a:lnTo>
                  <a:close/>
                </a:path>
              </a:pathLst>
            </a:custGeom>
            <a:solidFill>
              <a:srgbClr val="FFA4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87" name="Rectangle 12"/>
            <p:cNvSpPr>
              <a:spLocks noChangeArrowheads="1"/>
            </p:cNvSpPr>
            <p:nvPr/>
          </p:nvSpPr>
          <p:spPr bwMode="auto">
            <a:xfrm>
              <a:off x="0" y="4107"/>
              <a:ext cx="928" cy="5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88" name="Rectangle 13"/>
            <p:cNvSpPr>
              <a:spLocks noChangeArrowheads="1"/>
            </p:cNvSpPr>
            <p:nvPr/>
          </p:nvSpPr>
          <p:spPr bwMode="auto">
            <a:xfrm>
              <a:off x="0" y="4009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89" name="Rectangle 14"/>
            <p:cNvSpPr>
              <a:spLocks noChangeArrowheads="1"/>
            </p:cNvSpPr>
            <p:nvPr/>
          </p:nvSpPr>
          <p:spPr bwMode="auto">
            <a:xfrm>
              <a:off x="0" y="4178"/>
              <a:ext cx="928" cy="5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0" name="Rectangle 15"/>
            <p:cNvSpPr>
              <a:spLocks noChangeArrowheads="1"/>
            </p:cNvSpPr>
            <p:nvPr/>
          </p:nvSpPr>
          <p:spPr bwMode="auto">
            <a:xfrm>
              <a:off x="0" y="4221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1" name="Rectangle 16"/>
            <p:cNvSpPr>
              <a:spLocks noChangeArrowheads="1"/>
            </p:cNvSpPr>
            <p:nvPr/>
          </p:nvSpPr>
          <p:spPr bwMode="auto">
            <a:xfrm>
              <a:off x="0" y="4254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2" name="Rectangle 17"/>
            <p:cNvSpPr>
              <a:spLocks noChangeArrowheads="1"/>
            </p:cNvSpPr>
            <p:nvPr/>
          </p:nvSpPr>
          <p:spPr bwMode="auto">
            <a:xfrm>
              <a:off x="0" y="4270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3" name="Rectangle 18"/>
            <p:cNvSpPr>
              <a:spLocks noChangeArrowheads="1"/>
            </p:cNvSpPr>
            <p:nvPr/>
          </p:nvSpPr>
          <p:spPr bwMode="auto">
            <a:xfrm>
              <a:off x="0" y="4292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4" name="Rectangle 19"/>
            <p:cNvSpPr>
              <a:spLocks noChangeArrowheads="1"/>
            </p:cNvSpPr>
            <p:nvPr/>
          </p:nvSpPr>
          <p:spPr bwMode="auto">
            <a:xfrm>
              <a:off x="0" y="4303"/>
              <a:ext cx="928" cy="1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5" name="Rectangle 20"/>
            <p:cNvSpPr>
              <a:spLocks noChangeArrowheads="1"/>
            </p:cNvSpPr>
            <p:nvPr/>
          </p:nvSpPr>
          <p:spPr bwMode="auto">
            <a:xfrm>
              <a:off x="0" y="4308"/>
              <a:ext cx="928" cy="6"/>
            </a:xfrm>
            <a:prstGeom prst="rect">
              <a:avLst/>
            </a:prstGeom>
            <a:solidFill>
              <a:srgbClr val="FFA7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096" name="Freeform 21"/>
            <p:cNvSpPr>
              <a:spLocks noEditPoints="1"/>
            </p:cNvSpPr>
            <p:nvPr/>
          </p:nvSpPr>
          <p:spPr bwMode="auto">
            <a:xfrm>
              <a:off x="639" y="3541"/>
              <a:ext cx="100" cy="109"/>
            </a:xfrm>
            <a:custGeom>
              <a:avLst/>
              <a:gdLst>
                <a:gd name="T0" fmla="*/ 2147483647 w 18"/>
                <a:gd name="T1" fmla="*/ 623381924 h 20"/>
                <a:gd name="T2" fmla="*/ 2147483647 w 18"/>
                <a:gd name="T3" fmla="*/ 2010421742 h 20"/>
                <a:gd name="T4" fmla="*/ 2147483647 w 18"/>
                <a:gd name="T5" fmla="*/ 623381924 h 20"/>
                <a:gd name="T6" fmla="*/ 2147483647 w 18"/>
                <a:gd name="T7" fmla="*/ 623381924 h 20"/>
                <a:gd name="T8" fmla="*/ 2147483647 w 18"/>
                <a:gd name="T9" fmla="*/ 2010421742 h 20"/>
                <a:gd name="T10" fmla="*/ 2147483647 w 18"/>
                <a:gd name="T11" fmla="*/ 623381924 h 20"/>
                <a:gd name="T12" fmla="*/ 2147483647 w 18"/>
                <a:gd name="T13" fmla="*/ 623381924 h 20"/>
                <a:gd name="T14" fmla="*/ 2147483647 w 18"/>
                <a:gd name="T15" fmla="*/ 2010421742 h 20"/>
                <a:gd name="T16" fmla="*/ 2147483647 w 18"/>
                <a:gd name="T17" fmla="*/ 623381924 h 20"/>
                <a:gd name="T18" fmla="*/ 2147483647 w 18"/>
                <a:gd name="T19" fmla="*/ 623381924 h 20"/>
                <a:gd name="T20" fmla="*/ 2147483647 w 18"/>
                <a:gd name="T21" fmla="*/ 2010421742 h 20"/>
                <a:gd name="T22" fmla="*/ 2147483647 w 18"/>
                <a:gd name="T23" fmla="*/ 623381924 h 20"/>
                <a:gd name="T24" fmla="*/ 2147483647 w 18"/>
                <a:gd name="T25" fmla="*/ 2147483647 h 20"/>
                <a:gd name="T26" fmla="*/ 2147483647 w 18"/>
                <a:gd name="T27" fmla="*/ 2147483647 h 20"/>
                <a:gd name="T28" fmla="*/ 2147483647 w 18"/>
                <a:gd name="T29" fmla="*/ 2147483647 h 20"/>
                <a:gd name="T30" fmla="*/ 922870720 w 18"/>
                <a:gd name="T31" fmla="*/ 2147483647 h 20"/>
                <a:gd name="T32" fmla="*/ 1708704698 w 18"/>
                <a:gd name="T33" fmla="*/ 2147483647 h 20"/>
                <a:gd name="T34" fmla="*/ 2147483647 w 18"/>
                <a:gd name="T35" fmla="*/ 2147483647 h 20"/>
                <a:gd name="T36" fmla="*/ 922870720 w 18"/>
                <a:gd name="T37" fmla="*/ 2147483647 h 20"/>
                <a:gd name="T38" fmla="*/ 1708704698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922870720 w 18"/>
                <a:gd name="T49" fmla="*/ 2147483647 h 20"/>
                <a:gd name="T50" fmla="*/ 1708704698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2147483647 w 18"/>
                <a:gd name="T79" fmla="*/ 2147483647 h 20"/>
                <a:gd name="T80" fmla="*/ 2147483647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"/>
                <a:gd name="T136" fmla="*/ 0 h 20"/>
                <a:gd name="T137" fmla="*/ 18 w 18"/>
                <a:gd name="T138" fmla="*/ 20 h 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" h="20">
                  <a:moveTo>
                    <a:pt x="14" y="1"/>
                  </a:moveTo>
                  <a:cubicBezTo>
                    <a:pt x="14" y="1"/>
                    <a:pt x="14" y="0"/>
                    <a:pt x="13" y="0"/>
                  </a:cubicBezTo>
                  <a:cubicBezTo>
                    <a:pt x="13" y="0"/>
                    <a:pt x="13" y="1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3"/>
                    <a:pt x="15" y="2"/>
                    <a:pt x="15" y="2"/>
                  </a:cubicBezTo>
                  <a:cubicBezTo>
                    <a:pt x="15" y="2"/>
                    <a:pt x="15" y="1"/>
                    <a:pt x="14" y="1"/>
                  </a:cubicBezTo>
                  <a:close/>
                  <a:moveTo>
                    <a:pt x="11" y="1"/>
                  </a:moveTo>
                  <a:cubicBezTo>
                    <a:pt x="11" y="1"/>
                    <a:pt x="11" y="0"/>
                    <a:pt x="10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9" y="1"/>
                  </a:moveTo>
                  <a:cubicBezTo>
                    <a:pt x="8" y="1"/>
                    <a:pt x="8" y="0"/>
                    <a:pt x="8" y="0"/>
                  </a:cubicBezTo>
                  <a:cubicBezTo>
                    <a:pt x="7" y="0"/>
                    <a:pt x="7" y="1"/>
                    <a:pt x="7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3"/>
                    <a:pt x="9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lose/>
                  <a:moveTo>
                    <a:pt x="6" y="1"/>
                  </a:moveTo>
                  <a:cubicBezTo>
                    <a:pt x="5" y="1"/>
                    <a:pt x="5" y="0"/>
                    <a:pt x="5" y="0"/>
                  </a:cubicBezTo>
                  <a:cubicBezTo>
                    <a:pt x="4" y="0"/>
                    <a:pt x="4" y="1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3"/>
                    <a:pt x="6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lose/>
                  <a:moveTo>
                    <a:pt x="17" y="4"/>
                  </a:moveTo>
                  <a:cubicBezTo>
                    <a:pt x="17" y="3"/>
                    <a:pt x="17" y="3"/>
                    <a:pt x="16" y="3"/>
                  </a:cubicBezTo>
                  <a:cubicBezTo>
                    <a:pt x="16" y="3"/>
                    <a:pt x="15" y="3"/>
                    <a:pt x="15" y="4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6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8" y="5"/>
                    <a:pt x="18" y="5"/>
                  </a:cubicBezTo>
                  <a:cubicBezTo>
                    <a:pt x="18" y="4"/>
                    <a:pt x="17" y="4"/>
                    <a:pt x="17" y="4"/>
                  </a:cubicBezTo>
                  <a:close/>
                  <a:moveTo>
                    <a:pt x="3" y="4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lose/>
                  <a:moveTo>
                    <a:pt x="3" y="7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1" y="6"/>
                    <a:pt x="1" y="7"/>
                  </a:cubicBezTo>
                  <a:cubicBezTo>
                    <a:pt x="1" y="7"/>
                    <a:pt x="0" y="7"/>
                    <a:pt x="0" y="8"/>
                  </a:cubicBezTo>
                  <a:cubicBezTo>
                    <a:pt x="0" y="8"/>
                    <a:pt x="1" y="8"/>
                    <a:pt x="1" y="9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9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1" y="10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10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1" y="13"/>
                    <a:pt x="0" y="13"/>
                    <a:pt x="0" y="13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3" y="14"/>
                    <a:pt x="3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lose/>
                  <a:moveTo>
                    <a:pt x="17" y="15"/>
                  </a:moveTo>
                  <a:cubicBezTo>
                    <a:pt x="17" y="15"/>
                    <a:pt x="17" y="15"/>
                    <a:pt x="16" y="15"/>
                  </a:cubicBezTo>
                  <a:cubicBezTo>
                    <a:pt x="16" y="15"/>
                    <a:pt x="15" y="15"/>
                    <a:pt x="15" y="15"/>
                  </a:cubicBezTo>
                  <a:cubicBezTo>
                    <a:pt x="15" y="15"/>
                    <a:pt x="15" y="16"/>
                    <a:pt x="15" y="16"/>
                  </a:cubicBezTo>
                  <a:cubicBezTo>
                    <a:pt x="15" y="17"/>
                    <a:pt x="15" y="17"/>
                    <a:pt x="15" y="17"/>
                  </a:cubicBezTo>
                  <a:cubicBezTo>
                    <a:pt x="15" y="17"/>
                    <a:pt x="16" y="18"/>
                    <a:pt x="16" y="18"/>
                  </a:cubicBezTo>
                  <a:cubicBezTo>
                    <a:pt x="17" y="18"/>
                    <a:pt x="17" y="17"/>
                    <a:pt x="17" y="17"/>
                  </a:cubicBezTo>
                  <a:cubicBezTo>
                    <a:pt x="17" y="17"/>
                    <a:pt x="18" y="17"/>
                    <a:pt x="18" y="16"/>
                  </a:cubicBezTo>
                  <a:cubicBezTo>
                    <a:pt x="18" y="16"/>
                    <a:pt x="17" y="15"/>
                    <a:pt x="17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2" y="15"/>
                    <a:pt x="1" y="15"/>
                    <a:pt x="1" y="15"/>
                  </a:cubicBezTo>
                  <a:cubicBezTo>
                    <a:pt x="1" y="15"/>
                    <a:pt x="0" y="16"/>
                    <a:pt x="0" y="16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1" y="18"/>
                    <a:pt x="2" y="18"/>
                  </a:cubicBezTo>
                  <a:cubicBezTo>
                    <a:pt x="2" y="18"/>
                    <a:pt x="3" y="17"/>
                    <a:pt x="3" y="17"/>
                  </a:cubicBezTo>
                  <a:cubicBezTo>
                    <a:pt x="3" y="17"/>
                    <a:pt x="3" y="17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4" y="18"/>
                  </a:moveTo>
                  <a:cubicBezTo>
                    <a:pt x="14" y="18"/>
                    <a:pt x="14" y="18"/>
                    <a:pt x="13" y="18"/>
                  </a:cubicBezTo>
                  <a:cubicBezTo>
                    <a:pt x="13" y="18"/>
                    <a:pt x="13" y="18"/>
                    <a:pt x="12" y="18"/>
                  </a:cubicBezTo>
                  <a:cubicBezTo>
                    <a:pt x="12" y="18"/>
                    <a:pt x="12" y="19"/>
                    <a:pt x="12" y="19"/>
                  </a:cubicBezTo>
                  <a:cubicBezTo>
                    <a:pt x="12" y="19"/>
                    <a:pt x="12" y="20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9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8"/>
                    <a:pt x="11" y="18"/>
                    <a:pt x="10" y="18"/>
                  </a:cubicBezTo>
                  <a:cubicBezTo>
                    <a:pt x="10" y="18"/>
                    <a:pt x="10" y="18"/>
                    <a:pt x="9" y="18"/>
                  </a:cubicBezTo>
                  <a:cubicBezTo>
                    <a:pt x="9" y="18"/>
                    <a:pt x="9" y="19"/>
                    <a:pt x="9" y="19"/>
                  </a:cubicBezTo>
                  <a:cubicBezTo>
                    <a:pt x="9" y="19"/>
                    <a:pt x="9" y="20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9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9"/>
                    <a:pt x="6" y="19"/>
                  </a:cubicBezTo>
                  <a:cubicBezTo>
                    <a:pt x="6" y="19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9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3" y="18"/>
                    <a:pt x="3" y="19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20"/>
                    <a:pt x="6" y="19"/>
                    <a:pt x="6" y="19"/>
                  </a:cubicBezTo>
                  <a:cubicBezTo>
                    <a:pt x="6" y="19"/>
                    <a:pt x="6" y="18"/>
                    <a:pt x="6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7" name="Freeform 22"/>
            <p:cNvSpPr>
              <a:spLocks noEditPoints="1"/>
            </p:cNvSpPr>
            <p:nvPr/>
          </p:nvSpPr>
          <p:spPr bwMode="auto">
            <a:xfrm>
              <a:off x="812" y="3541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2010421742 h 20"/>
                <a:gd name="T4" fmla="*/ 2147483647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623381924 h 20"/>
                <a:gd name="T14" fmla="*/ 2147483647 w 17"/>
                <a:gd name="T15" fmla="*/ 2010421742 h 20"/>
                <a:gd name="T16" fmla="*/ 2147483647 w 17"/>
                <a:gd name="T17" fmla="*/ 623381924 h 20"/>
                <a:gd name="T18" fmla="*/ 2147483647 w 17"/>
                <a:gd name="T19" fmla="*/ 623381924 h 20"/>
                <a:gd name="T20" fmla="*/ 2147483647 w 17"/>
                <a:gd name="T21" fmla="*/ 2010421742 h 20"/>
                <a:gd name="T22" fmla="*/ 2147483647 w 17"/>
                <a:gd name="T23" fmla="*/ 623381924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0 w 17"/>
                <a:gd name="T31" fmla="*/ 2147483647 h 20"/>
                <a:gd name="T32" fmla="*/ 879144227 w 17"/>
                <a:gd name="T33" fmla="*/ 2147483647 h 20"/>
                <a:gd name="T34" fmla="*/ 1627898436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0 w 17"/>
                <a:gd name="T43" fmla="*/ 2147483647 h 20"/>
                <a:gd name="T44" fmla="*/ 879144227 w 17"/>
                <a:gd name="T45" fmla="*/ 2147483647 h 20"/>
                <a:gd name="T46" fmla="*/ 1627898436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0 w 17"/>
                <a:gd name="T55" fmla="*/ 2147483647 h 20"/>
                <a:gd name="T56" fmla="*/ 879144227 w 17"/>
                <a:gd name="T57" fmla="*/ 2147483647 h 20"/>
                <a:gd name="T58" fmla="*/ 1627898436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0 w 17"/>
                <a:gd name="T67" fmla="*/ 2147483647 h 20"/>
                <a:gd name="T68" fmla="*/ 879144227 w 17"/>
                <a:gd name="T69" fmla="*/ 2147483647 h 20"/>
                <a:gd name="T70" fmla="*/ 1627898436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3" y="1"/>
                  </a:moveTo>
                  <a:cubicBezTo>
                    <a:pt x="13" y="1"/>
                    <a:pt x="13" y="0"/>
                    <a:pt x="12" y="0"/>
                  </a:cubicBezTo>
                  <a:cubicBezTo>
                    <a:pt x="12" y="0"/>
                    <a:pt x="12" y="1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3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2"/>
                    <a:pt x="14" y="2"/>
                  </a:cubicBezTo>
                  <a:cubicBezTo>
                    <a:pt x="14" y="2"/>
                    <a:pt x="14" y="1"/>
                    <a:pt x="13" y="1"/>
                  </a:cubicBezTo>
                  <a:close/>
                  <a:moveTo>
                    <a:pt x="11" y="1"/>
                  </a:moveTo>
                  <a:cubicBezTo>
                    <a:pt x="10" y="1"/>
                    <a:pt x="10" y="0"/>
                    <a:pt x="10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1" y="3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lose/>
                  <a:moveTo>
                    <a:pt x="8" y="1"/>
                  </a:move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3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lose/>
                  <a:moveTo>
                    <a:pt x="5" y="1"/>
                  </a:moveTo>
                  <a:cubicBezTo>
                    <a:pt x="5" y="1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lose/>
                  <a:moveTo>
                    <a:pt x="16" y="4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4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6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4"/>
                    <a:pt x="17" y="4"/>
                    <a:pt x="16" y="4"/>
                  </a:cubicBezTo>
                  <a:close/>
                  <a:moveTo>
                    <a:pt x="2" y="4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lose/>
                  <a:moveTo>
                    <a:pt x="16" y="7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7"/>
                  </a:cubicBezTo>
                  <a:cubicBezTo>
                    <a:pt x="14" y="7"/>
                    <a:pt x="14" y="7"/>
                    <a:pt x="14" y="8"/>
                  </a:cubicBezTo>
                  <a:cubicBezTo>
                    <a:pt x="14" y="8"/>
                    <a:pt x="14" y="8"/>
                    <a:pt x="14" y="9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7"/>
                    <a:pt x="17" y="7"/>
                    <a:pt x="16" y="7"/>
                  </a:cubicBezTo>
                  <a:close/>
                  <a:moveTo>
                    <a:pt x="2" y="7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0" y="8"/>
                    <a:pt x="0" y="9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9"/>
                    <a:pt x="2" y="9"/>
                    <a:pt x="2" y="9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7"/>
                    <a:pt x="2" y="7"/>
                    <a:pt x="2" y="7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2"/>
                    <a:pt x="15" y="12"/>
                    <a:pt x="15" y="12"/>
                  </a:cubicBezTo>
                  <a:cubicBezTo>
                    <a:pt x="16" y="12"/>
                    <a:pt x="16" y="12"/>
                    <a:pt x="16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0"/>
                    <a:pt x="17" y="10"/>
                    <a:pt x="16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2"/>
                    <a:pt x="1" y="12"/>
                    <a:pt x="1" y="12"/>
                  </a:cubicBezTo>
                  <a:cubicBezTo>
                    <a:pt x="1" y="12"/>
                    <a:pt x="2" y="12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10"/>
                    <a:pt x="2" y="9"/>
                  </a:cubicBezTo>
                  <a:close/>
                  <a:moveTo>
                    <a:pt x="16" y="12"/>
                  </a:move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2"/>
                    <a:pt x="14" y="13"/>
                    <a:pt x="14" y="13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4" y="14"/>
                    <a:pt x="15" y="15"/>
                    <a:pt x="15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2" y="12"/>
                  </a:move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14"/>
                    <a:pt x="1" y="15"/>
                    <a:pt x="1" y="15"/>
                  </a:cubicBezTo>
                  <a:cubicBezTo>
                    <a:pt x="1" y="15"/>
                    <a:pt x="2" y="15"/>
                    <a:pt x="2" y="14"/>
                  </a:cubicBezTo>
                  <a:cubicBezTo>
                    <a:pt x="2" y="14"/>
                    <a:pt x="2" y="14"/>
                    <a:pt x="2" y="13"/>
                  </a:cubicBezTo>
                  <a:cubicBezTo>
                    <a:pt x="2" y="13"/>
                    <a:pt x="2" y="12"/>
                    <a:pt x="2" y="12"/>
                  </a:cubicBezTo>
                  <a:close/>
                  <a:moveTo>
                    <a:pt x="16" y="15"/>
                  </a:moveTo>
                  <a:cubicBezTo>
                    <a:pt x="16" y="15"/>
                    <a:pt x="16" y="15"/>
                    <a:pt x="15" y="15"/>
                  </a:cubicBezTo>
                  <a:cubicBezTo>
                    <a:pt x="15" y="15"/>
                    <a:pt x="14" y="15"/>
                    <a:pt x="14" y="15"/>
                  </a:cubicBezTo>
                  <a:cubicBezTo>
                    <a:pt x="14" y="15"/>
                    <a:pt x="14" y="16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17"/>
                    <a:pt x="15" y="18"/>
                    <a:pt x="15" y="18"/>
                  </a:cubicBezTo>
                  <a:cubicBezTo>
                    <a:pt x="16" y="18"/>
                    <a:pt x="16" y="17"/>
                    <a:pt x="16" y="17"/>
                  </a:cubicBezTo>
                  <a:cubicBezTo>
                    <a:pt x="16" y="17"/>
                    <a:pt x="17" y="16"/>
                    <a:pt x="17" y="16"/>
                  </a:cubicBezTo>
                  <a:cubicBezTo>
                    <a:pt x="17" y="16"/>
                    <a:pt x="16" y="15"/>
                    <a:pt x="16" y="15"/>
                  </a:cubicBezTo>
                  <a:close/>
                  <a:moveTo>
                    <a:pt x="2" y="15"/>
                  </a:moveTo>
                  <a:cubicBezTo>
                    <a:pt x="2" y="15"/>
                    <a:pt x="1" y="15"/>
                    <a:pt x="1" y="15"/>
                  </a:cubicBezTo>
                  <a:cubicBezTo>
                    <a:pt x="1" y="15"/>
                    <a:pt x="0" y="15"/>
                    <a:pt x="0" y="15"/>
                  </a:cubicBezTo>
                  <a:cubicBezTo>
                    <a:pt x="0" y="15"/>
                    <a:pt x="0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7"/>
                    <a:pt x="1" y="18"/>
                    <a:pt x="1" y="18"/>
                  </a:cubicBezTo>
                  <a:cubicBezTo>
                    <a:pt x="1" y="18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lose/>
                  <a:moveTo>
                    <a:pt x="13" y="18"/>
                  </a:moveTo>
                  <a:cubicBezTo>
                    <a:pt x="13" y="18"/>
                    <a:pt x="13" y="18"/>
                    <a:pt x="12" y="18"/>
                  </a:cubicBezTo>
                  <a:cubicBezTo>
                    <a:pt x="12" y="18"/>
                    <a:pt x="12" y="18"/>
                    <a:pt x="11" y="18"/>
                  </a:cubicBezTo>
                  <a:cubicBezTo>
                    <a:pt x="11" y="18"/>
                    <a:pt x="11" y="19"/>
                    <a:pt x="11" y="19"/>
                  </a:cubicBezTo>
                  <a:cubicBezTo>
                    <a:pt x="11" y="19"/>
                    <a:pt x="11" y="20"/>
                    <a:pt x="11" y="2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4" y="19"/>
                    <a:pt x="14" y="18"/>
                    <a:pt x="13" y="18"/>
                  </a:cubicBezTo>
                  <a:close/>
                  <a:moveTo>
                    <a:pt x="11" y="18"/>
                  </a:moveTo>
                  <a:cubicBezTo>
                    <a:pt x="10" y="18"/>
                    <a:pt x="10" y="18"/>
                    <a:pt x="10" y="18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8" y="18"/>
                    <a:pt x="8" y="19"/>
                    <a:pt x="8" y="19"/>
                  </a:cubicBezTo>
                  <a:cubicBezTo>
                    <a:pt x="8" y="19"/>
                    <a:pt x="8" y="20"/>
                    <a:pt x="8" y="20"/>
                  </a:cubicBezTo>
                  <a:cubicBezTo>
                    <a:pt x="9" y="20"/>
                    <a:pt x="9" y="20"/>
                    <a:pt x="10" y="20"/>
                  </a:cubicBezTo>
                  <a:cubicBezTo>
                    <a:pt x="10" y="20"/>
                    <a:pt x="10" y="20"/>
                    <a:pt x="11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1" y="19"/>
                    <a:pt x="11" y="18"/>
                    <a:pt x="11" y="18"/>
                  </a:cubicBezTo>
                  <a:close/>
                  <a:moveTo>
                    <a:pt x="8" y="18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5" y="18"/>
                    <a:pt x="5" y="19"/>
                    <a:pt x="5" y="19"/>
                  </a:cubicBezTo>
                  <a:cubicBezTo>
                    <a:pt x="5" y="19"/>
                    <a:pt x="5" y="20"/>
                    <a:pt x="6" y="20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8" y="19"/>
                    <a:pt x="8" y="18"/>
                    <a:pt x="8" y="18"/>
                  </a:cubicBezTo>
                  <a:close/>
                  <a:moveTo>
                    <a:pt x="5" y="18"/>
                  </a:moveTo>
                  <a:cubicBezTo>
                    <a:pt x="5" y="18"/>
                    <a:pt x="4" y="18"/>
                    <a:pt x="4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2" y="18"/>
                    <a:pt x="2" y="19"/>
                    <a:pt x="2" y="19"/>
                  </a:cubicBezTo>
                  <a:cubicBezTo>
                    <a:pt x="2" y="19"/>
                    <a:pt x="2" y="20"/>
                    <a:pt x="3" y="20"/>
                  </a:cubicBezTo>
                  <a:cubicBezTo>
                    <a:pt x="3" y="20"/>
                    <a:pt x="3" y="20"/>
                    <a:pt x="4" y="20"/>
                  </a:cubicBezTo>
                  <a:cubicBezTo>
                    <a:pt x="4" y="20"/>
                    <a:pt x="5" y="20"/>
                    <a:pt x="5" y="20"/>
                  </a:cubicBezTo>
                  <a:cubicBezTo>
                    <a:pt x="5" y="20"/>
                    <a:pt x="5" y="19"/>
                    <a:pt x="5" y="19"/>
                  </a:cubicBezTo>
                  <a:cubicBezTo>
                    <a:pt x="5" y="19"/>
                    <a:pt x="5" y="18"/>
                    <a:pt x="5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8" name="Freeform 23"/>
            <p:cNvSpPr>
              <a:spLocks noEditPoints="1"/>
            </p:cNvSpPr>
            <p:nvPr/>
          </p:nvSpPr>
          <p:spPr bwMode="auto">
            <a:xfrm>
              <a:off x="473" y="3715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2010421742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2010421742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2010421742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2010421742 h 20"/>
                <a:gd name="T22" fmla="*/ 2147483647 w 17"/>
                <a:gd name="T23" fmla="*/ 0 h 20"/>
                <a:gd name="T24" fmla="*/ 2147483647 w 17"/>
                <a:gd name="T25" fmla="*/ 2010421742 h 20"/>
                <a:gd name="T26" fmla="*/ 2147483647 w 17"/>
                <a:gd name="T27" fmla="*/ 2147483647 h 20"/>
                <a:gd name="T28" fmla="*/ 2147483647 w 17"/>
                <a:gd name="T29" fmla="*/ 2010421742 h 20"/>
                <a:gd name="T30" fmla="*/ 879144227 w 17"/>
                <a:gd name="T31" fmla="*/ 2010421742 h 20"/>
                <a:gd name="T32" fmla="*/ 1627898436 w 17"/>
                <a:gd name="T33" fmla="*/ 2147483647 h 20"/>
                <a:gd name="T34" fmla="*/ 2147483647 w 17"/>
                <a:gd name="T35" fmla="*/ 2010421742 h 20"/>
                <a:gd name="T36" fmla="*/ 879144227 w 17"/>
                <a:gd name="T37" fmla="*/ 2147483647 h 20"/>
                <a:gd name="T38" fmla="*/ 1627898436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4" y="0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1"/>
                    <a:pt x="15" y="1"/>
                    <a:pt x="14" y="0"/>
                  </a:cubicBezTo>
                  <a:close/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1"/>
                    <a:pt x="12" y="1"/>
                    <a:pt x="11" y="0"/>
                  </a:cubicBezTo>
                  <a:close/>
                  <a:moveTo>
                    <a:pt x="9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3"/>
                    <a:pt x="16" y="3"/>
                  </a:cubicBezTo>
                  <a:cubicBezTo>
                    <a:pt x="16" y="3"/>
                    <a:pt x="15" y="3"/>
                    <a:pt x="15" y="3"/>
                  </a:cubicBezTo>
                  <a:cubicBezTo>
                    <a:pt x="15" y="3"/>
                    <a:pt x="15" y="4"/>
                    <a:pt x="15" y="4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5"/>
                    <a:pt x="16" y="6"/>
                    <a:pt x="16" y="6"/>
                  </a:cubicBezTo>
                  <a:cubicBezTo>
                    <a:pt x="16" y="6"/>
                    <a:pt x="17" y="5"/>
                    <a:pt x="17" y="5"/>
                  </a:cubicBezTo>
                  <a:cubicBezTo>
                    <a:pt x="17" y="5"/>
                    <a:pt x="17" y="5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lose/>
                  <a:moveTo>
                    <a:pt x="14" y="9"/>
                  </a:moveTo>
                  <a:cubicBezTo>
                    <a:pt x="14" y="9"/>
                    <a:pt x="14" y="8"/>
                    <a:pt x="13" y="8"/>
                  </a:cubicBezTo>
                  <a:cubicBezTo>
                    <a:pt x="13" y="8"/>
                    <a:pt x="13" y="9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1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1"/>
                    <a:pt x="15" y="10"/>
                    <a:pt x="15" y="10"/>
                  </a:cubicBezTo>
                  <a:cubicBezTo>
                    <a:pt x="15" y="9"/>
                    <a:pt x="15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9"/>
                    <a:pt x="11" y="8"/>
                    <a:pt x="10" y="8"/>
                  </a:cubicBezTo>
                  <a:cubicBezTo>
                    <a:pt x="10" y="8"/>
                    <a:pt x="10" y="9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1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9"/>
                    <a:pt x="8" y="8"/>
                    <a:pt x="7" y="8"/>
                  </a:cubicBezTo>
                  <a:cubicBezTo>
                    <a:pt x="7" y="8"/>
                    <a:pt x="7" y="9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1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9" y="11"/>
                  </a:cubicBezTo>
                  <a:cubicBezTo>
                    <a:pt x="9" y="11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9"/>
                    <a:pt x="5" y="8"/>
                    <a:pt x="5" y="8"/>
                  </a:cubicBezTo>
                  <a:cubicBezTo>
                    <a:pt x="4" y="8"/>
                    <a:pt x="4" y="9"/>
                    <a:pt x="4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1"/>
                    <a:pt x="4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2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2"/>
                  </a:cubicBezTo>
                  <a:cubicBezTo>
                    <a:pt x="15" y="12"/>
                    <a:pt x="15" y="12"/>
                    <a:pt x="15" y="13"/>
                  </a:cubicBezTo>
                  <a:cubicBezTo>
                    <a:pt x="15" y="13"/>
                    <a:pt x="15" y="13"/>
                    <a:pt x="15" y="14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12"/>
                    <a:pt x="17" y="12"/>
                    <a:pt x="17" y="12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5"/>
                    <a:pt x="15" y="15"/>
                    <a:pt x="15" y="16"/>
                  </a:cubicBezTo>
                  <a:cubicBezTo>
                    <a:pt x="15" y="16"/>
                    <a:pt x="15" y="16"/>
                    <a:pt x="15" y="17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6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7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5" y="18"/>
                    <a:pt x="15" y="18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8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8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9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8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8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099" name="Freeform 24"/>
            <p:cNvSpPr>
              <a:spLocks noEditPoints="1"/>
            </p:cNvSpPr>
            <p:nvPr/>
          </p:nvSpPr>
          <p:spPr bwMode="auto">
            <a:xfrm>
              <a:off x="650" y="3715"/>
              <a:ext cx="78" cy="109"/>
            </a:xfrm>
            <a:custGeom>
              <a:avLst/>
              <a:gdLst>
                <a:gd name="T0" fmla="*/ 2147483647 w 14"/>
                <a:gd name="T1" fmla="*/ 0 h 20"/>
                <a:gd name="T2" fmla="*/ 2147483647 w 14"/>
                <a:gd name="T3" fmla="*/ 623381924 h 20"/>
                <a:gd name="T4" fmla="*/ 2147483647 w 14"/>
                <a:gd name="T5" fmla="*/ 2010421742 h 20"/>
                <a:gd name="T6" fmla="*/ 2147483647 w 14"/>
                <a:gd name="T7" fmla="*/ 623381924 h 20"/>
                <a:gd name="T8" fmla="*/ 2147483647 w 14"/>
                <a:gd name="T9" fmla="*/ 0 h 20"/>
                <a:gd name="T10" fmla="*/ 2147483647 w 14"/>
                <a:gd name="T11" fmla="*/ 0 h 20"/>
                <a:gd name="T12" fmla="*/ 2147483647 w 14"/>
                <a:gd name="T13" fmla="*/ 1387009996 h 20"/>
                <a:gd name="T14" fmla="*/ 2147483647 w 14"/>
                <a:gd name="T15" fmla="*/ 1387009996 h 20"/>
                <a:gd name="T16" fmla="*/ 2147483647 w 14"/>
                <a:gd name="T17" fmla="*/ 0 h 20"/>
                <a:gd name="T18" fmla="*/ 2147483647 w 14"/>
                <a:gd name="T19" fmla="*/ 0 h 20"/>
                <a:gd name="T20" fmla="*/ 2147483647 w 14"/>
                <a:gd name="T21" fmla="*/ 623381924 h 20"/>
                <a:gd name="T22" fmla="*/ 2147483647 w 14"/>
                <a:gd name="T23" fmla="*/ 2010421742 h 20"/>
                <a:gd name="T24" fmla="*/ 2147483647 w 14"/>
                <a:gd name="T25" fmla="*/ 623381924 h 20"/>
                <a:gd name="T26" fmla="*/ 2147483647 w 14"/>
                <a:gd name="T27" fmla="*/ 0 h 20"/>
                <a:gd name="T28" fmla="*/ 2147483647 w 14"/>
                <a:gd name="T29" fmla="*/ 0 h 20"/>
                <a:gd name="T30" fmla="*/ 2147483647 w 14"/>
                <a:gd name="T31" fmla="*/ 1387009996 h 20"/>
                <a:gd name="T32" fmla="*/ 2147483647 w 14"/>
                <a:gd name="T33" fmla="*/ 1387009996 h 20"/>
                <a:gd name="T34" fmla="*/ 2147483647 w 14"/>
                <a:gd name="T35" fmla="*/ 0 h 20"/>
                <a:gd name="T36" fmla="*/ 951639320 w 14"/>
                <a:gd name="T37" fmla="*/ 0 h 20"/>
                <a:gd name="T38" fmla="*/ 0 w 14"/>
                <a:gd name="T39" fmla="*/ 623381924 h 20"/>
                <a:gd name="T40" fmla="*/ 951639320 w 14"/>
                <a:gd name="T41" fmla="*/ 2010421742 h 20"/>
                <a:gd name="T42" fmla="*/ 2147483647 w 14"/>
                <a:gd name="T43" fmla="*/ 623381924 h 20"/>
                <a:gd name="T44" fmla="*/ 2147483647 w 14"/>
                <a:gd name="T45" fmla="*/ 2010421742 h 20"/>
                <a:gd name="T46" fmla="*/ 2147483647 w 14"/>
                <a:gd name="T47" fmla="*/ 2010421742 h 20"/>
                <a:gd name="T48" fmla="*/ 2147483647 w 14"/>
                <a:gd name="T49" fmla="*/ 2147483647 h 20"/>
                <a:gd name="T50" fmla="*/ 2147483647 w 14"/>
                <a:gd name="T51" fmla="*/ 2147483647 h 20"/>
                <a:gd name="T52" fmla="*/ 2147483647 w 14"/>
                <a:gd name="T53" fmla="*/ 2010421742 h 20"/>
                <a:gd name="T54" fmla="*/ 2147483647 w 14"/>
                <a:gd name="T55" fmla="*/ 2147483647 h 20"/>
                <a:gd name="T56" fmla="*/ 2147483647 w 14"/>
                <a:gd name="T57" fmla="*/ 2147483647 h 20"/>
                <a:gd name="T58" fmla="*/ 2147483647 w 14"/>
                <a:gd name="T59" fmla="*/ 2147483647 h 20"/>
                <a:gd name="T60" fmla="*/ 2147483647 w 14"/>
                <a:gd name="T61" fmla="*/ 2147483647 h 20"/>
                <a:gd name="T62" fmla="*/ 2147483647 w 14"/>
                <a:gd name="T63" fmla="*/ 2147483647 h 20"/>
                <a:gd name="T64" fmla="*/ 2147483647 w 14"/>
                <a:gd name="T65" fmla="*/ 2147483647 h 20"/>
                <a:gd name="T66" fmla="*/ 2147483647 w 14"/>
                <a:gd name="T67" fmla="*/ 2147483647 h 20"/>
                <a:gd name="T68" fmla="*/ 2147483647 w 14"/>
                <a:gd name="T69" fmla="*/ 2147483647 h 20"/>
                <a:gd name="T70" fmla="*/ 2147483647 w 14"/>
                <a:gd name="T71" fmla="*/ 2147483647 h 20"/>
                <a:gd name="T72" fmla="*/ 2147483647 w 14"/>
                <a:gd name="T73" fmla="*/ 2147483647 h 20"/>
                <a:gd name="T74" fmla="*/ 2147483647 w 14"/>
                <a:gd name="T75" fmla="*/ 2147483647 h 20"/>
                <a:gd name="T76" fmla="*/ 2147483647 w 14"/>
                <a:gd name="T77" fmla="*/ 2147483647 h 20"/>
                <a:gd name="T78" fmla="*/ 2147483647 w 14"/>
                <a:gd name="T79" fmla="*/ 2147483647 h 20"/>
                <a:gd name="T80" fmla="*/ 2147483647 w 14"/>
                <a:gd name="T81" fmla="*/ 2147483647 h 20"/>
                <a:gd name="T82" fmla="*/ 2147483647 w 14"/>
                <a:gd name="T83" fmla="*/ 2147483647 h 20"/>
                <a:gd name="T84" fmla="*/ 2147483647 w 14"/>
                <a:gd name="T85" fmla="*/ 2147483647 h 20"/>
                <a:gd name="T86" fmla="*/ 2147483647 w 14"/>
                <a:gd name="T87" fmla="*/ 2147483647 h 20"/>
                <a:gd name="T88" fmla="*/ 2147483647 w 14"/>
                <a:gd name="T89" fmla="*/ 2147483647 h 20"/>
                <a:gd name="T90" fmla="*/ 2147483647 w 14"/>
                <a:gd name="T91" fmla="*/ 2147483647 h 20"/>
                <a:gd name="T92" fmla="*/ 2147483647 w 14"/>
                <a:gd name="T93" fmla="*/ 2147483647 h 20"/>
                <a:gd name="T94" fmla="*/ 2147483647 w 14"/>
                <a:gd name="T95" fmla="*/ 2147483647 h 20"/>
                <a:gd name="T96" fmla="*/ 2147483647 w 14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"/>
                <a:gd name="T148" fmla="*/ 0 h 20"/>
                <a:gd name="T149" fmla="*/ 14 w 14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" h="20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lose/>
                  <a:moveTo>
                    <a:pt x="14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11" y="2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3"/>
                    <a:pt x="14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0"/>
                    <a:pt x="14" y="0"/>
                  </a:cubicBezTo>
                  <a:close/>
                  <a:moveTo>
                    <a:pt x="8" y="0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2"/>
                    <a:pt x="6" y="2"/>
                    <a:pt x="6" y="2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8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3" y="1"/>
                    <a:pt x="2" y="1"/>
                    <a:pt x="2" y="0"/>
                  </a:cubicBezTo>
                  <a:close/>
                  <a:moveTo>
                    <a:pt x="8" y="3"/>
                  </a:moveTo>
                  <a:cubicBezTo>
                    <a:pt x="8" y="3"/>
                    <a:pt x="7" y="3"/>
                    <a:pt x="7" y="3"/>
                  </a:cubicBezTo>
                  <a:cubicBezTo>
                    <a:pt x="7" y="3"/>
                    <a:pt x="6" y="3"/>
                    <a:pt x="6" y="3"/>
                  </a:cubicBezTo>
                  <a:cubicBezTo>
                    <a:pt x="6" y="3"/>
                    <a:pt x="5" y="4"/>
                    <a:pt x="5" y="4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6" y="6"/>
                    <a:pt x="7" y="6"/>
                  </a:cubicBezTo>
                  <a:cubicBezTo>
                    <a:pt x="7" y="6"/>
                    <a:pt x="8" y="5"/>
                    <a:pt x="8" y="5"/>
                  </a:cubicBezTo>
                  <a:cubicBezTo>
                    <a:pt x="8" y="5"/>
                    <a:pt x="8" y="5"/>
                    <a:pt x="8" y="4"/>
                  </a:cubicBezTo>
                  <a:cubicBezTo>
                    <a:pt x="8" y="4"/>
                    <a:pt x="8" y="3"/>
                    <a:pt x="8" y="3"/>
                  </a:cubicBezTo>
                  <a:close/>
                  <a:moveTo>
                    <a:pt x="8" y="6"/>
                  </a:moveTo>
                  <a:cubicBezTo>
                    <a:pt x="8" y="6"/>
                    <a:pt x="7" y="6"/>
                    <a:pt x="7" y="6"/>
                  </a:cubicBezTo>
                  <a:cubicBezTo>
                    <a:pt x="7" y="6"/>
                    <a:pt x="6" y="6"/>
                    <a:pt x="6" y="6"/>
                  </a:cubicBezTo>
                  <a:cubicBezTo>
                    <a:pt x="6" y="6"/>
                    <a:pt x="5" y="7"/>
                    <a:pt x="5" y="7"/>
                  </a:cubicBezTo>
                  <a:cubicBezTo>
                    <a:pt x="5" y="7"/>
                    <a:pt x="6" y="8"/>
                    <a:pt x="6" y="8"/>
                  </a:cubicBezTo>
                  <a:cubicBezTo>
                    <a:pt x="6" y="8"/>
                    <a:pt x="6" y="8"/>
                    <a:pt x="7" y="8"/>
                  </a:cubicBezTo>
                  <a:cubicBezTo>
                    <a:pt x="7" y="8"/>
                    <a:pt x="8" y="8"/>
                    <a:pt x="8" y="8"/>
                  </a:cubicBezTo>
                  <a:cubicBezTo>
                    <a:pt x="8" y="8"/>
                    <a:pt x="8" y="7"/>
                    <a:pt x="8" y="7"/>
                  </a:cubicBezTo>
                  <a:cubicBezTo>
                    <a:pt x="8" y="7"/>
                    <a:pt x="8" y="6"/>
                    <a:pt x="8" y="6"/>
                  </a:cubicBezTo>
                  <a:close/>
                  <a:moveTo>
                    <a:pt x="8" y="9"/>
                  </a:moveTo>
                  <a:cubicBezTo>
                    <a:pt x="8" y="9"/>
                    <a:pt x="7" y="8"/>
                    <a:pt x="7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6" y="9"/>
                    <a:pt x="5" y="9"/>
                    <a:pt x="5" y="10"/>
                  </a:cubicBezTo>
                  <a:cubicBezTo>
                    <a:pt x="5" y="10"/>
                    <a:pt x="6" y="11"/>
                    <a:pt x="6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1"/>
                    <a:pt x="8" y="11"/>
                    <a:pt x="8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lose/>
                  <a:moveTo>
                    <a:pt x="8" y="12"/>
                  </a:moveTo>
                  <a:cubicBezTo>
                    <a:pt x="8" y="11"/>
                    <a:pt x="7" y="11"/>
                    <a:pt x="7" y="11"/>
                  </a:cubicBezTo>
                  <a:cubicBezTo>
                    <a:pt x="7" y="11"/>
                    <a:pt x="6" y="11"/>
                    <a:pt x="6" y="12"/>
                  </a:cubicBezTo>
                  <a:cubicBezTo>
                    <a:pt x="6" y="12"/>
                    <a:pt x="5" y="12"/>
                    <a:pt x="5" y="13"/>
                  </a:cubicBezTo>
                  <a:cubicBezTo>
                    <a:pt x="5" y="13"/>
                    <a:pt x="6" y="13"/>
                    <a:pt x="6" y="14"/>
                  </a:cubicBezTo>
                  <a:cubicBezTo>
                    <a:pt x="6" y="14"/>
                    <a:pt x="6" y="14"/>
                    <a:pt x="7" y="14"/>
                  </a:cubicBezTo>
                  <a:cubicBezTo>
                    <a:pt x="7" y="14"/>
                    <a:pt x="8" y="14"/>
                    <a:pt x="8" y="14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lose/>
                  <a:moveTo>
                    <a:pt x="8" y="15"/>
                  </a:moveTo>
                  <a:cubicBezTo>
                    <a:pt x="8" y="14"/>
                    <a:pt x="7" y="14"/>
                    <a:pt x="7" y="14"/>
                  </a:cubicBezTo>
                  <a:cubicBezTo>
                    <a:pt x="7" y="14"/>
                    <a:pt x="6" y="14"/>
                    <a:pt x="6" y="14"/>
                  </a:cubicBezTo>
                  <a:cubicBezTo>
                    <a:pt x="6" y="15"/>
                    <a:pt x="5" y="15"/>
                    <a:pt x="5" y="16"/>
                  </a:cubicBezTo>
                  <a:cubicBezTo>
                    <a:pt x="5" y="16"/>
                    <a:pt x="6" y="16"/>
                    <a:pt x="6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7" y="17"/>
                    <a:pt x="8" y="17"/>
                    <a:pt x="8" y="17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8" y="15"/>
                    <a:pt x="8" y="15"/>
                    <a:pt x="8" y="15"/>
                  </a:cubicBezTo>
                  <a:close/>
                  <a:moveTo>
                    <a:pt x="8" y="17"/>
                  </a:moveTo>
                  <a:cubicBezTo>
                    <a:pt x="8" y="17"/>
                    <a:pt x="7" y="17"/>
                    <a:pt x="7" y="17"/>
                  </a:cubicBezTo>
                  <a:cubicBezTo>
                    <a:pt x="7" y="17"/>
                    <a:pt x="6" y="17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9"/>
                    <a:pt x="6" y="19"/>
                    <a:pt x="6" y="19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8" y="20"/>
                    <a:pt x="8" y="19"/>
                  </a:cubicBezTo>
                  <a:cubicBezTo>
                    <a:pt x="8" y="19"/>
                    <a:pt x="8" y="19"/>
                    <a:pt x="8" y="18"/>
                  </a:cubicBezTo>
                  <a:cubicBezTo>
                    <a:pt x="8" y="18"/>
                    <a:pt x="8" y="18"/>
                    <a:pt x="8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0" name="Freeform 25"/>
            <p:cNvSpPr>
              <a:spLocks noEditPoints="1"/>
            </p:cNvSpPr>
            <p:nvPr/>
          </p:nvSpPr>
          <p:spPr bwMode="auto">
            <a:xfrm>
              <a:off x="812" y="3715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2010421742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2010421742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2010421742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2010421742 h 20"/>
                <a:gd name="T22" fmla="*/ 2147483647 w 17"/>
                <a:gd name="T23" fmla="*/ 0 h 20"/>
                <a:gd name="T24" fmla="*/ 0 w 17"/>
                <a:gd name="T25" fmla="*/ 0 h 20"/>
                <a:gd name="T26" fmla="*/ 879144227 w 17"/>
                <a:gd name="T27" fmla="*/ 2010421742 h 20"/>
                <a:gd name="T28" fmla="*/ 1627898436 w 17"/>
                <a:gd name="T29" fmla="*/ 0 h 20"/>
                <a:gd name="T30" fmla="*/ 2147483647 w 17"/>
                <a:gd name="T31" fmla="*/ 2010421742 h 20"/>
                <a:gd name="T32" fmla="*/ 2147483647 w 17"/>
                <a:gd name="T33" fmla="*/ 2147483647 h 20"/>
                <a:gd name="T34" fmla="*/ 2147483647 w 17"/>
                <a:gd name="T35" fmla="*/ 2010421742 h 20"/>
                <a:gd name="T36" fmla="*/ 0 w 17"/>
                <a:gd name="T37" fmla="*/ 2010421742 h 20"/>
                <a:gd name="T38" fmla="*/ 879144227 w 17"/>
                <a:gd name="T39" fmla="*/ 2147483647 h 20"/>
                <a:gd name="T40" fmla="*/ 1627898436 w 17"/>
                <a:gd name="T41" fmla="*/ 2010421742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0 w 17"/>
                <a:gd name="T49" fmla="*/ 2147483647 h 20"/>
                <a:gd name="T50" fmla="*/ 879144227 w 17"/>
                <a:gd name="T51" fmla="*/ 2147483647 h 20"/>
                <a:gd name="T52" fmla="*/ 1627898436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0 w 17"/>
                <a:gd name="T91" fmla="*/ 2147483647 h 20"/>
                <a:gd name="T92" fmla="*/ 879144227 w 17"/>
                <a:gd name="T93" fmla="*/ 2147483647 h 20"/>
                <a:gd name="T94" fmla="*/ 1627898436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0 w 17"/>
                <a:gd name="T103" fmla="*/ 2147483647 h 20"/>
                <a:gd name="T104" fmla="*/ 879144227 w 17"/>
                <a:gd name="T105" fmla="*/ 2147483647 h 20"/>
                <a:gd name="T106" fmla="*/ 1627898436 w 17"/>
                <a:gd name="T107" fmla="*/ 2147483647 h 20"/>
                <a:gd name="T108" fmla="*/ 2147483647 w 17"/>
                <a:gd name="T109" fmla="*/ 2147483647 h 20"/>
                <a:gd name="T110" fmla="*/ 2147483647 w 17"/>
                <a:gd name="T111" fmla="*/ 2147483647 h 20"/>
                <a:gd name="T112" fmla="*/ 2147483647 w 17"/>
                <a:gd name="T113" fmla="*/ 2147483647 h 20"/>
                <a:gd name="T114" fmla="*/ 0 w 17"/>
                <a:gd name="T115" fmla="*/ 2147483647 h 20"/>
                <a:gd name="T116" fmla="*/ 879144227 w 17"/>
                <a:gd name="T117" fmla="*/ 2147483647 h 20"/>
                <a:gd name="T118" fmla="*/ 1627898436 w 17"/>
                <a:gd name="T119" fmla="*/ 2147483647 h 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"/>
                <a:gd name="T181" fmla="*/ 0 h 20"/>
                <a:gd name="T182" fmla="*/ 17 w 17"/>
                <a:gd name="T183" fmla="*/ 20 h 2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" h="20">
                  <a:moveTo>
                    <a:pt x="11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8" y="0"/>
                    <a:pt x="8" y="1"/>
                    <a:pt x="8" y="1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lose/>
                  <a:moveTo>
                    <a:pt x="13" y="0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1" y="0"/>
                  </a:cubicBezTo>
                  <a:cubicBezTo>
                    <a:pt x="11" y="0"/>
                    <a:pt x="11" y="1"/>
                    <a:pt x="11" y="1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1"/>
                    <a:pt x="13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1"/>
                    <a:pt x="2" y="1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3"/>
                  </a:cubicBezTo>
                  <a:cubicBezTo>
                    <a:pt x="14" y="3"/>
                    <a:pt x="14" y="4"/>
                    <a:pt x="14" y="4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5"/>
                    <a:pt x="15" y="6"/>
                    <a:pt x="15" y="6"/>
                  </a:cubicBezTo>
                  <a:cubicBezTo>
                    <a:pt x="16" y="6"/>
                    <a:pt x="16" y="5"/>
                    <a:pt x="16" y="5"/>
                  </a:cubicBezTo>
                  <a:cubicBezTo>
                    <a:pt x="16" y="5"/>
                    <a:pt x="17" y="5"/>
                    <a:pt x="17" y="4"/>
                  </a:cubicBezTo>
                  <a:cubicBezTo>
                    <a:pt x="17" y="4"/>
                    <a:pt x="17" y="3"/>
                    <a:pt x="16" y="3"/>
                  </a:cubicBezTo>
                  <a:close/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1" y="6"/>
                    <a:pt x="1" y="6"/>
                  </a:cubicBezTo>
                  <a:cubicBezTo>
                    <a:pt x="1" y="6"/>
                    <a:pt x="2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lose/>
                  <a:moveTo>
                    <a:pt x="16" y="6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6"/>
                    <a:pt x="14" y="7"/>
                    <a:pt x="14" y="7"/>
                  </a:cubicBezTo>
                  <a:cubicBezTo>
                    <a:pt x="14" y="7"/>
                    <a:pt x="14" y="8"/>
                    <a:pt x="14" y="8"/>
                  </a:cubicBezTo>
                  <a:cubicBezTo>
                    <a:pt x="14" y="8"/>
                    <a:pt x="15" y="8"/>
                    <a:pt x="1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8"/>
                    <a:pt x="17" y="7"/>
                    <a:pt x="17" y="7"/>
                  </a:cubicBezTo>
                  <a:cubicBezTo>
                    <a:pt x="17" y="7"/>
                    <a:pt x="17" y="6"/>
                    <a:pt x="16" y="6"/>
                  </a:cubicBezTo>
                  <a:close/>
                  <a:moveTo>
                    <a:pt x="2" y="6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0" y="7"/>
                    <a:pt x="0" y="8"/>
                    <a:pt x="0" y="8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6"/>
                    <a:pt x="2" y="6"/>
                  </a:cubicBezTo>
                  <a:close/>
                  <a:moveTo>
                    <a:pt x="13" y="9"/>
                  </a:moveTo>
                  <a:cubicBezTo>
                    <a:pt x="13" y="9"/>
                    <a:pt x="13" y="8"/>
                    <a:pt x="12" y="8"/>
                  </a:cubicBezTo>
                  <a:cubicBezTo>
                    <a:pt x="12" y="8"/>
                    <a:pt x="12" y="9"/>
                    <a:pt x="11" y="9"/>
                  </a:cubicBezTo>
                  <a:cubicBezTo>
                    <a:pt x="11" y="9"/>
                    <a:pt x="11" y="9"/>
                    <a:pt x="11" y="10"/>
                  </a:cubicBezTo>
                  <a:cubicBezTo>
                    <a:pt x="11" y="10"/>
                    <a:pt x="11" y="11"/>
                    <a:pt x="11" y="11"/>
                  </a:cubicBezTo>
                  <a:cubicBezTo>
                    <a:pt x="12" y="11"/>
                    <a:pt x="12" y="11"/>
                    <a:pt x="12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4" y="11"/>
                    <a:pt x="14" y="10"/>
                    <a:pt x="14" y="10"/>
                  </a:cubicBezTo>
                  <a:cubicBezTo>
                    <a:pt x="14" y="9"/>
                    <a:pt x="14" y="9"/>
                    <a:pt x="13" y="9"/>
                  </a:cubicBezTo>
                  <a:close/>
                  <a:moveTo>
                    <a:pt x="11" y="9"/>
                  </a:moveTo>
                  <a:cubicBezTo>
                    <a:pt x="10" y="9"/>
                    <a:pt x="10" y="8"/>
                    <a:pt x="10" y="8"/>
                  </a:cubicBezTo>
                  <a:cubicBezTo>
                    <a:pt x="9" y="8"/>
                    <a:pt x="9" y="9"/>
                    <a:pt x="9" y="9"/>
                  </a:cubicBez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8" y="11"/>
                  </a:cubicBezTo>
                  <a:cubicBezTo>
                    <a:pt x="9" y="11"/>
                    <a:pt x="9" y="11"/>
                    <a:pt x="10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1" y="10"/>
                    <a:pt x="11" y="10"/>
                  </a:cubicBezTo>
                  <a:cubicBezTo>
                    <a:pt x="11" y="9"/>
                    <a:pt x="11" y="9"/>
                    <a:pt x="11" y="9"/>
                  </a:cubicBezTo>
                  <a:close/>
                  <a:moveTo>
                    <a:pt x="8" y="9"/>
                  </a:moveTo>
                  <a:cubicBezTo>
                    <a:pt x="7" y="9"/>
                    <a:pt x="7" y="8"/>
                    <a:pt x="7" y="8"/>
                  </a:cubicBezTo>
                  <a:cubicBezTo>
                    <a:pt x="6" y="8"/>
                    <a:pt x="6" y="9"/>
                    <a:pt x="6" y="9"/>
                  </a:cubicBezTo>
                  <a:cubicBezTo>
                    <a:pt x="5" y="9"/>
                    <a:pt x="5" y="9"/>
                    <a:pt x="5" y="10"/>
                  </a:cubicBezTo>
                  <a:cubicBezTo>
                    <a:pt x="5" y="10"/>
                    <a:pt x="5" y="11"/>
                    <a:pt x="6" y="11"/>
                  </a:cubicBezTo>
                  <a:cubicBezTo>
                    <a:pt x="6" y="11"/>
                    <a:pt x="6" y="11"/>
                    <a:pt x="7" y="11"/>
                  </a:cubicBezTo>
                  <a:cubicBezTo>
                    <a:pt x="7" y="11"/>
                    <a:pt x="7" y="11"/>
                    <a:pt x="8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9"/>
                    <a:pt x="8" y="9"/>
                    <a:pt x="8" y="9"/>
                  </a:cubicBezTo>
                  <a:close/>
                  <a:moveTo>
                    <a:pt x="5" y="9"/>
                  </a:moveTo>
                  <a:cubicBezTo>
                    <a:pt x="5" y="9"/>
                    <a:pt x="4" y="8"/>
                    <a:pt x="4" y="8"/>
                  </a:cubicBezTo>
                  <a:cubicBezTo>
                    <a:pt x="3" y="8"/>
                    <a:pt x="3" y="9"/>
                    <a:pt x="3" y="9"/>
                  </a:cubicBezTo>
                  <a:cubicBezTo>
                    <a:pt x="2" y="9"/>
                    <a:pt x="2" y="9"/>
                    <a:pt x="2" y="10"/>
                  </a:cubicBezTo>
                  <a:cubicBezTo>
                    <a:pt x="2" y="10"/>
                    <a:pt x="2" y="11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5" y="11"/>
                    <a:pt x="5" y="11"/>
                  </a:cubicBezTo>
                  <a:cubicBezTo>
                    <a:pt x="5" y="11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8"/>
                    <a:pt x="1" y="8"/>
                  </a:cubicBezTo>
                  <a:cubicBezTo>
                    <a:pt x="1" y="8"/>
                    <a:pt x="0" y="9"/>
                    <a:pt x="0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2" y="11"/>
                    <a:pt x="2" y="10"/>
                    <a:pt x="2" y="10"/>
                  </a:cubicBezTo>
                  <a:cubicBezTo>
                    <a:pt x="2" y="9"/>
                    <a:pt x="2" y="9"/>
                    <a:pt x="2" y="9"/>
                  </a:cubicBezTo>
                  <a:close/>
                  <a:moveTo>
                    <a:pt x="11" y="12"/>
                  </a:moveTo>
                  <a:cubicBezTo>
                    <a:pt x="10" y="11"/>
                    <a:pt x="10" y="11"/>
                    <a:pt x="10" y="11"/>
                  </a:cubicBezTo>
                  <a:cubicBezTo>
                    <a:pt x="9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3"/>
                    <a:pt x="8" y="14"/>
                  </a:cubicBezTo>
                  <a:cubicBezTo>
                    <a:pt x="9" y="14"/>
                    <a:pt x="9" y="14"/>
                    <a:pt x="10" y="14"/>
                  </a:cubicBezTo>
                  <a:cubicBezTo>
                    <a:pt x="10" y="14"/>
                    <a:pt x="10" y="14"/>
                    <a:pt x="11" y="14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1" y="12"/>
                    <a:pt x="11" y="12"/>
                    <a:pt x="11" y="12"/>
                  </a:cubicBezTo>
                  <a:close/>
                  <a:moveTo>
                    <a:pt x="2" y="12"/>
                  </a:moveTo>
                  <a:cubicBezTo>
                    <a:pt x="2" y="11"/>
                    <a:pt x="1" y="11"/>
                    <a:pt x="1" y="11"/>
                  </a:cubicBezTo>
                  <a:cubicBezTo>
                    <a:pt x="1" y="11"/>
                    <a:pt x="0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2"/>
                    <a:pt x="2" y="12"/>
                    <a:pt x="2" y="12"/>
                  </a:cubicBezTo>
                  <a:close/>
                  <a:moveTo>
                    <a:pt x="13" y="14"/>
                  </a:moveTo>
                  <a:cubicBezTo>
                    <a:pt x="13" y="14"/>
                    <a:pt x="13" y="14"/>
                    <a:pt x="12" y="14"/>
                  </a:cubicBezTo>
                  <a:cubicBezTo>
                    <a:pt x="12" y="14"/>
                    <a:pt x="12" y="14"/>
                    <a:pt x="11" y="14"/>
                  </a:cubicBezTo>
                  <a:cubicBezTo>
                    <a:pt x="11" y="15"/>
                    <a:pt x="11" y="15"/>
                    <a:pt x="11" y="16"/>
                  </a:cubicBezTo>
                  <a:cubicBezTo>
                    <a:pt x="11" y="16"/>
                    <a:pt x="11" y="16"/>
                    <a:pt x="11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3" y="17"/>
                    <a:pt x="13" y="17"/>
                    <a:pt x="13" y="17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4" y="15"/>
                    <a:pt x="14" y="15"/>
                    <a:pt x="13" y="14"/>
                  </a:cubicBezTo>
                  <a:close/>
                  <a:moveTo>
                    <a:pt x="2" y="14"/>
                  </a:move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0" y="14"/>
                    <a:pt x="0" y="14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15"/>
                    <a:pt x="2" y="15"/>
                    <a:pt x="2" y="14"/>
                  </a:cubicBezTo>
                  <a:close/>
                  <a:moveTo>
                    <a:pt x="16" y="17"/>
                  </a:move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4" y="17"/>
                    <a:pt x="14" y="17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9"/>
                    <a:pt x="14" y="19"/>
                    <a:pt x="14" y="19"/>
                  </a:cubicBezTo>
                  <a:cubicBezTo>
                    <a:pt x="14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19"/>
                  </a:cubicBezTo>
                  <a:cubicBezTo>
                    <a:pt x="16" y="19"/>
                    <a:pt x="17" y="19"/>
                    <a:pt x="17" y="18"/>
                  </a:cubicBezTo>
                  <a:cubicBezTo>
                    <a:pt x="17" y="18"/>
                    <a:pt x="17" y="18"/>
                    <a:pt x="16" y="17"/>
                  </a:cubicBezTo>
                  <a:close/>
                  <a:moveTo>
                    <a:pt x="2" y="17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2" y="20"/>
                    <a:pt x="2" y="19"/>
                  </a:cubicBezTo>
                  <a:cubicBezTo>
                    <a:pt x="2" y="19"/>
                    <a:pt x="2" y="19"/>
                    <a:pt x="2" y="18"/>
                  </a:cubicBezTo>
                  <a:cubicBezTo>
                    <a:pt x="2" y="18"/>
                    <a:pt x="2" y="18"/>
                    <a:pt x="2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1" name="Freeform 26"/>
            <p:cNvSpPr>
              <a:spLocks noEditPoints="1"/>
            </p:cNvSpPr>
            <p:nvPr/>
          </p:nvSpPr>
          <p:spPr bwMode="auto">
            <a:xfrm>
              <a:off x="317" y="3884"/>
              <a:ext cx="78" cy="109"/>
            </a:xfrm>
            <a:custGeom>
              <a:avLst/>
              <a:gdLst>
                <a:gd name="T0" fmla="*/ 2147483647 w 14"/>
                <a:gd name="T1" fmla="*/ 0 h 20"/>
                <a:gd name="T2" fmla="*/ 2147483647 w 14"/>
                <a:gd name="T3" fmla="*/ 1387009996 h 20"/>
                <a:gd name="T4" fmla="*/ 2147483647 w 14"/>
                <a:gd name="T5" fmla="*/ 2010421742 h 20"/>
                <a:gd name="T6" fmla="*/ 2147483647 w 14"/>
                <a:gd name="T7" fmla="*/ 1387009996 h 20"/>
                <a:gd name="T8" fmla="*/ 2147483647 w 14"/>
                <a:gd name="T9" fmla="*/ 623381924 h 20"/>
                <a:gd name="T10" fmla="*/ 2147483647 w 14"/>
                <a:gd name="T11" fmla="*/ 623381924 h 20"/>
                <a:gd name="T12" fmla="*/ 2147483647 w 14"/>
                <a:gd name="T13" fmla="*/ 2010421742 h 20"/>
                <a:gd name="T14" fmla="*/ 2147483647 w 14"/>
                <a:gd name="T15" fmla="*/ 2010421742 h 20"/>
                <a:gd name="T16" fmla="*/ 2147483647 w 14"/>
                <a:gd name="T17" fmla="*/ 623381924 h 20"/>
                <a:gd name="T18" fmla="*/ 2147483647 w 14"/>
                <a:gd name="T19" fmla="*/ 0 h 20"/>
                <a:gd name="T20" fmla="*/ 2147483647 w 14"/>
                <a:gd name="T21" fmla="*/ 1387009996 h 20"/>
                <a:gd name="T22" fmla="*/ 2147483647 w 14"/>
                <a:gd name="T23" fmla="*/ 2010421742 h 20"/>
                <a:gd name="T24" fmla="*/ 2147483647 w 14"/>
                <a:gd name="T25" fmla="*/ 1387009996 h 20"/>
                <a:gd name="T26" fmla="*/ 2147483647 w 14"/>
                <a:gd name="T27" fmla="*/ 623381924 h 20"/>
                <a:gd name="T28" fmla="*/ 2147483647 w 14"/>
                <a:gd name="T29" fmla="*/ 623381924 h 20"/>
                <a:gd name="T30" fmla="*/ 2147483647 w 14"/>
                <a:gd name="T31" fmla="*/ 2010421742 h 20"/>
                <a:gd name="T32" fmla="*/ 2147483647 w 14"/>
                <a:gd name="T33" fmla="*/ 2010421742 h 20"/>
                <a:gd name="T34" fmla="*/ 2147483647 w 14"/>
                <a:gd name="T35" fmla="*/ 623381924 h 20"/>
                <a:gd name="T36" fmla="*/ 951639320 w 14"/>
                <a:gd name="T37" fmla="*/ 0 h 20"/>
                <a:gd name="T38" fmla="*/ 0 w 14"/>
                <a:gd name="T39" fmla="*/ 1387009996 h 20"/>
                <a:gd name="T40" fmla="*/ 951639320 w 14"/>
                <a:gd name="T41" fmla="*/ 2010421742 h 20"/>
                <a:gd name="T42" fmla="*/ 1758336673 w 14"/>
                <a:gd name="T43" fmla="*/ 1387009996 h 20"/>
                <a:gd name="T44" fmla="*/ 2147483647 w 14"/>
                <a:gd name="T45" fmla="*/ 2147483647 h 20"/>
                <a:gd name="T46" fmla="*/ 2147483647 w 14"/>
                <a:gd name="T47" fmla="*/ 2147483647 h 20"/>
                <a:gd name="T48" fmla="*/ 2147483647 w 14"/>
                <a:gd name="T49" fmla="*/ 2147483647 h 20"/>
                <a:gd name="T50" fmla="*/ 2147483647 w 14"/>
                <a:gd name="T51" fmla="*/ 2147483647 h 20"/>
                <a:gd name="T52" fmla="*/ 2147483647 w 14"/>
                <a:gd name="T53" fmla="*/ 2147483647 h 20"/>
                <a:gd name="T54" fmla="*/ 2147483647 w 14"/>
                <a:gd name="T55" fmla="*/ 2147483647 h 20"/>
                <a:gd name="T56" fmla="*/ 2147483647 w 14"/>
                <a:gd name="T57" fmla="*/ 2147483647 h 20"/>
                <a:gd name="T58" fmla="*/ 2147483647 w 14"/>
                <a:gd name="T59" fmla="*/ 2147483647 h 20"/>
                <a:gd name="T60" fmla="*/ 2147483647 w 14"/>
                <a:gd name="T61" fmla="*/ 2147483647 h 20"/>
                <a:gd name="T62" fmla="*/ 2147483647 w 14"/>
                <a:gd name="T63" fmla="*/ 2147483647 h 20"/>
                <a:gd name="T64" fmla="*/ 2147483647 w 14"/>
                <a:gd name="T65" fmla="*/ 2147483647 h 20"/>
                <a:gd name="T66" fmla="*/ 2147483647 w 14"/>
                <a:gd name="T67" fmla="*/ 2147483647 h 20"/>
                <a:gd name="T68" fmla="*/ 2147483647 w 14"/>
                <a:gd name="T69" fmla="*/ 2147483647 h 20"/>
                <a:gd name="T70" fmla="*/ 2147483647 w 14"/>
                <a:gd name="T71" fmla="*/ 2147483647 h 20"/>
                <a:gd name="T72" fmla="*/ 2147483647 w 14"/>
                <a:gd name="T73" fmla="*/ 2147483647 h 20"/>
                <a:gd name="T74" fmla="*/ 2147483647 w 14"/>
                <a:gd name="T75" fmla="*/ 2147483647 h 20"/>
                <a:gd name="T76" fmla="*/ 2147483647 w 14"/>
                <a:gd name="T77" fmla="*/ 2147483647 h 20"/>
                <a:gd name="T78" fmla="*/ 2147483647 w 14"/>
                <a:gd name="T79" fmla="*/ 2147483647 h 20"/>
                <a:gd name="T80" fmla="*/ 2147483647 w 14"/>
                <a:gd name="T81" fmla="*/ 2147483647 h 20"/>
                <a:gd name="T82" fmla="*/ 2147483647 w 14"/>
                <a:gd name="T83" fmla="*/ 2147483647 h 20"/>
                <a:gd name="T84" fmla="*/ 2147483647 w 14"/>
                <a:gd name="T85" fmla="*/ 2147483647 h 20"/>
                <a:gd name="T86" fmla="*/ 2147483647 w 14"/>
                <a:gd name="T87" fmla="*/ 2147483647 h 20"/>
                <a:gd name="T88" fmla="*/ 2147483647 w 14"/>
                <a:gd name="T89" fmla="*/ 2147483647 h 20"/>
                <a:gd name="T90" fmla="*/ 2147483647 w 14"/>
                <a:gd name="T91" fmla="*/ 2147483647 h 20"/>
                <a:gd name="T92" fmla="*/ 2147483647 w 14"/>
                <a:gd name="T93" fmla="*/ 2147483647 h 20"/>
                <a:gd name="T94" fmla="*/ 2147483647 w 14"/>
                <a:gd name="T95" fmla="*/ 2147483647 h 20"/>
                <a:gd name="T96" fmla="*/ 2147483647 w 14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4"/>
                <a:gd name="T148" fmla="*/ 0 h 20"/>
                <a:gd name="T149" fmla="*/ 14 w 14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4" h="20">
                  <a:moveTo>
                    <a:pt x="13" y="1"/>
                  </a:move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0"/>
                    <a:pt x="11" y="1"/>
                  </a:cubicBezTo>
                  <a:cubicBezTo>
                    <a:pt x="11" y="1"/>
                    <a:pt x="11" y="1"/>
                    <a:pt x="11" y="2"/>
                  </a:cubicBezTo>
                  <a:cubicBezTo>
                    <a:pt x="11" y="2"/>
                    <a:pt x="11" y="2"/>
                    <a:pt x="11" y="3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1"/>
                    <a:pt x="14" y="1"/>
                    <a:pt x="13" y="1"/>
                  </a:cubicBezTo>
                  <a:close/>
                  <a:moveTo>
                    <a:pt x="11" y="1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9" y="0"/>
                    <a:pt x="9" y="0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2"/>
                    <a:pt x="9" y="3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0" y="3"/>
                    <a:pt x="11" y="3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1" y="1"/>
                    <a:pt x="11" y="1"/>
                    <a:pt x="11" y="1"/>
                  </a:cubicBezTo>
                  <a:close/>
                  <a:moveTo>
                    <a:pt x="8" y="1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1"/>
                  </a:cubicBezTo>
                  <a:cubicBezTo>
                    <a:pt x="5" y="1"/>
                    <a:pt x="5" y="1"/>
                    <a:pt x="5" y="2"/>
                  </a:cubicBezTo>
                  <a:cubicBezTo>
                    <a:pt x="5" y="2"/>
                    <a:pt x="5" y="2"/>
                    <a:pt x="6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lose/>
                  <a:moveTo>
                    <a:pt x="5" y="1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1"/>
                  </a:cubicBezTo>
                  <a:cubicBezTo>
                    <a:pt x="3" y="1"/>
                    <a:pt x="2" y="1"/>
                    <a:pt x="2" y="2"/>
                  </a:cubicBezTo>
                  <a:cubicBezTo>
                    <a:pt x="2" y="2"/>
                    <a:pt x="3" y="2"/>
                    <a:pt x="3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lose/>
                  <a:moveTo>
                    <a:pt x="2" y="1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8" y="4"/>
                  </a:moveTo>
                  <a:cubicBezTo>
                    <a:pt x="8" y="3"/>
                    <a:pt x="7" y="3"/>
                    <a:pt x="7" y="3"/>
                  </a:cubicBezTo>
                  <a:cubicBezTo>
                    <a:pt x="6" y="3"/>
                    <a:pt x="6" y="3"/>
                    <a:pt x="6" y="4"/>
                  </a:cubicBezTo>
                  <a:cubicBezTo>
                    <a:pt x="5" y="4"/>
                    <a:pt x="5" y="4"/>
                    <a:pt x="5" y="5"/>
                  </a:cubicBezTo>
                  <a:cubicBezTo>
                    <a:pt x="5" y="5"/>
                    <a:pt x="5" y="5"/>
                    <a:pt x="6" y="6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7" y="6"/>
                    <a:pt x="7" y="6"/>
                    <a:pt x="8" y="6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4"/>
                    <a:pt x="8" y="4"/>
                    <a:pt x="8" y="4"/>
                  </a:cubicBezTo>
                  <a:close/>
                  <a:moveTo>
                    <a:pt x="8" y="6"/>
                  </a:moveTo>
                  <a:cubicBezTo>
                    <a:pt x="8" y="6"/>
                    <a:pt x="7" y="6"/>
                    <a:pt x="7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9"/>
                    <a:pt x="6" y="9"/>
                    <a:pt x="7" y="9"/>
                  </a:cubicBezTo>
                  <a:cubicBezTo>
                    <a:pt x="7" y="9"/>
                    <a:pt x="7" y="9"/>
                    <a:pt x="8" y="8"/>
                  </a:cubicBezTo>
                  <a:cubicBezTo>
                    <a:pt x="8" y="8"/>
                    <a:pt x="8" y="8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lose/>
                  <a:moveTo>
                    <a:pt x="8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2"/>
                    <a:pt x="7" y="12"/>
                  </a:cubicBezTo>
                  <a:cubicBezTo>
                    <a:pt x="7" y="12"/>
                    <a:pt x="7" y="11"/>
                    <a:pt x="8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lose/>
                  <a:moveTo>
                    <a:pt x="8" y="12"/>
                  </a:moveTo>
                  <a:cubicBezTo>
                    <a:pt x="7" y="12"/>
                    <a:pt x="7" y="12"/>
                    <a:pt x="7" y="12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3"/>
                    <a:pt x="5" y="13"/>
                  </a:cubicBezTo>
                  <a:cubicBezTo>
                    <a:pt x="5" y="13"/>
                    <a:pt x="5" y="14"/>
                    <a:pt x="6" y="14"/>
                  </a:cubicBezTo>
                  <a:cubicBezTo>
                    <a:pt x="6" y="14"/>
                    <a:pt x="6" y="14"/>
                    <a:pt x="7" y="14"/>
                  </a:cubicBezTo>
                  <a:cubicBezTo>
                    <a:pt x="7" y="14"/>
                    <a:pt x="7" y="14"/>
                    <a:pt x="8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lose/>
                  <a:moveTo>
                    <a:pt x="8" y="15"/>
                  </a:moveTo>
                  <a:cubicBezTo>
                    <a:pt x="7" y="15"/>
                    <a:pt x="7" y="14"/>
                    <a:pt x="7" y="14"/>
                  </a:cubicBezTo>
                  <a:cubicBezTo>
                    <a:pt x="6" y="14"/>
                    <a:pt x="6" y="15"/>
                    <a:pt x="6" y="15"/>
                  </a:cubicBezTo>
                  <a:cubicBezTo>
                    <a:pt x="5" y="15"/>
                    <a:pt x="5" y="15"/>
                    <a:pt x="5" y="16"/>
                  </a:cubicBezTo>
                  <a:cubicBezTo>
                    <a:pt x="5" y="16"/>
                    <a:pt x="5" y="17"/>
                    <a:pt x="6" y="17"/>
                  </a:cubicBezTo>
                  <a:cubicBezTo>
                    <a:pt x="6" y="17"/>
                    <a:pt x="6" y="17"/>
                    <a:pt x="7" y="17"/>
                  </a:cubicBezTo>
                  <a:cubicBezTo>
                    <a:pt x="7" y="17"/>
                    <a:pt x="7" y="17"/>
                    <a:pt x="8" y="17"/>
                  </a:cubicBezTo>
                  <a:cubicBezTo>
                    <a:pt x="8" y="17"/>
                    <a:pt x="8" y="16"/>
                    <a:pt x="8" y="16"/>
                  </a:cubicBezTo>
                  <a:cubicBezTo>
                    <a:pt x="8" y="16"/>
                    <a:pt x="8" y="15"/>
                    <a:pt x="8" y="15"/>
                  </a:cubicBezTo>
                  <a:close/>
                  <a:moveTo>
                    <a:pt x="8" y="18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7"/>
                    <a:pt x="6" y="18"/>
                  </a:cubicBezTo>
                  <a:cubicBezTo>
                    <a:pt x="5" y="18"/>
                    <a:pt x="5" y="18"/>
                    <a:pt x="5" y="19"/>
                  </a:cubicBezTo>
                  <a:cubicBezTo>
                    <a:pt x="5" y="19"/>
                    <a:pt x="5" y="19"/>
                    <a:pt x="6" y="20"/>
                  </a:cubicBezTo>
                  <a:cubicBezTo>
                    <a:pt x="6" y="20"/>
                    <a:pt x="6" y="20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8" y="18"/>
                    <a:pt x="8" y="18"/>
                    <a:pt x="8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2" name="Freeform 27"/>
            <p:cNvSpPr>
              <a:spLocks noEditPoints="1"/>
            </p:cNvSpPr>
            <p:nvPr/>
          </p:nvSpPr>
          <p:spPr bwMode="auto">
            <a:xfrm>
              <a:off x="473" y="3884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2010421742 h 20"/>
                <a:gd name="T4" fmla="*/ 2147483647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623381924 h 20"/>
                <a:gd name="T14" fmla="*/ 2147483647 w 17"/>
                <a:gd name="T15" fmla="*/ 2010421742 h 20"/>
                <a:gd name="T16" fmla="*/ 2147483647 w 17"/>
                <a:gd name="T17" fmla="*/ 623381924 h 20"/>
                <a:gd name="T18" fmla="*/ 2147483647 w 17"/>
                <a:gd name="T19" fmla="*/ 623381924 h 20"/>
                <a:gd name="T20" fmla="*/ 2147483647 w 17"/>
                <a:gd name="T21" fmla="*/ 2010421742 h 20"/>
                <a:gd name="T22" fmla="*/ 2147483647 w 17"/>
                <a:gd name="T23" fmla="*/ 623381924 h 20"/>
                <a:gd name="T24" fmla="*/ 2147483647 w 17"/>
                <a:gd name="T25" fmla="*/ 623381924 h 20"/>
                <a:gd name="T26" fmla="*/ 2147483647 w 17"/>
                <a:gd name="T27" fmla="*/ 2010421742 h 20"/>
                <a:gd name="T28" fmla="*/ 2147483647 w 17"/>
                <a:gd name="T29" fmla="*/ 623381924 h 20"/>
                <a:gd name="T30" fmla="*/ 879144227 w 17"/>
                <a:gd name="T31" fmla="*/ 623381924 h 20"/>
                <a:gd name="T32" fmla="*/ 1627898436 w 17"/>
                <a:gd name="T33" fmla="*/ 2010421742 h 20"/>
                <a:gd name="T34" fmla="*/ 2147483647 w 17"/>
                <a:gd name="T35" fmla="*/ 623381924 h 20"/>
                <a:gd name="T36" fmla="*/ 879144227 w 17"/>
                <a:gd name="T37" fmla="*/ 2010421742 h 20"/>
                <a:gd name="T38" fmla="*/ 1627898436 w 17"/>
                <a:gd name="T39" fmla="*/ 2147483647 h 20"/>
                <a:gd name="T40" fmla="*/ 2147483647 w 17"/>
                <a:gd name="T41" fmla="*/ 2010421742 h 20"/>
                <a:gd name="T42" fmla="*/ 879144227 w 17"/>
                <a:gd name="T43" fmla="*/ 2147483647 h 20"/>
                <a:gd name="T44" fmla="*/ 1627898436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879144227 w 17"/>
                <a:gd name="T67" fmla="*/ 2147483647 h 20"/>
                <a:gd name="T68" fmla="*/ 1627898436 w 17"/>
                <a:gd name="T69" fmla="*/ 2147483647 h 20"/>
                <a:gd name="T70" fmla="*/ 2147483647 w 17"/>
                <a:gd name="T71" fmla="*/ 2147483647 h 20"/>
                <a:gd name="T72" fmla="*/ 879144227 w 17"/>
                <a:gd name="T73" fmla="*/ 2147483647 h 20"/>
                <a:gd name="T74" fmla="*/ 1627898436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2147483647 w 17"/>
                <a:gd name="T109" fmla="*/ 2147483647 h 20"/>
                <a:gd name="T110" fmla="*/ 2147483647 w 17"/>
                <a:gd name="T111" fmla="*/ 2147483647 h 20"/>
                <a:gd name="T112" fmla="*/ 2147483647 w 17"/>
                <a:gd name="T113" fmla="*/ 2147483647 h 20"/>
                <a:gd name="T114" fmla="*/ 879144227 w 17"/>
                <a:gd name="T115" fmla="*/ 2147483647 h 20"/>
                <a:gd name="T116" fmla="*/ 1627898436 w 17"/>
                <a:gd name="T117" fmla="*/ 2147483647 h 20"/>
                <a:gd name="T118" fmla="*/ 2147483647 w 17"/>
                <a:gd name="T119" fmla="*/ 2147483647 h 2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7"/>
                <a:gd name="T181" fmla="*/ 0 h 20"/>
                <a:gd name="T182" fmla="*/ 17 w 17"/>
                <a:gd name="T183" fmla="*/ 20 h 2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7" h="20">
                  <a:moveTo>
                    <a:pt x="11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17" y="1"/>
                  </a:move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1"/>
                  </a:cubicBezTo>
                  <a:cubicBezTo>
                    <a:pt x="15" y="1"/>
                    <a:pt x="15" y="1"/>
                    <a:pt x="15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1"/>
                    <a:pt x="17" y="1"/>
                    <a:pt x="17" y="1"/>
                  </a:cubicBezTo>
                  <a:close/>
                  <a:moveTo>
                    <a:pt x="14" y="1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2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4" y="1"/>
                  </a:cubicBezTo>
                  <a:close/>
                  <a:moveTo>
                    <a:pt x="9" y="1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lose/>
                  <a:moveTo>
                    <a:pt x="6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lose/>
                  <a:moveTo>
                    <a:pt x="3" y="1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2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6"/>
                  </a:cubicBezTo>
                  <a:close/>
                  <a:moveTo>
                    <a:pt x="11" y="9"/>
                  </a:moveTo>
                  <a:cubicBezTo>
                    <a:pt x="11" y="9"/>
                    <a:pt x="11" y="9"/>
                    <a:pt x="10" y="9"/>
                  </a:cubicBezTo>
                  <a:cubicBezTo>
                    <a:pt x="10" y="9"/>
                    <a:pt x="10" y="9"/>
                    <a:pt x="9" y="9"/>
                  </a:cubicBezTo>
                  <a:cubicBezTo>
                    <a:pt x="9" y="9"/>
                    <a:pt x="9" y="10"/>
                    <a:pt x="9" y="10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0" y="11"/>
                    <a:pt x="10" y="12"/>
                    <a:pt x="10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2" y="11"/>
                    <a:pt x="12" y="11"/>
                    <a:pt x="12" y="10"/>
                  </a:cubicBezTo>
                  <a:cubicBezTo>
                    <a:pt x="12" y="10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9"/>
                    <a:pt x="8" y="9"/>
                    <a:pt x="7" y="9"/>
                  </a:cubicBezTo>
                  <a:cubicBezTo>
                    <a:pt x="7" y="9"/>
                    <a:pt x="7" y="9"/>
                    <a:pt x="6" y="9"/>
                  </a:cubicBezTo>
                  <a:cubicBezTo>
                    <a:pt x="6" y="9"/>
                    <a:pt x="6" y="10"/>
                    <a:pt x="6" y="10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7" y="11"/>
                    <a:pt x="7" y="12"/>
                    <a:pt x="7" y="12"/>
                  </a:cubicBezTo>
                  <a:cubicBezTo>
                    <a:pt x="8" y="12"/>
                    <a:pt x="8" y="11"/>
                    <a:pt x="9" y="11"/>
                  </a:cubicBezTo>
                  <a:cubicBezTo>
                    <a:pt x="9" y="11"/>
                    <a:pt x="9" y="11"/>
                    <a:pt x="9" y="10"/>
                  </a:cubicBezTo>
                  <a:cubicBezTo>
                    <a:pt x="9" y="10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9"/>
                    <a:pt x="5" y="9"/>
                    <a:pt x="5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3" y="9"/>
                    <a:pt x="3" y="10"/>
                    <a:pt x="3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2"/>
                    <a:pt x="5" y="12"/>
                  </a:cubicBezTo>
                  <a:cubicBezTo>
                    <a:pt x="5" y="12"/>
                    <a:pt x="5" y="12"/>
                    <a:pt x="6" y="11"/>
                  </a:cubicBezTo>
                  <a:cubicBezTo>
                    <a:pt x="6" y="11"/>
                    <a:pt x="6" y="11"/>
                    <a:pt x="6" y="10"/>
                  </a:cubicBezTo>
                  <a:cubicBezTo>
                    <a:pt x="6" y="10"/>
                    <a:pt x="6" y="9"/>
                    <a:pt x="6" y="9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3"/>
                    <a:pt x="1" y="14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3" y="14"/>
                    <a:pt x="3" y="14"/>
                  </a:cubicBezTo>
                  <a:cubicBezTo>
                    <a:pt x="3" y="14"/>
                    <a:pt x="3" y="13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lose/>
                  <a:moveTo>
                    <a:pt x="3" y="15"/>
                  </a:moveTo>
                  <a:cubicBezTo>
                    <a:pt x="3" y="15"/>
                    <a:pt x="2" y="14"/>
                    <a:pt x="2" y="14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7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7"/>
                    <a:pt x="3" y="16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7" y="18"/>
                  </a:moveTo>
                  <a:cubicBezTo>
                    <a:pt x="17" y="17"/>
                    <a:pt x="16" y="17"/>
                    <a:pt x="16" y="17"/>
                  </a:cubicBezTo>
                  <a:cubicBezTo>
                    <a:pt x="16" y="17"/>
                    <a:pt x="15" y="17"/>
                    <a:pt x="15" y="18"/>
                  </a:cubicBezTo>
                  <a:cubicBezTo>
                    <a:pt x="15" y="18"/>
                    <a:pt x="15" y="18"/>
                    <a:pt x="15" y="19"/>
                  </a:cubicBezTo>
                  <a:cubicBezTo>
                    <a:pt x="15" y="19"/>
                    <a:pt x="15" y="19"/>
                    <a:pt x="15" y="20"/>
                  </a:cubicBezTo>
                  <a:cubicBezTo>
                    <a:pt x="15" y="20"/>
                    <a:pt x="16" y="20"/>
                    <a:pt x="16" y="20"/>
                  </a:cubicBezTo>
                  <a:cubicBezTo>
                    <a:pt x="16" y="20"/>
                    <a:pt x="17" y="20"/>
                    <a:pt x="17" y="20"/>
                  </a:cubicBezTo>
                  <a:cubicBezTo>
                    <a:pt x="17" y="20"/>
                    <a:pt x="17" y="19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lose/>
                  <a:moveTo>
                    <a:pt x="14" y="18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2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8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8"/>
                  </a:cubicBezTo>
                  <a:cubicBezTo>
                    <a:pt x="9" y="18"/>
                    <a:pt x="9" y="18"/>
                    <a:pt x="9" y="19"/>
                  </a:cubicBezTo>
                  <a:cubicBezTo>
                    <a:pt x="9" y="19"/>
                    <a:pt x="9" y="19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8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8"/>
                  </a:cubicBezTo>
                  <a:cubicBezTo>
                    <a:pt x="6" y="18"/>
                    <a:pt x="6" y="18"/>
                    <a:pt x="6" y="19"/>
                  </a:cubicBezTo>
                  <a:cubicBezTo>
                    <a:pt x="6" y="19"/>
                    <a:pt x="6" y="19"/>
                    <a:pt x="6" y="2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8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19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lose/>
                  <a:moveTo>
                    <a:pt x="3" y="18"/>
                  </a:moveTo>
                  <a:cubicBezTo>
                    <a:pt x="3" y="17"/>
                    <a:pt x="2" y="17"/>
                    <a:pt x="2" y="17"/>
                  </a:cubicBezTo>
                  <a:cubicBezTo>
                    <a:pt x="1" y="17"/>
                    <a:pt x="1" y="17"/>
                    <a:pt x="1" y="18"/>
                  </a:cubicBezTo>
                  <a:cubicBezTo>
                    <a:pt x="1" y="18"/>
                    <a:pt x="0" y="18"/>
                    <a:pt x="0" y="19"/>
                  </a:cubicBezTo>
                  <a:cubicBezTo>
                    <a:pt x="0" y="19"/>
                    <a:pt x="1" y="20"/>
                    <a:pt x="1" y="20"/>
                  </a:cubicBezTo>
                  <a:cubicBezTo>
                    <a:pt x="1" y="20"/>
                    <a:pt x="1" y="20"/>
                    <a:pt x="2" y="20"/>
                  </a:cubicBezTo>
                  <a:cubicBezTo>
                    <a:pt x="2" y="20"/>
                    <a:pt x="3" y="20"/>
                    <a:pt x="3" y="20"/>
                  </a:cubicBezTo>
                  <a:cubicBezTo>
                    <a:pt x="3" y="20"/>
                    <a:pt x="3" y="19"/>
                    <a:pt x="3" y="19"/>
                  </a:cubicBezTo>
                  <a:cubicBezTo>
                    <a:pt x="3" y="18"/>
                    <a:pt x="3" y="18"/>
                    <a:pt x="3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3" name="Freeform 28"/>
            <p:cNvSpPr>
              <a:spLocks noEditPoints="1"/>
            </p:cNvSpPr>
            <p:nvPr/>
          </p:nvSpPr>
          <p:spPr bwMode="auto">
            <a:xfrm>
              <a:off x="639" y="3884"/>
              <a:ext cx="100" cy="109"/>
            </a:xfrm>
            <a:custGeom>
              <a:avLst/>
              <a:gdLst>
                <a:gd name="T0" fmla="*/ 2147483647 w 18"/>
                <a:gd name="T1" fmla="*/ 623381924 h 20"/>
                <a:gd name="T2" fmla="*/ 2147483647 w 18"/>
                <a:gd name="T3" fmla="*/ 2010421742 h 20"/>
                <a:gd name="T4" fmla="*/ 2147483647 w 18"/>
                <a:gd name="T5" fmla="*/ 623381924 h 20"/>
                <a:gd name="T6" fmla="*/ 2147483647 w 18"/>
                <a:gd name="T7" fmla="*/ 623381924 h 20"/>
                <a:gd name="T8" fmla="*/ 2147483647 w 18"/>
                <a:gd name="T9" fmla="*/ 2010421742 h 20"/>
                <a:gd name="T10" fmla="*/ 2147483647 w 18"/>
                <a:gd name="T11" fmla="*/ 623381924 h 20"/>
                <a:gd name="T12" fmla="*/ 2147483647 w 18"/>
                <a:gd name="T13" fmla="*/ 623381924 h 20"/>
                <a:gd name="T14" fmla="*/ 2147483647 w 18"/>
                <a:gd name="T15" fmla="*/ 2010421742 h 20"/>
                <a:gd name="T16" fmla="*/ 2147483647 w 18"/>
                <a:gd name="T17" fmla="*/ 623381924 h 20"/>
                <a:gd name="T18" fmla="*/ 2147483647 w 18"/>
                <a:gd name="T19" fmla="*/ 623381924 h 20"/>
                <a:gd name="T20" fmla="*/ 2147483647 w 18"/>
                <a:gd name="T21" fmla="*/ 2010421742 h 20"/>
                <a:gd name="T22" fmla="*/ 2147483647 w 18"/>
                <a:gd name="T23" fmla="*/ 623381924 h 20"/>
                <a:gd name="T24" fmla="*/ 2147483647 w 18"/>
                <a:gd name="T25" fmla="*/ 2010421742 h 20"/>
                <a:gd name="T26" fmla="*/ 2147483647 w 18"/>
                <a:gd name="T27" fmla="*/ 2147483647 h 20"/>
                <a:gd name="T28" fmla="*/ 2147483647 w 18"/>
                <a:gd name="T29" fmla="*/ 2010421742 h 20"/>
                <a:gd name="T30" fmla="*/ 922870720 w 18"/>
                <a:gd name="T31" fmla="*/ 2010421742 h 20"/>
                <a:gd name="T32" fmla="*/ 1708704698 w 18"/>
                <a:gd name="T33" fmla="*/ 2147483647 h 20"/>
                <a:gd name="T34" fmla="*/ 2147483647 w 18"/>
                <a:gd name="T35" fmla="*/ 2010421742 h 20"/>
                <a:gd name="T36" fmla="*/ 922870720 w 18"/>
                <a:gd name="T37" fmla="*/ 2147483647 h 20"/>
                <a:gd name="T38" fmla="*/ 1708704698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922870720 w 18"/>
                <a:gd name="T49" fmla="*/ 2147483647 h 20"/>
                <a:gd name="T50" fmla="*/ 1708704698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2147483647 w 18"/>
                <a:gd name="T79" fmla="*/ 2147483647 h 20"/>
                <a:gd name="T80" fmla="*/ 2147483647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8"/>
                <a:gd name="T136" fmla="*/ 0 h 20"/>
                <a:gd name="T137" fmla="*/ 18 w 18"/>
                <a:gd name="T138" fmla="*/ 20 h 20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8" h="20">
                  <a:moveTo>
                    <a:pt x="9" y="1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6" y="1"/>
                    <a:pt x="6" y="2"/>
                  </a:cubicBezTo>
                  <a:cubicBezTo>
                    <a:pt x="6" y="2"/>
                    <a:pt x="6" y="2"/>
                    <a:pt x="7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9" y="1"/>
                    <a:pt x="9" y="1"/>
                    <a:pt x="9" y="1"/>
                  </a:cubicBezTo>
                  <a:close/>
                  <a:moveTo>
                    <a:pt x="14" y="1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2"/>
                    <a:pt x="12" y="3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1"/>
                    <a:pt x="15" y="1"/>
                    <a:pt x="14" y="1"/>
                  </a:cubicBezTo>
                  <a:close/>
                  <a:moveTo>
                    <a:pt x="11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2"/>
                    <a:pt x="9" y="3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3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2" y="1"/>
                    <a:pt x="12" y="1"/>
                    <a:pt x="11" y="1"/>
                  </a:cubicBezTo>
                  <a:close/>
                  <a:moveTo>
                    <a:pt x="6" y="1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1"/>
                  </a:cubicBezTo>
                  <a:cubicBezTo>
                    <a:pt x="3" y="1"/>
                    <a:pt x="3" y="1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1"/>
                    <a:pt x="6" y="1"/>
                    <a:pt x="6" y="1"/>
                  </a:cubicBezTo>
                  <a:close/>
                  <a:moveTo>
                    <a:pt x="17" y="3"/>
                  </a:moveTo>
                  <a:cubicBezTo>
                    <a:pt x="17" y="3"/>
                    <a:pt x="17" y="3"/>
                    <a:pt x="16" y="3"/>
                  </a:cubicBezTo>
                  <a:cubicBezTo>
                    <a:pt x="16" y="3"/>
                    <a:pt x="15" y="3"/>
                    <a:pt x="15" y="3"/>
                  </a:cubicBezTo>
                  <a:cubicBezTo>
                    <a:pt x="15" y="4"/>
                    <a:pt x="15" y="4"/>
                    <a:pt x="15" y="5"/>
                  </a:cubicBezTo>
                  <a:cubicBezTo>
                    <a:pt x="15" y="5"/>
                    <a:pt x="15" y="5"/>
                    <a:pt x="15" y="5"/>
                  </a:cubicBezTo>
                  <a:cubicBezTo>
                    <a:pt x="15" y="6"/>
                    <a:pt x="16" y="6"/>
                    <a:pt x="16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8" y="5"/>
                    <a:pt x="18" y="5"/>
                  </a:cubicBezTo>
                  <a:cubicBezTo>
                    <a:pt x="18" y="4"/>
                    <a:pt x="17" y="4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3"/>
                  </a:cubicBezTo>
                  <a:close/>
                  <a:moveTo>
                    <a:pt x="3" y="6"/>
                  </a:move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1" y="8"/>
                    <a:pt x="1" y="8"/>
                  </a:cubicBezTo>
                  <a:cubicBezTo>
                    <a:pt x="1" y="9"/>
                    <a:pt x="1" y="9"/>
                    <a:pt x="2" y="9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7"/>
                    <a:pt x="3" y="6"/>
                  </a:cubicBezTo>
                  <a:close/>
                  <a:moveTo>
                    <a:pt x="3" y="9"/>
                  </a:moveTo>
                  <a:cubicBezTo>
                    <a:pt x="3" y="9"/>
                    <a:pt x="2" y="9"/>
                    <a:pt x="2" y="9"/>
                  </a:cubicBez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10"/>
                    <a:pt x="0" y="10"/>
                  </a:cubicBezTo>
                  <a:cubicBezTo>
                    <a:pt x="0" y="11"/>
                    <a:pt x="1" y="11"/>
                    <a:pt x="1" y="11"/>
                  </a:cubicBezTo>
                  <a:cubicBezTo>
                    <a:pt x="1" y="11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3" y="11"/>
                    <a:pt x="3" y="10"/>
                  </a:cubicBezTo>
                  <a:cubicBezTo>
                    <a:pt x="3" y="10"/>
                    <a:pt x="3" y="9"/>
                    <a:pt x="3" y="9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3"/>
                    <a:pt x="1" y="14"/>
                    <a:pt x="1" y="14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3" y="14"/>
                    <a:pt x="3" y="14"/>
                  </a:cubicBezTo>
                  <a:cubicBezTo>
                    <a:pt x="3" y="14"/>
                    <a:pt x="3" y="13"/>
                    <a:pt x="3" y="13"/>
                  </a:cubicBezTo>
                  <a:cubicBezTo>
                    <a:pt x="3" y="13"/>
                    <a:pt x="3" y="12"/>
                    <a:pt x="3" y="12"/>
                  </a:cubicBezTo>
                  <a:close/>
                  <a:moveTo>
                    <a:pt x="17" y="15"/>
                  </a:moveTo>
                  <a:cubicBezTo>
                    <a:pt x="17" y="15"/>
                    <a:pt x="17" y="14"/>
                    <a:pt x="16" y="14"/>
                  </a:cubicBezTo>
                  <a:cubicBezTo>
                    <a:pt x="16" y="14"/>
                    <a:pt x="15" y="15"/>
                    <a:pt x="15" y="15"/>
                  </a:cubicBezTo>
                  <a:cubicBezTo>
                    <a:pt x="15" y="15"/>
                    <a:pt x="15" y="15"/>
                    <a:pt x="15" y="16"/>
                  </a:cubicBezTo>
                  <a:cubicBezTo>
                    <a:pt x="15" y="16"/>
                    <a:pt x="15" y="17"/>
                    <a:pt x="15" y="17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7"/>
                    <a:pt x="18" y="16"/>
                    <a:pt x="18" y="16"/>
                  </a:cubicBezTo>
                  <a:cubicBezTo>
                    <a:pt x="18" y="16"/>
                    <a:pt x="17" y="15"/>
                    <a:pt x="17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4"/>
                    <a:pt x="2" y="14"/>
                  </a:cubicBezTo>
                  <a:cubicBezTo>
                    <a:pt x="2" y="14"/>
                    <a:pt x="1" y="15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0" y="16"/>
                    <a:pt x="1" y="17"/>
                    <a:pt x="1" y="17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7"/>
                  </a:cubicBezTo>
                  <a:cubicBezTo>
                    <a:pt x="3" y="17"/>
                    <a:pt x="3" y="16"/>
                    <a:pt x="3" y="16"/>
                  </a:cubicBezTo>
                  <a:cubicBezTo>
                    <a:pt x="3" y="16"/>
                    <a:pt x="3" y="15"/>
                    <a:pt x="3" y="15"/>
                  </a:cubicBezTo>
                  <a:close/>
                  <a:moveTo>
                    <a:pt x="14" y="18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8"/>
                  </a:cubicBezTo>
                  <a:cubicBezTo>
                    <a:pt x="12" y="18"/>
                    <a:pt x="12" y="18"/>
                    <a:pt x="12" y="19"/>
                  </a:cubicBezTo>
                  <a:cubicBezTo>
                    <a:pt x="12" y="19"/>
                    <a:pt x="12" y="19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15" y="20"/>
                    <a:pt x="15" y="19"/>
                    <a:pt x="15" y="19"/>
                  </a:cubicBezTo>
                  <a:cubicBezTo>
                    <a:pt x="15" y="18"/>
                    <a:pt x="15" y="18"/>
                    <a:pt x="14" y="18"/>
                  </a:cubicBezTo>
                  <a:close/>
                  <a:moveTo>
                    <a:pt x="11" y="18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8"/>
                  </a:cubicBezTo>
                  <a:cubicBezTo>
                    <a:pt x="9" y="18"/>
                    <a:pt x="9" y="18"/>
                    <a:pt x="9" y="19"/>
                  </a:cubicBezTo>
                  <a:cubicBezTo>
                    <a:pt x="9" y="19"/>
                    <a:pt x="9" y="19"/>
                    <a:pt x="9" y="20"/>
                  </a:cubicBezTo>
                  <a:cubicBezTo>
                    <a:pt x="10" y="20"/>
                    <a:pt x="10" y="20"/>
                    <a:pt x="10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2" y="20"/>
                    <a:pt x="12" y="19"/>
                    <a:pt x="12" y="19"/>
                  </a:cubicBezTo>
                  <a:cubicBezTo>
                    <a:pt x="12" y="18"/>
                    <a:pt x="12" y="18"/>
                    <a:pt x="11" y="18"/>
                  </a:cubicBezTo>
                  <a:close/>
                  <a:moveTo>
                    <a:pt x="9" y="18"/>
                  </a:moveTo>
                  <a:cubicBezTo>
                    <a:pt x="8" y="17"/>
                    <a:pt x="8" y="17"/>
                    <a:pt x="8" y="17"/>
                  </a:cubicBezTo>
                  <a:cubicBezTo>
                    <a:pt x="7" y="17"/>
                    <a:pt x="7" y="17"/>
                    <a:pt x="7" y="18"/>
                  </a:cubicBezTo>
                  <a:cubicBezTo>
                    <a:pt x="6" y="18"/>
                    <a:pt x="6" y="18"/>
                    <a:pt x="6" y="19"/>
                  </a:cubicBezTo>
                  <a:cubicBezTo>
                    <a:pt x="6" y="19"/>
                    <a:pt x="6" y="19"/>
                    <a:pt x="7" y="20"/>
                  </a:cubicBezTo>
                  <a:cubicBezTo>
                    <a:pt x="7" y="20"/>
                    <a:pt x="7" y="20"/>
                    <a:pt x="8" y="20"/>
                  </a:cubicBezTo>
                  <a:cubicBezTo>
                    <a:pt x="8" y="20"/>
                    <a:pt x="8" y="20"/>
                    <a:pt x="9" y="20"/>
                  </a:cubicBezTo>
                  <a:cubicBezTo>
                    <a:pt x="9" y="20"/>
                    <a:pt x="9" y="19"/>
                    <a:pt x="9" y="19"/>
                  </a:cubicBezTo>
                  <a:cubicBezTo>
                    <a:pt x="9" y="18"/>
                    <a:pt x="9" y="18"/>
                    <a:pt x="9" y="18"/>
                  </a:cubicBezTo>
                  <a:close/>
                  <a:moveTo>
                    <a:pt x="6" y="18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8"/>
                  </a:cubicBezTo>
                  <a:cubicBezTo>
                    <a:pt x="3" y="18"/>
                    <a:pt x="3" y="18"/>
                    <a:pt x="3" y="19"/>
                  </a:cubicBezTo>
                  <a:cubicBezTo>
                    <a:pt x="3" y="19"/>
                    <a:pt x="3" y="19"/>
                    <a:pt x="4" y="20"/>
                  </a:cubicBezTo>
                  <a:cubicBezTo>
                    <a:pt x="4" y="20"/>
                    <a:pt x="4" y="20"/>
                    <a:pt x="5" y="20"/>
                  </a:cubicBezTo>
                  <a:cubicBezTo>
                    <a:pt x="5" y="20"/>
                    <a:pt x="5" y="20"/>
                    <a:pt x="6" y="20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4" name="Freeform 29"/>
            <p:cNvSpPr>
              <a:spLocks noEditPoints="1"/>
            </p:cNvSpPr>
            <p:nvPr/>
          </p:nvSpPr>
          <p:spPr bwMode="auto">
            <a:xfrm>
              <a:off x="812" y="3884"/>
              <a:ext cx="94" cy="109"/>
            </a:xfrm>
            <a:custGeom>
              <a:avLst/>
              <a:gdLst>
                <a:gd name="T0" fmla="*/ 0 w 17"/>
                <a:gd name="T1" fmla="*/ 623381924 h 20"/>
                <a:gd name="T2" fmla="*/ 879144227 w 17"/>
                <a:gd name="T3" fmla="*/ 2010421742 h 20"/>
                <a:gd name="T4" fmla="*/ 1627898436 w 17"/>
                <a:gd name="T5" fmla="*/ 623381924 h 20"/>
                <a:gd name="T6" fmla="*/ 2147483647 w 17"/>
                <a:gd name="T7" fmla="*/ 623381924 h 20"/>
                <a:gd name="T8" fmla="*/ 2147483647 w 17"/>
                <a:gd name="T9" fmla="*/ 2010421742 h 20"/>
                <a:gd name="T10" fmla="*/ 2147483647 w 17"/>
                <a:gd name="T11" fmla="*/ 623381924 h 20"/>
                <a:gd name="T12" fmla="*/ 2147483647 w 17"/>
                <a:gd name="T13" fmla="*/ 2010421742 h 20"/>
                <a:gd name="T14" fmla="*/ 2147483647 w 17"/>
                <a:gd name="T15" fmla="*/ 2147483647 h 20"/>
                <a:gd name="T16" fmla="*/ 2147483647 w 17"/>
                <a:gd name="T17" fmla="*/ 2010421742 h 20"/>
                <a:gd name="T18" fmla="*/ 0 w 17"/>
                <a:gd name="T19" fmla="*/ 2010421742 h 20"/>
                <a:gd name="T20" fmla="*/ 879144227 w 17"/>
                <a:gd name="T21" fmla="*/ 2147483647 h 20"/>
                <a:gd name="T22" fmla="*/ 1627898436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0 w 17"/>
                <a:gd name="T31" fmla="*/ 2147483647 h 20"/>
                <a:gd name="T32" fmla="*/ 879144227 w 17"/>
                <a:gd name="T33" fmla="*/ 2147483647 h 20"/>
                <a:gd name="T34" fmla="*/ 1627898436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0 w 17"/>
                <a:gd name="T67" fmla="*/ 2147483647 h 20"/>
                <a:gd name="T68" fmla="*/ 879144227 w 17"/>
                <a:gd name="T69" fmla="*/ 2147483647 h 20"/>
                <a:gd name="T70" fmla="*/ 1627898436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0 w 17"/>
                <a:gd name="T79" fmla="*/ 2147483647 h 20"/>
                <a:gd name="T80" fmla="*/ 879144227 w 17"/>
                <a:gd name="T81" fmla="*/ 2147483647 h 20"/>
                <a:gd name="T82" fmla="*/ 1627898436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0 w 17"/>
                <a:gd name="T91" fmla="*/ 2147483647 h 20"/>
                <a:gd name="T92" fmla="*/ 879144227 w 17"/>
                <a:gd name="T93" fmla="*/ 2147483647 h 20"/>
                <a:gd name="T94" fmla="*/ 1627898436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0 w 17"/>
                <a:gd name="T103" fmla="*/ 2147483647 h 20"/>
                <a:gd name="T104" fmla="*/ 879144227 w 17"/>
                <a:gd name="T105" fmla="*/ 2147483647 h 20"/>
                <a:gd name="T106" fmla="*/ 1627898436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2" y="1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lose/>
                  <a:moveTo>
                    <a:pt x="16" y="1"/>
                  </a:moveTo>
                  <a:cubicBezTo>
                    <a:pt x="16" y="0"/>
                    <a:pt x="16" y="0"/>
                    <a:pt x="15" y="0"/>
                  </a:cubicBezTo>
                  <a:cubicBezTo>
                    <a:pt x="15" y="0"/>
                    <a:pt x="14" y="0"/>
                    <a:pt x="14" y="1"/>
                  </a:cubicBezTo>
                  <a:cubicBezTo>
                    <a:pt x="14" y="1"/>
                    <a:pt x="14" y="1"/>
                    <a:pt x="14" y="2"/>
                  </a:cubicBezTo>
                  <a:cubicBezTo>
                    <a:pt x="14" y="2"/>
                    <a:pt x="14" y="2"/>
                    <a:pt x="14" y="3"/>
                  </a:cubicBezTo>
                  <a:cubicBezTo>
                    <a:pt x="14" y="3"/>
                    <a:pt x="15" y="3"/>
                    <a:pt x="15" y="3"/>
                  </a:cubicBezTo>
                  <a:cubicBezTo>
                    <a:pt x="16" y="3"/>
                    <a:pt x="16" y="3"/>
                    <a:pt x="16" y="3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1"/>
                    <a:pt x="17" y="1"/>
                    <a:pt x="16" y="1"/>
                  </a:cubicBezTo>
                  <a:close/>
                  <a:moveTo>
                    <a:pt x="16" y="3"/>
                  </a:moveTo>
                  <a:cubicBezTo>
                    <a:pt x="16" y="3"/>
                    <a:pt x="16" y="3"/>
                    <a:pt x="15" y="3"/>
                  </a:cubicBezTo>
                  <a:cubicBezTo>
                    <a:pt x="15" y="3"/>
                    <a:pt x="14" y="3"/>
                    <a:pt x="14" y="3"/>
                  </a:cubicBezTo>
                  <a:cubicBezTo>
                    <a:pt x="14" y="4"/>
                    <a:pt x="14" y="4"/>
                    <a:pt x="14" y="5"/>
                  </a:cubicBezTo>
                  <a:cubicBezTo>
                    <a:pt x="14" y="5"/>
                    <a:pt x="14" y="5"/>
                    <a:pt x="14" y="5"/>
                  </a:cubicBezTo>
                  <a:cubicBezTo>
                    <a:pt x="14" y="6"/>
                    <a:pt x="15" y="6"/>
                    <a:pt x="15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4"/>
                    <a:pt x="17" y="4"/>
                    <a:pt x="16" y="3"/>
                  </a:cubicBezTo>
                  <a:close/>
                  <a:moveTo>
                    <a:pt x="2" y="3"/>
                  </a:move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1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3"/>
                  </a:cubicBezTo>
                  <a:close/>
                  <a:moveTo>
                    <a:pt x="16" y="6"/>
                  </a:moveTo>
                  <a:cubicBezTo>
                    <a:pt x="16" y="6"/>
                    <a:pt x="16" y="6"/>
                    <a:pt x="15" y="6"/>
                  </a:cubicBezTo>
                  <a:cubicBezTo>
                    <a:pt x="15" y="6"/>
                    <a:pt x="14" y="6"/>
                    <a:pt x="14" y="6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9"/>
                    <a:pt x="15" y="9"/>
                    <a:pt x="15" y="9"/>
                  </a:cubicBezTo>
                  <a:cubicBezTo>
                    <a:pt x="16" y="9"/>
                    <a:pt x="16" y="9"/>
                    <a:pt x="16" y="8"/>
                  </a:cubicBezTo>
                  <a:cubicBezTo>
                    <a:pt x="16" y="8"/>
                    <a:pt x="17" y="8"/>
                    <a:pt x="17" y="7"/>
                  </a:cubicBezTo>
                  <a:cubicBezTo>
                    <a:pt x="17" y="7"/>
                    <a:pt x="17" y="7"/>
                    <a:pt x="16" y="6"/>
                  </a:cubicBezTo>
                  <a:close/>
                  <a:moveTo>
                    <a:pt x="2" y="6"/>
                  </a:move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9"/>
                    <a:pt x="1" y="9"/>
                    <a:pt x="1" y="9"/>
                  </a:cubicBezTo>
                  <a:cubicBezTo>
                    <a:pt x="1" y="9"/>
                    <a:pt x="2" y="9"/>
                    <a:pt x="2" y="8"/>
                  </a:cubicBezTo>
                  <a:cubicBezTo>
                    <a:pt x="2" y="8"/>
                    <a:pt x="2" y="8"/>
                    <a:pt x="2" y="7"/>
                  </a:cubicBezTo>
                  <a:cubicBezTo>
                    <a:pt x="2" y="7"/>
                    <a:pt x="2" y="7"/>
                    <a:pt x="2" y="6"/>
                  </a:cubicBezTo>
                  <a:close/>
                  <a:moveTo>
                    <a:pt x="16" y="9"/>
                  </a:moveTo>
                  <a:cubicBezTo>
                    <a:pt x="16" y="9"/>
                    <a:pt x="16" y="9"/>
                    <a:pt x="15" y="9"/>
                  </a:cubicBezTo>
                  <a:cubicBezTo>
                    <a:pt x="15" y="9"/>
                    <a:pt x="14" y="9"/>
                    <a:pt x="14" y="9"/>
                  </a:cubicBezTo>
                  <a:cubicBezTo>
                    <a:pt x="14" y="9"/>
                    <a:pt x="14" y="10"/>
                    <a:pt x="14" y="10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4" y="11"/>
                    <a:pt x="15" y="12"/>
                    <a:pt x="15" y="12"/>
                  </a:cubicBezTo>
                  <a:cubicBezTo>
                    <a:pt x="16" y="12"/>
                    <a:pt x="16" y="12"/>
                    <a:pt x="16" y="11"/>
                  </a:cubicBezTo>
                  <a:cubicBezTo>
                    <a:pt x="16" y="11"/>
                    <a:pt x="17" y="11"/>
                    <a:pt x="17" y="10"/>
                  </a:cubicBezTo>
                  <a:cubicBezTo>
                    <a:pt x="17" y="10"/>
                    <a:pt x="17" y="9"/>
                    <a:pt x="16" y="9"/>
                  </a:cubicBezTo>
                  <a:close/>
                  <a:moveTo>
                    <a:pt x="13" y="9"/>
                  </a:moveTo>
                  <a:cubicBezTo>
                    <a:pt x="13" y="9"/>
                    <a:pt x="13" y="9"/>
                    <a:pt x="12" y="9"/>
                  </a:cubicBezTo>
                  <a:cubicBezTo>
                    <a:pt x="12" y="9"/>
                    <a:pt x="12" y="9"/>
                    <a:pt x="11" y="9"/>
                  </a:cubicBezTo>
                  <a:cubicBezTo>
                    <a:pt x="11" y="9"/>
                    <a:pt x="11" y="10"/>
                    <a:pt x="11" y="10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1"/>
                    <a:pt x="12" y="12"/>
                    <a:pt x="12" y="12"/>
                  </a:cubicBezTo>
                  <a:cubicBezTo>
                    <a:pt x="13" y="12"/>
                    <a:pt x="13" y="11"/>
                    <a:pt x="13" y="11"/>
                  </a:cubicBezTo>
                  <a:cubicBezTo>
                    <a:pt x="14" y="11"/>
                    <a:pt x="14" y="11"/>
                    <a:pt x="14" y="10"/>
                  </a:cubicBezTo>
                  <a:cubicBezTo>
                    <a:pt x="14" y="10"/>
                    <a:pt x="14" y="9"/>
                    <a:pt x="13" y="9"/>
                  </a:cubicBezTo>
                  <a:close/>
                  <a:moveTo>
                    <a:pt x="11" y="9"/>
                  </a:moveTo>
                  <a:cubicBezTo>
                    <a:pt x="10" y="9"/>
                    <a:pt x="10" y="9"/>
                    <a:pt x="10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8" y="9"/>
                    <a:pt x="8" y="10"/>
                    <a:pt x="8" y="10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0" y="12"/>
                    <a:pt x="10" y="12"/>
                    <a:pt x="11" y="11"/>
                  </a:cubicBezTo>
                  <a:cubicBezTo>
                    <a:pt x="11" y="11"/>
                    <a:pt x="11" y="11"/>
                    <a:pt x="11" y="10"/>
                  </a:cubicBezTo>
                  <a:cubicBezTo>
                    <a:pt x="11" y="10"/>
                    <a:pt x="11" y="9"/>
                    <a:pt x="11" y="9"/>
                  </a:cubicBezTo>
                  <a:close/>
                  <a:moveTo>
                    <a:pt x="8" y="9"/>
                  </a:moveTo>
                  <a:cubicBezTo>
                    <a:pt x="7" y="9"/>
                    <a:pt x="7" y="9"/>
                    <a:pt x="7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9"/>
                    <a:pt x="5" y="10"/>
                    <a:pt x="5" y="10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1"/>
                    <a:pt x="6" y="12"/>
                    <a:pt x="7" y="12"/>
                  </a:cubicBezTo>
                  <a:cubicBezTo>
                    <a:pt x="7" y="12"/>
                    <a:pt x="7" y="11"/>
                    <a:pt x="8" y="11"/>
                  </a:cubicBezTo>
                  <a:cubicBezTo>
                    <a:pt x="8" y="11"/>
                    <a:pt x="8" y="11"/>
                    <a:pt x="8" y="10"/>
                  </a:cubicBezTo>
                  <a:cubicBezTo>
                    <a:pt x="8" y="10"/>
                    <a:pt x="8" y="9"/>
                    <a:pt x="8" y="9"/>
                  </a:cubicBezTo>
                  <a:close/>
                  <a:moveTo>
                    <a:pt x="5" y="9"/>
                  </a:moveTo>
                  <a:cubicBezTo>
                    <a:pt x="5" y="9"/>
                    <a:pt x="4" y="9"/>
                    <a:pt x="4" y="9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2" y="9"/>
                    <a:pt x="2" y="10"/>
                    <a:pt x="2" y="10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3" y="11"/>
                    <a:pt x="3" y="12"/>
                    <a:pt x="4" y="12"/>
                  </a:cubicBezTo>
                  <a:cubicBezTo>
                    <a:pt x="4" y="12"/>
                    <a:pt x="5" y="12"/>
                    <a:pt x="5" y="11"/>
                  </a:cubicBezTo>
                  <a:cubicBezTo>
                    <a:pt x="5" y="11"/>
                    <a:pt x="5" y="11"/>
                    <a:pt x="5" y="10"/>
                  </a:cubicBezTo>
                  <a:cubicBezTo>
                    <a:pt x="5" y="10"/>
                    <a:pt x="5" y="9"/>
                    <a:pt x="5" y="9"/>
                  </a:cubicBezTo>
                  <a:close/>
                  <a:moveTo>
                    <a:pt x="2" y="9"/>
                  </a:moveTo>
                  <a:cubicBezTo>
                    <a:pt x="2" y="9"/>
                    <a:pt x="1" y="9"/>
                    <a:pt x="1" y="9"/>
                  </a:cubicBezTo>
                  <a:cubicBezTo>
                    <a:pt x="1" y="9"/>
                    <a:pt x="0" y="9"/>
                    <a:pt x="0" y="9"/>
                  </a:cubicBezTo>
                  <a:cubicBezTo>
                    <a:pt x="0" y="9"/>
                    <a:pt x="0" y="10"/>
                    <a:pt x="0" y="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1" y="12"/>
                    <a:pt x="1" y="12"/>
                  </a:cubicBezTo>
                  <a:cubicBezTo>
                    <a:pt x="1" y="12"/>
                    <a:pt x="2" y="12"/>
                    <a:pt x="2" y="11"/>
                  </a:cubicBezTo>
                  <a:cubicBezTo>
                    <a:pt x="2" y="11"/>
                    <a:pt x="2" y="11"/>
                    <a:pt x="2" y="10"/>
                  </a:cubicBezTo>
                  <a:cubicBezTo>
                    <a:pt x="2" y="10"/>
                    <a:pt x="2" y="9"/>
                    <a:pt x="2" y="9"/>
                  </a:cubicBezTo>
                  <a:close/>
                  <a:moveTo>
                    <a:pt x="16" y="12"/>
                  </a:moveTo>
                  <a:cubicBezTo>
                    <a:pt x="16" y="12"/>
                    <a:pt x="16" y="12"/>
                    <a:pt x="15" y="12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2"/>
                    <a:pt x="14" y="13"/>
                    <a:pt x="14" y="13"/>
                  </a:cubicBezTo>
                  <a:cubicBezTo>
                    <a:pt x="14" y="13"/>
                    <a:pt x="14" y="14"/>
                    <a:pt x="14" y="14"/>
                  </a:cubicBezTo>
                  <a:cubicBezTo>
                    <a:pt x="14" y="14"/>
                    <a:pt x="15" y="14"/>
                    <a:pt x="15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16" y="14"/>
                    <a:pt x="17" y="13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2" y="12"/>
                  </a:moveTo>
                  <a:cubicBezTo>
                    <a:pt x="2" y="12"/>
                    <a:pt x="1" y="12"/>
                    <a:pt x="1" y="12"/>
                  </a:cubicBezTo>
                  <a:cubicBezTo>
                    <a:pt x="1" y="12"/>
                    <a:pt x="0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0" y="14"/>
                    <a:pt x="1" y="14"/>
                    <a:pt x="1" y="14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4"/>
                    <a:pt x="2" y="13"/>
                    <a:pt x="2" y="13"/>
                  </a:cubicBezTo>
                  <a:cubicBezTo>
                    <a:pt x="2" y="13"/>
                    <a:pt x="2" y="12"/>
                    <a:pt x="2" y="12"/>
                  </a:cubicBezTo>
                  <a:close/>
                  <a:moveTo>
                    <a:pt x="16" y="15"/>
                  </a:moveTo>
                  <a:cubicBezTo>
                    <a:pt x="16" y="15"/>
                    <a:pt x="16" y="14"/>
                    <a:pt x="15" y="14"/>
                  </a:cubicBezTo>
                  <a:cubicBezTo>
                    <a:pt x="15" y="14"/>
                    <a:pt x="14" y="15"/>
                    <a:pt x="14" y="15"/>
                  </a:cubicBezTo>
                  <a:cubicBezTo>
                    <a:pt x="14" y="15"/>
                    <a:pt x="14" y="15"/>
                    <a:pt x="14" y="16"/>
                  </a:cubicBezTo>
                  <a:cubicBezTo>
                    <a:pt x="14" y="16"/>
                    <a:pt x="14" y="17"/>
                    <a:pt x="14" y="17"/>
                  </a:cubicBezTo>
                  <a:cubicBezTo>
                    <a:pt x="14" y="17"/>
                    <a:pt x="15" y="17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7"/>
                    <a:pt x="17" y="16"/>
                    <a:pt x="17" y="16"/>
                  </a:cubicBezTo>
                  <a:cubicBezTo>
                    <a:pt x="17" y="16"/>
                    <a:pt x="16" y="15"/>
                    <a:pt x="16" y="15"/>
                  </a:cubicBezTo>
                  <a:close/>
                  <a:moveTo>
                    <a:pt x="2" y="15"/>
                  </a:moveTo>
                  <a:cubicBezTo>
                    <a:pt x="2" y="15"/>
                    <a:pt x="1" y="14"/>
                    <a:pt x="1" y="14"/>
                  </a:cubicBezTo>
                  <a:cubicBezTo>
                    <a:pt x="1" y="14"/>
                    <a:pt x="0" y="15"/>
                    <a:pt x="0" y="15"/>
                  </a:cubicBezTo>
                  <a:cubicBezTo>
                    <a:pt x="0" y="15"/>
                    <a:pt x="0" y="15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7"/>
                    <a:pt x="1" y="17"/>
                    <a:pt x="1" y="17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7"/>
                    <a:pt x="2" y="16"/>
                    <a:pt x="2" y="16"/>
                  </a:cubicBezTo>
                  <a:cubicBezTo>
                    <a:pt x="2" y="16"/>
                    <a:pt x="2" y="15"/>
                    <a:pt x="2" y="15"/>
                  </a:cubicBezTo>
                  <a:close/>
                  <a:moveTo>
                    <a:pt x="16" y="18"/>
                  </a:moveTo>
                  <a:cubicBezTo>
                    <a:pt x="16" y="17"/>
                    <a:pt x="16" y="17"/>
                    <a:pt x="15" y="17"/>
                  </a:cubicBezTo>
                  <a:cubicBezTo>
                    <a:pt x="15" y="17"/>
                    <a:pt x="14" y="17"/>
                    <a:pt x="14" y="18"/>
                  </a:cubicBezTo>
                  <a:cubicBezTo>
                    <a:pt x="14" y="18"/>
                    <a:pt x="14" y="18"/>
                    <a:pt x="14" y="19"/>
                  </a:cubicBezTo>
                  <a:cubicBezTo>
                    <a:pt x="14" y="19"/>
                    <a:pt x="14" y="19"/>
                    <a:pt x="14" y="20"/>
                  </a:cubicBezTo>
                  <a:cubicBezTo>
                    <a:pt x="14" y="20"/>
                    <a:pt x="15" y="20"/>
                    <a:pt x="15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0"/>
                    <a:pt x="17" y="19"/>
                    <a:pt x="17" y="19"/>
                  </a:cubicBezTo>
                  <a:cubicBezTo>
                    <a:pt x="17" y="18"/>
                    <a:pt x="17" y="18"/>
                    <a:pt x="16" y="18"/>
                  </a:cubicBezTo>
                  <a:close/>
                  <a:moveTo>
                    <a:pt x="2" y="18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8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0"/>
                    <a:pt x="1" y="20"/>
                    <a:pt x="1" y="20"/>
                  </a:cubicBezTo>
                  <a:cubicBezTo>
                    <a:pt x="1" y="20"/>
                    <a:pt x="2" y="20"/>
                    <a:pt x="2" y="20"/>
                  </a:cubicBezTo>
                  <a:cubicBezTo>
                    <a:pt x="2" y="20"/>
                    <a:pt x="2" y="19"/>
                    <a:pt x="2" y="19"/>
                  </a:cubicBezTo>
                  <a:cubicBezTo>
                    <a:pt x="2" y="18"/>
                    <a:pt x="2" y="18"/>
                    <a:pt x="2" y="18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5" name="Freeform 30"/>
            <p:cNvSpPr>
              <a:spLocks noEditPoints="1"/>
            </p:cNvSpPr>
            <p:nvPr/>
          </p:nvSpPr>
          <p:spPr bwMode="auto">
            <a:xfrm>
              <a:off x="139" y="4058"/>
              <a:ext cx="94" cy="109"/>
            </a:xfrm>
            <a:custGeom>
              <a:avLst/>
              <a:gdLst>
                <a:gd name="T0" fmla="*/ 2147483647 w 17"/>
                <a:gd name="T1" fmla="*/ 623381924 h 20"/>
                <a:gd name="T2" fmla="*/ 2147483647 w 17"/>
                <a:gd name="T3" fmla="*/ 623381924 h 20"/>
                <a:gd name="T4" fmla="*/ 2147483647 w 17"/>
                <a:gd name="T5" fmla="*/ 0 h 20"/>
                <a:gd name="T6" fmla="*/ 2147483647 w 17"/>
                <a:gd name="T7" fmla="*/ 1387009996 h 20"/>
                <a:gd name="T8" fmla="*/ 2147483647 w 17"/>
                <a:gd name="T9" fmla="*/ 0 h 20"/>
                <a:gd name="T10" fmla="*/ 2147483647 w 17"/>
                <a:gd name="T11" fmla="*/ 1387009996 h 20"/>
                <a:gd name="T12" fmla="*/ 2147483647 w 17"/>
                <a:gd name="T13" fmla="*/ 0 h 20"/>
                <a:gd name="T14" fmla="*/ 2147483647 w 17"/>
                <a:gd name="T15" fmla="*/ 1387009996 h 20"/>
                <a:gd name="T16" fmla="*/ 2147483647 w 17"/>
                <a:gd name="T17" fmla="*/ 0 h 20"/>
                <a:gd name="T18" fmla="*/ 0 w 17"/>
                <a:gd name="T19" fmla="*/ 623381924 h 20"/>
                <a:gd name="T20" fmla="*/ 2147483647 w 17"/>
                <a:gd name="T21" fmla="*/ 623381924 h 20"/>
                <a:gd name="T22" fmla="*/ 2147483647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1387009996 h 20"/>
                <a:gd name="T28" fmla="*/ 2147483647 w 17"/>
                <a:gd name="T29" fmla="*/ 2147483647 h 20"/>
                <a:gd name="T30" fmla="*/ 2147483647 w 17"/>
                <a:gd name="T31" fmla="*/ 2147483647 h 20"/>
                <a:gd name="T32" fmla="*/ 2147483647 w 17"/>
                <a:gd name="T33" fmla="*/ 2147483647 h 20"/>
                <a:gd name="T34" fmla="*/ 2147483647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2147483647 w 17"/>
                <a:gd name="T79" fmla="*/ 2147483647 h 20"/>
                <a:gd name="T80" fmla="*/ 2147483647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879144227 w 17"/>
                <a:gd name="T95" fmla="*/ 2147483647 h 20"/>
                <a:gd name="T96" fmla="*/ 2147483647 w 17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"/>
                <a:gd name="T148" fmla="*/ 0 h 20"/>
                <a:gd name="T149" fmla="*/ 17 w 17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" h="20">
                  <a:moveTo>
                    <a:pt x="14" y="0"/>
                  </a:moveTo>
                  <a:cubicBezTo>
                    <a:pt x="14" y="0"/>
                    <a:pt x="13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  <a:close/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  <a:moveTo>
                    <a:pt x="8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lose/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4" y="3"/>
                    <a:pt x="14" y="4"/>
                  </a:cubicBezTo>
                  <a:cubicBezTo>
                    <a:pt x="14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6" y="3"/>
                  </a:moveTo>
                  <a:cubicBezTo>
                    <a:pt x="5" y="3"/>
                    <a:pt x="5" y="2"/>
                    <a:pt x="5" y="2"/>
                  </a:cubicBezTo>
                  <a:cubicBezTo>
                    <a:pt x="4" y="2"/>
                    <a:pt x="4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5"/>
                    <a:pt x="3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5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lose/>
                  <a:moveTo>
                    <a:pt x="17" y="6"/>
                  </a:move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4" y="6"/>
                    <a:pt x="14" y="7"/>
                  </a:cubicBezTo>
                  <a:cubicBezTo>
                    <a:pt x="14" y="7"/>
                    <a:pt x="15" y="7"/>
                    <a:pt x="15" y="8"/>
                  </a:cubicBezTo>
                  <a:cubicBezTo>
                    <a:pt x="15" y="8"/>
                    <a:pt x="15" y="8"/>
                    <a:pt x="16" y="8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lose/>
                  <a:moveTo>
                    <a:pt x="6" y="6"/>
                  </a:moveTo>
                  <a:cubicBezTo>
                    <a:pt x="5" y="5"/>
                    <a:pt x="5" y="5"/>
                    <a:pt x="5" y="5"/>
                  </a:cubicBezTo>
                  <a:cubicBezTo>
                    <a:pt x="4" y="5"/>
                    <a:pt x="4" y="5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4" y="8"/>
                    <a:pt x="4" y="8"/>
                    <a:pt x="5" y="8"/>
                  </a:cubicBezTo>
                  <a:cubicBezTo>
                    <a:pt x="5" y="8"/>
                    <a:pt x="5" y="8"/>
                    <a:pt x="6" y="8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3" y="8"/>
                  </a:cubicBezTo>
                  <a:cubicBezTo>
                    <a:pt x="13" y="8"/>
                    <a:pt x="12" y="8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3" y="11"/>
                    <a:pt x="14" y="11"/>
                    <a:pt x="14" y="11"/>
                  </a:cubicBezTo>
                  <a:cubicBezTo>
                    <a:pt x="14" y="10"/>
                    <a:pt x="15" y="10"/>
                    <a:pt x="15" y="10"/>
                  </a:cubicBezTo>
                  <a:cubicBezTo>
                    <a:pt x="15" y="9"/>
                    <a:pt x="14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9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8" y="9"/>
                  </a:moveTo>
                  <a:cubicBezTo>
                    <a:pt x="8" y="8"/>
                    <a:pt x="8" y="8"/>
                    <a:pt x="7" y="8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0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8" y="9"/>
                  </a:cubicBezTo>
                  <a:close/>
                  <a:moveTo>
                    <a:pt x="6" y="9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3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0"/>
                    <a:pt x="3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4" y="12"/>
                    <a:pt x="14" y="12"/>
                  </a:cubicBezTo>
                  <a:cubicBezTo>
                    <a:pt x="14" y="13"/>
                    <a:pt x="15" y="13"/>
                    <a:pt x="15" y="13"/>
                  </a:cubicBezTo>
                  <a:cubicBezTo>
                    <a:pt x="15" y="14"/>
                    <a:pt x="15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6" y="11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4" y="11"/>
                    <a:pt x="4" y="11"/>
                    <a:pt x="3" y="11"/>
                  </a:cubicBezTo>
                  <a:cubicBezTo>
                    <a:pt x="3" y="12"/>
                    <a:pt x="3" y="12"/>
                    <a:pt x="3" y="12"/>
                  </a:cubicBezTo>
                  <a:cubicBezTo>
                    <a:pt x="3" y="13"/>
                    <a:pt x="3" y="13"/>
                    <a:pt x="3" y="13"/>
                  </a:cubicBezTo>
                  <a:cubicBezTo>
                    <a:pt x="4" y="14"/>
                    <a:pt x="4" y="14"/>
                    <a:pt x="5" y="14"/>
                  </a:cubicBezTo>
                  <a:cubicBezTo>
                    <a:pt x="5" y="14"/>
                    <a:pt x="5" y="14"/>
                    <a:pt x="6" y="13"/>
                  </a:cubicBezTo>
                  <a:cubicBezTo>
                    <a:pt x="6" y="13"/>
                    <a:pt x="6" y="13"/>
                    <a:pt x="6" y="12"/>
                  </a:cubicBezTo>
                  <a:cubicBezTo>
                    <a:pt x="6" y="12"/>
                    <a:pt x="6" y="12"/>
                    <a:pt x="6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4" y="15"/>
                    <a:pt x="14" y="15"/>
                  </a:cubicBezTo>
                  <a:cubicBezTo>
                    <a:pt x="14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6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4" y="14"/>
                    <a:pt x="4" y="14"/>
                    <a:pt x="3" y="14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7"/>
                    <a:pt x="4" y="17"/>
                    <a:pt x="5" y="17"/>
                  </a:cubicBezTo>
                  <a:cubicBezTo>
                    <a:pt x="5" y="17"/>
                    <a:pt x="5" y="17"/>
                    <a:pt x="6" y="16"/>
                  </a:cubicBezTo>
                  <a:cubicBezTo>
                    <a:pt x="6" y="16"/>
                    <a:pt x="6" y="16"/>
                    <a:pt x="6" y="15"/>
                  </a:cubicBezTo>
                  <a:cubicBezTo>
                    <a:pt x="6" y="15"/>
                    <a:pt x="6" y="15"/>
                    <a:pt x="6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3" y="20"/>
                    <a:pt x="14" y="19"/>
                    <a:pt x="14" y="19"/>
                  </a:cubicBezTo>
                  <a:cubicBezTo>
                    <a:pt x="14" y="19"/>
                    <a:pt x="15" y="19"/>
                    <a:pt x="15" y="18"/>
                  </a:cubicBezTo>
                  <a:cubicBezTo>
                    <a:pt x="15" y="18"/>
                    <a:pt x="14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8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8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3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3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  <a:moveTo>
                    <a:pt x="3" y="17"/>
                  </a:moveTo>
                  <a:cubicBezTo>
                    <a:pt x="2" y="17"/>
                    <a:pt x="2" y="17"/>
                    <a:pt x="2" y="17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9"/>
                    <a:pt x="0" y="19"/>
                    <a:pt x="1" y="19"/>
                  </a:cubicBezTo>
                  <a:cubicBezTo>
                    <a:pt x="1" y="19"/>
                    <a:pt x="1" y="20"/>
                    <a:pt x="2" y="20"/>
                  </a:cubicBezTo>
                  <a:cubicBezTo>
                    <a:pt x="2" y="20"/>
                    <a:pt x="2" y="19"/>
                    <a:pt x="3" y="19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7"/>
                    <a:pt x="3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6" name="Freeform 31"/>
            <p:cNvSpPr>
              <a:spLocks noEditPoints="1"/>
            </p:cNvSpPr>
            <p:nvPr/>
          </p:nvSpPr>
          <p:spPr bwMode="auto">
            <a:xfrm>
              <a:off x="306" y="4058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1387009996 h 20"/>
                <a:gd name="T4" fmla="*/ 2147483647 w 17"/>
                <a:gd name="T5" fmla="*/ 0 h 20"/>
                <a:gd name="T6" fmla="*/ 879144227 w 17"/>
                <a:gd name="T7" fmla="*/ 0 h 20"/>
                <a:gd name="T8" fmla="*/ 1627898436 w 17"/>
                <a:gd name="T9" fmla="*/ 1387009996 h 20"/>
                <a:gd name="T10" fmla="*/ 2147483647 w 17"/>
                <a:gd name="T11" fmla="*/ 0 h 20"/>
                <a:gd name="T12" fmla="*/ 2147483647 w 17"/>
                <a:gd name="T13" fmla="*/ 2010421742 h 20"/>
                <a:gd name="T14" fmla="*/ 2147483647 w 17"/>
                <a:gd name="T15" fmla="*/ 2147483647 h 20"/>
                <a:gd name="T16" fmla="*/ 2147483647 w 17"/>
                <a:gd name="T17" fmla="*/ 2010421742 h 20"/>
                <a:gd name="T18" fmla="*/ 879144227 w 17"/>
                <a:gd name="T19" fmla="*/ 2010421742 h 20"/>
                <a:gd name="T20" fmla="*/ 1627898436 w 17"/>
                <a:gd name="T21" fmla="*/ 2147483647 h 20"/>
                <a:gd name="T22" fmla="*/ 2147483647 w 17"/>
                <a:gd name="T23" fmla="*/ 2010421742 h 20"/>
                <a:gd name="T24" fmla="*/ 2147483647 w 17"/>
                <a:gd name="T25" fmla="*/ 2147483647 h 20"/>
                <a:gd name="T26" fmla="*/ 2147483647 w 17"/>
                <a:gd name="T27" fmla="*/ 2147483647 h 20"/>
                <a:gd name="T28" fmla="*/ 2147483647 w 17"/>
                <a:gd name="T29" fmla="*/ 2147483647 h 20"/>
                <a:gd name="T30" fmla="*/ 879144227 w 17"/>
                <a:gd name="T31" fmla="*/ 2147483647 h 20"/>
                <a:gd name="T32" fmla="*/ 1627898436 w 17"/>
                <a:gd name="T33" fmla="*/ 2147483647 h 20"/>
                <a:gd name="T34" fmla="*/ 2147483647 w 17"/>
                <a:gd name="T35" fmla="*/ 2147483647 h 20"/>
                <a:gd name="T36" fmla="*/ 2147483647 w 17"/>
                <a:gd name="T37" fmla="*/ 2147483647 h 20"/>
                <a:gd name="T38" fmla="*/ 2147483647 w 17"/>
                <a:gd name="T39" fmla="*/ 2147483647 h 20"/>
                <a:gd name="T40" fmla="*/ 2147483647 w 17"/>
                <a:gd name="T41" fmla="*/ 2147483647 h 20"/>
                <a:gd name="T42" fmla="*/ 879144227 w 17"/>
                <a:gd name="T43" fmla="*/ 2147483647 h 20"/>
                <a:gd name="T44" fmla="*/ 1627898436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879144227 w 17"/>
                <a:gd name="T55" fmla="*/ 2147483647 h 20"/>
                <a:gd name="T56" fmla="*/ 1627898436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879144227 w 17"/>
                <a:gd name="T67" fmla="*/ 2147483647 h 20"/>
                <a:gd name="T68" fmla="*/ 1627898436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2147483647 w 17"/>
                <a:gd name="T79" fmla="*/ 2147483647 h 20"/>
                <a:gd name="T80" fmla="*/ 2147483647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"/>
                <a:gd name="T145" fmla="*/ 0 h 20"/>
                <a:gd name="T146" fmla="*/ 17 w 17"/>
                <a:gd name="T147" fmla="*/ 20 h 20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" h="20">
                  <a:moveTo>
                    <a:pt x="17" y="0"/>
                  </a:move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2"/>
                    <a:pt x="17" y="1"/>
                    <a:pt x="17" y="1"/>
                  </a:cubicBezTo>
                  <a:cubicBezTo>
                    <a:pt x="17" y="1"/>
                    <a:pt x="17" y="0"/>
                    <a:pt x="17" y="0"/>
                  </a:cubicBezTo>
                  <a:close/>
                  <a:moveTo>
                    <a:pt x="3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2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7" y="6"/>
                  </a:moveTo>
                  <a:cubicBezTo>
                    <a:pt x="17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5" y="6"/>
                    <a:pt x="15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5" y="8"/>
                    <a:pt x="16" y="8"/>
                    <a:pt x="16" y="8"/>
                  </a:cubicBezTo>
                  <a:cubicBezTo>
                    <a:pt x="16" y="8"/>
                    <a:pt x="17" y="8"/>
                    <a:pt x="17" y="8"/>
                  </a:cubicBezTo>
                  <a:cubicBezTo>
                    <a:pt x="17" y="8"/>
                    <a:pt x="17" y="7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0" y="7"/>
                    <a:pt x="0" y="7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2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7" y="9"/>
                  </a:moveTo>
                  <a:cubicBezTo>
                    <a:pt x="17" y="8"/>
                    <a:pt x="16" y="8"/>
                    <a:pt x="16" y="8"/>
                  </a:cubicBezTo>
                  <a:cubicBezTo>
                    <a:pt x="16" y="8"/>
                    <a:pt x="15" y="8"/>
                    <a:pt x="15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1"/>
                  </a:cubicBezTo>
                  <a:cubicBezTo>
                    <a:pt x="15" y="11"/>
                    <a:pt x="16" y="11"/>
                    <a:pt x="16" y="11"/>
                  </a:cubicBezTo>
                  <a:cubicBezTo>
                    <a:pt x="16" y="11"/>
                    <a:pt x="17" y="11"/>
                    <a:pt x="17" y="11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9"/>
                    <a:pt x="17" y="9"/>
                    <a:pt x="17" y="9"/>
                  </a:cubicBezTo>
                  <a:close/>
                  <a:moveTo>
                    <a:pt x="3" y="9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1" y="9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0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2" y="11"/>
                    <a:pt x="3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9"/>
                    <a:pt x="3" y="9"/>
                    <a:pt x="3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3" y="11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1" y="11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3"/>
                    <a:pt x="0" y="13"/>
                    <a:pt x="1" y="13"/>
                  </a:cubicBezTo>
                  <a:cubicBezTo>
                    <a:pt x="1" y="14"/>
                    <a:pt x="1" y="14"/>
                    <a:pt x="2" y="14"/>
                  </a:cubicBezTo>
                  <a:cubicBezTo>
                    <a:pt x="2" y="14"/>
                    <a:pt x="2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0" y="14"/>
                    <a:pt x="0" y="15"/>
                    <a:pt x="0" y="15"/>
                  </a:cubicBezTo>
                  <a:cubicBezTo>
                    <a:pt x="0" y="16"/>
                    <a:pt x="0" y="16"/>
                    <a:pt x="1" y="16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2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2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4" y="19"/>
                    <a:pt x="15" y="19"/>
                    <a:pt x="15" y="18"/>
                  </a:cubicBezTo>
                  <a:cubicBezTo>
                    <a:pt x="15" y="18"/>
                    <a:pt x="14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8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7" name="Freeform 32"/>
            <p:cNvSpPr>
              <a:spLocks noEditPoints="1"/>
            </p:cNvSpPr>
            <p:nvPr/>
          </p:nvSpPr>
          <p:spPr bwMode="auto">
            <a:xfrm>
              <a:off x="473" y="4058"/>
              <a:ext cx="94" cy="109"/>
            </a:xfrm>
            <a:custGeom>
              <a:avLst/>
              <a:gdLst>
                <a:gd name="T0" fmla="*/ 2147483647 w 17"/>
                <a:gd name="T1" fmla="*/ 0 h 20"/>
                <a:gd name="T2" fmla="*/ 2147483647 w 17"/>
                <a:gd name="T3" fmla="*/ 1387009996 h 20"/>
                <a:gd name="T4" fmla="*/ 2147483647 w 17"/>
                <a:gd name="T5" fmla="*/ 0 h 20"/>
                <a:gd name="T6" fmla="*/ 2147483647 w 17"/>
                <a:gd name="T7" fmla="*/ 0 h 20"/>
                <a:gd name="T8" fmla="*/ 2147483647 w 17"/>
                <a:gd name="T9" fmla="*/ 1387009996 h 20"/>
                <a:gd name="T10" fmla="*/ 2147483647 w 17"/>
                <a:gd name="T11" fmla="*/ 0 h 20"/>
                <a:gd name="T12" fmla="*/ 2147483647 w 17"/>
                <a:gd name="T13" fmla="*/ 0 h 20"/>
                <a:gd name="T14" fmla="*/ 2147483647 w 17"/>
                <a:gd name="T15" fmla="*/ 1387009996 h 20"/>
                <a:gd name="T16" fmla="*/ 2147483647 w 17"/>
                <a:gd name="T17" fmla="*/ 0 h 20"/>
                <a:gd name="T18" fmla="*/ 2147483647 w 17"/>
                <a:gd name="T19" fmla="*/ 0 h 20"/>
                <a:gd name="T20" fmla="*/ 2147483647 w 17"/>
                <a:gd name="T21" fmla="*/ 1387009996 h 20"/>
                <a:gd name="T22" fmla="*/ 2147483647 w 17"/>
                <a:gd name="T23" fmla="*/ 0 h 20"/>
                <a:gd name="T24" fmla="*/ 2147483647 w 17"/>
                <a:gd name="T25" fmla="*/ 2010421742 h 20"/>
                <a:gd name="T26" fmla="*/ 2147483647 w 17"/>
                <a:gd name="T27" fmla="*/ 2147483647 h 20"/>
                <a:gd name="T28" fmla="*/ 2147483647 w 17"/>
                <a:gd name="T29" fmla="*/ 2010421742 h 20"/>
                <a:gd name="T30" fmla="*/ 879144227 w 17"/>
                <a:gd name="T31" fmla="*/ 2010421742 h 20"/>
                <a:gd name="T32" fmla="*/ 1627898436 w 17"/>
                <a:gd name="T33" fmla="*/ 2147483647 h 20"/>
                <a:gd name="T34" fmla="*/ 2147483647 w 17"/>
                <a:gd name="T35" fmla="*/ 2010421742 h 20"/>
                <a:gd name="T36" fmla="*/ 879144227 w 17"/>
                <a:gd name="T37" fmla="*/ 2147483647 h 20"/>
                <a:gd name="T38" fmla="*/ 1627898436 w 17"/>
                <a:gd name="T39" fmla="*/ 2147483647 h 20"/>
                <a:gd name="T40" fmla="*/ 2147483647 w 17"/>
                <a:gd name="T41" fmla="*/ 2147483647 h 20"/>
                <a:gd name="T42" fmla="*/ 2147483647 w 17"/>
                <a:gd name="T43" fmla="*/ 2147483647 h 20"/>
                <a:gd name="T44" fmla="*/ 2147483647 w 17"/>
                <a:gd name="T45" fmla="*/ 2147483647 h 20"/>
                <a:gd name="T46" fmla="*/ 2147483647 w 17"/>
                <a:gd name="T47" fmla="*/ 2147483647 h 20"/>
                <a:gd name="T48" fmla="*/ 2147483647 w 17"/>
                <a:gd name="T49" fmla="*/ 2147483647 h 20"/>
                <a:gd name="T50" fmla="*/ 2147483647 w 17"/>
                <a:gd name="T51" fmla="*/ 2147483647 h 20"/>
                <a:gd name="T52" fmla="*/ 2147483647 w 17"/>
                <a:gd name="T53" fmla="*/ 2147483647 h 20"/>
                <a:gd name="T54" fmla="*/ 2147483647 w 17"/>
                <a:gd name="T55" fmla="*/ 2147483647 h 20"/>
                <a:gd name="T56" fmla="*/ 2147483647 w 17"/>
                <a:gd name="T57" fmla="*/ 2147483647 h 20"/>
                <a:gd name="T58" fmla="*/ 2147483647 w 17"/>
                <a:gd name="T59" fmla="*/ 2147483647 h 20"/>
                <a:gd name="T60" fmla="*/ 2147483647 w 17"/>
                <a:gd name="T61" fmla="*/ 2147483647 h 20"/>
                <a:gd name="T62" fmla="*/ 2147483647 w 17"/>
                <a:gd name="T63" fmla="*/ 2147483647 h 20"/>
                <a:gd name="T64" fmla="*/ 2147483647 w 17"/>
                <a:gd name="T65" fmla="*/ 2147483647 h 20"/>
                <a:gd name="T66" fmla="*/ 2147483647 w 17"/>
                <a:gd name="T67" fmla="*/ 2147483647 h 20"/>
                <a:gd name="T68" fmla="*/ 2147483647 w 17"/>
                <a:gd name="T69" fmla="*/ 2147483647 h 20"/>
                <a:gd name="T70" fmla="*/ 2147483647 w 17"/>
                <a:gd name="T71" fmla="*/ 2147483647 h 20"/>
                <a:gd name="T72" fmla="*/ 2147483647 w 17"/>
                <a:gd name="T73" fmla="*/ 2147483647 h 20"/>
                <a:gd name="T74" fmla="*/ 2147483647 w 17"/>
                <a:gd name="T75" fmla="*/ 2147483647 h 20"/>
                <a:gd name="T76" fmla="*/ 2147483647 w 17"/>
                <a:gd name="T77" fmla="*/ 2147483647 h 20"/>
                <a:gd name="T78" fmla="*/ 879144227 w 17"/>
                <a:gd name="T79" fmla="*/ 2147483647 h 20"/>
                <a:gd name="T80" fmla="*/ 1627898436 w 17"/>
                <a:gd name="T81" fmla="*/ 2147483647 h 20"/>
                <a:gd name="T82" fmla="*/ 2147483647 w 17"/>
                <a:gd name="T83" fmla="*/ 2147483647 h 20"/>
                <a:gd name="T84" fmla="*/ 2147483647 w 17"/>
                <a:gd name="T85" fmla="*/ 2147483647 h 20"/>
                <a:gd name="T86" fmla="*/ 2147483647 w 17"/>
                <a:gd name="T87" fmla="*/ 2147483647 h 20"/>
                <a:gd name="T88" fmla="*/ 2147483647 w 17"/>
                <a:gd name="T89" fmla="*/ 2147483647 h 20"/>
                <a:gd name="T90" fmla="*/ 2147483647 w 17"/>
                <a:gd name="T91" fmla="*/ 2147483647 h 20"/>
                <a:gd name="T92" fmla="*/ 2147483647 w 17"/>
                <a:gd name="T93" fmla="*/ 2147483647 h 20"/>
                <a:gd name="T94" fmla="*/ 2147483647 w 17"/>
                <a:gd name="T95" fmla="*/ 2147483647 h 20"/>
                <a:gd name="T96" fmla="*/ 2147483647 w 17"/>
                <a:gd name="T97" fmla="*/ 2147483647 h 20"/>
                <a:gd name="T98" fmla="*/ 2147483647 w 17"/>
                <a:gd name="T99" fmla="*/ 2147483647 h 20"/>
                <a:gd name="T100" fmla="*/ 2147483647 w 17"/>
                <a:gd name="T101" fmla="*/ 2147483647 h 20"/>
                <a:gd name="T102" fmla="*/ 2147483647 w 17"/>
                <a:gd name="T103" fmla="*/ 2147483647 h 20"/>
                <a:gd name="T104" fmla="*/ 2147483647 w 17"/>
                <a:gd name="T105" fmla="*/ 2147483647 h 20"/>
                <a:gd name="T106" fmla="*/ 2147483647 w 17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7"/>
                <a:gd name="T163" fmla="*/ 0 h 20"/>
                <a:gd name="T164" fmla="*/ 17 w 17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7" h="20">
                  <a:moveTo>
                    <a:pt x="11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lose/>
                  <a:moveTo>
                    <a:pt x="14" y="0"/>
                  </a:move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5" y="2"/>
                    <a:pt x="15" y="1"/>
                    <a:pt x="15" y="1"/>
                  </a:cubicBezTo>
                  <a:cubicBezTo>
                    <a:pt x="15" y="1"/>
                    <a:pt x="15" y="0"/>
                    <a:pt x="14" y="0"/>
                  </a:cubicBezTo>
                  <a:close/>
                  <a:moveTo>
                    <a:pt x="9" y="0"/>
                  </a:move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lose/>
                  <a:moveTo>
                    <a:pt x="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lose/>
                  <a:moveTo>
                    <a:pt x="17" y="3"/>
                  </a:moveTo>
                  <a:cubicBezTo>
                    <a:pt x="17" y="3"/>
                    <a:pt x="16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6" y="5"/>
                    <a:pt x="17" y="5"/>
                    <a:pt x="17" y="5"/>
                  </a:cubicBezTo>
                  <a:cubicBezTo>
                    <a:pt x="17" y="5"/>
                    <a:pt x="17" y="4"/>
                    <a:pt x="17" y="4"/>
                  </a:cubicBezTo>
                  <a:cubicBezTo>
                    <a:pt x="17" y="4"/>
                    <a:pt x="17" y="3"/>
                    <a:pt x="17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1" y="2"/>
                    <a:pt x="1" y="3"/>
                    <a:pt x="1" y="3"/>
                  </a:cubicBezTo>
                  <a:cubicBezTo>
                    <a:pt x="1" y="3"/>
                    <a:pt x="0" y="3"/>
                    <a:pt x="0" y="4"/>
                  </a:cubicBezTo>
                  <a:cubicBezTo>
                    <a:pt x="0" y="4"/>
                    <a:pt x="1" y="5"/>
                    <a:pt x="1" y="5"/>
                  </a:cubicBezTo>
                  <a:cubicBezTo>
                    <a:pt x="1" y="5"/>
                    <a:pt x="1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7"/>
                    <a:pt x="1" y="7"/>
                    <a:pt x="1" y="8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4" y="9"/>
                  </a:moveTo>
                  <a:cubicBezTo>
                    <a:pt x="14" y="8"/>
                    <a:pt x="14" y="8"/>
                    <a:pt x="13" y="8"/>
                  </a:cubicBezTo>
                  <a:cubicBezTo>
                    <a:pt x="13" y="8"/>
                    <a:pt x="13" y="8"/>
                    <a:pt x="12" y="9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10"/>
                    <a:pt x="12" y="10"/>
                    <a:pt x="12" y="11"/>
                  </a:cubicBezTo>
                  <a:cubicBezTo>
                    <a:pt x="12" y="11"/>
                    <a:pt x="13" y="11"/>
                    <a:pt x="13" y="11"/>
                  </a:cubicBezTo>
                  <a:cubicBezTo>
                    <a:pt x="14" y="11"/>
                    <a:pt x="14" y="11"/>
                    <a:pt x="14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9"/>
                    <a:pt x="15" y="9"/>
                    <a:pt x="14" y="9"/>
                  </a:cubicBezTo>
                  <a:close/>
                  <a:moveTo>
                    <a:pt x="11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lose/>
                  <a:moveTo>
                    <a:pt x="9" y="9"/>
                  </a:moveTo>
                  <a:cubicBezTo>
                    <a:pt x="8" y="8"/>
                    <a:pt x="8" y="8"/>
                    <a:pt x="7" y="8"/>
                  </a:cubicBezTo>
                  <a:cubicBezTo>
                    <a:pt x="7" y="8"/>
                    <a:pt x="7" y="8"/>
                    <a:pt x="6" y="9"/>
                  </a:cubicBezTo>
                  <a:cubicBezTo>
                    <a:pt x="6" y="9"/>
                    <a:pt x="6" y="9"/>
                    <a:pt x="6" y="10"/>
                  </a:cubicBezTo>
                  <a:cubicBezTo>
                    <a:pt x="6" y="10"/>
                    <a:pt x="6" y="10"/>
                    <a:pt x="6" y="11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8" y="11"/>
                    <a:pt x="8" y="11"/>
                    <a:pt x="9" y="11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lose/>
                  <a:moveTo>
                    <a:pt x="6" y="9"/>
                  </a:moveTo>
                  <a:cubicBezTo>
                    <a:pt x="5" y="8"/>
                    <a:pt x="5" y="8"/>
                    <a:pt x="5" y="8"/>
                  </a:cubicBezTo>
                  <a:cubicBezTo>
                    <a:pt x="4" y="8"/>
                    <a:pt x="4" y="8"/>
                    <a:pt x="4" y="9"/>
                  </a:cubicBezTo>
                  <a:cubicBezTo>
                    <a:pt x="3" y="9"/>
                    <a:pt x="3" y="9"/>
                    <a:pt x="3" y="10"/>
                  </a:cubicBezTo>
                  <a:cubicBezTo>
                    <a:pt x="3" y="10"/>
                    <a:pt x="3" y="10"/>
                    <a:pt x="4" y="11"/>
                  </a:cubicBezTo>
                  <a:cubicBezTo>
                    <a:pt x="4" y="11"/>
                    <a:pt x="4" y="11"/>
                    <a:pt x="5" y="11"/>
                  </a:cubicBezTo>
                  <a:cubicBezTo>
                    <a:pt x="5" y="11"/>
                    <a:pt x="5" y="11"/>
                    <a:pt x="6" y="1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9"/>
                    <a:pt x="6" y="9"/>
                    <a:pt x="6" y="9"/>
                  </a:cubicBezTo>
                  <a:close/>
                  <a:moveTo>
                    <a:pt x="17" y="11"/>
                  </a:moveTo>
                  <a:cubicBezTo>
                    <a:pt x="17" y="11"/>
                    <a:pt x="16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3"/>
                    <a:pt x="17" y="12"/>
                  </a:cubicBezTo>
                  <a:cubicBezTo>
                    <a:pt x="17" y="12"/>
                    <a:pt x="17" y="12"/>
                    <a:pt x="17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6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6" y="17"/>
                    <a:pt x="17" y="17"/>
                    <a:pt x="17" y="16"/>
                  </a:cubicBezTo>
                  <a:cubicBezTo>
                    <a:pt x="17" y="16"/>
                    <a:pt x="17" y="16"/>
                    <a:pt x="17" y="15"/>
                  </a:cubicBezTo>
                  <a:cubicBezTo>
                    <a:pt x="17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" y="14"/>
                    <a:pt x="0" y="15"/>
                    <a:pt x="0" y="15"/>
                  </a:cubicBezTo>
                  <a:cubicBezTo>
                    <a:pt x="0" y="16"/>
                    <a:pt x="1" y="16"/>
                    <a:pt x="1" y="16"/>
                  </a:cubicBezTo>
                  <a:cubicBezTo>
                    <a:pt x="1" y="17"/>
                    <a:pt x="1" y="17"/>
                    <a:pt x="2" y="17"/>
                  </a:cubicBezTo>
                  <a:cubicBezTo>
                    <a:pt x="2" y="17"/>
                    <a:pt x="3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4" y="17"/>
                  </a:moveTo>
                  <a:cubicBezTo>
                    <a:pt x="14" y="17"/>
                    <a:pt x="14" y="17"/>
                    <a:pt x="13" y="17"/>
                  </a:cubicBezTo>
                  <a:cubicBezTo>
                    <a:pt x="13" y="17"/>
                    <a:pt x="13" y="17"/>
                    <a:pt x="12" y="17"/>
                  </a:cubicBezTo>
                  <a:cubicBezTo>
                    <a:pt x="12" y="17"/>
                    <a:pt x="12" y="18"/>
                    <a:pt x="12" y="18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3" y="20"/>
                    <a:pt x="13" y="20"/>
                  </a:cubicBezTo>
                  <a:cubicBezTo>
                    <a:pt x="14" y="20"/>
                    <a:pt x="14" y="19"/>
                    <a:pt x="14" y="19"/>
                  </a:cubicBezTo>
                  <a:cubicBezTo>
                    <a:pt x="15" y="19"/>
                    <a:pt x="15" y="19"/>
                    <a:pt x="15" y="18"/>
                  </a:cubicBezTo>
                  <a:cubicBezTo>
                    <a:pt x="15" y="18"/>
                    <a:pt x="15" y="17"/>
                    <a:pt x="14" y="17"/>
                  </a:cubicBezTo>
                  <a:close/>
                  <a:moveTo>
                    <a:pt x="11" y="17"/>
                  </a:moveTo>
                  <a:cubicBezTo>
                    <a:pt x="11" y="17"/>
                    <a:pt x="11" y="17"/>
                    <a:pt x="10" y="17"/>
                  </a:cubicBezTo>
                  <a:cubicBezTo>
                    <a:pt x="10" y="17"/>
                    <a:pt x="10" y="17"/>
                    <a:pt x="9" y="17"/>
                  </a:cubicBezTo>
                  <a:cubicBezTo>
                    <a:pt x="9" y="17"/>
                    <a:pt x="9" y="18"/>
                    <a:pt x="9" y="18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0" y="19"/>
                    <a:pt x="10" y="20"/>
                    <a:pt x="10" y="20"/>
                  </a:cubicBezTo>
                  <a:cubicBezTo>
                    <a:pt x="11" y="20"/>
                    <a:pt x="11" y="19"/>
                    <a:pt x="11" y="19"/>
                  </a:cubicBezTo>
                  <a:cubicBezTo>
                    <a:pt x="12" y="19"/>
                    <a:pt x="12" y="19"/>
                    <a:pt x="12" y="18"/>
                  </a:cubicBezTo>
                  <a:cubicBezTo>
                    <a:pt x="12" y="18"/>
                    <a:pt x="12" y="17"/>
                    <a:pt x="11" y="17"/>
                  </a:cubicBezTo>
                  <a:close/>
                  <a:moveTo>
                    <a:pt x="9" y="17"/>
                  </a:moveTo>
                  <a:cubicBezTo>
                    <a:pt x="8" y="17"/>
                    <a:pt x="8" y="17"/>
                    <a:pt x="7" y="17"/>
                  </a:cubicBezTo>
                  <a:cubicBezTo>
                    <a:pt x="7" y="17"/>
                    <a:pt x="7" y="17"/>
                    <a:pt x="6" y="17"/>
                  </a:cubicBezTo>
                  <a:cubicBezTo>
                    <a:pt x="6" y="17"/>
                    <a:pt x="6" y="18"/>
                    <a:pt x="6" y="18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7" y="19"/>
                    <a:pt x="7" y="20"/>
                    <a:pt x="7" y="20"/>
                  </a:cubicBezTo>
                  <a:cubicBezTo>
                    <a:pt x="8" y="20"/>
                    <a:pt x="8" y="19"/>
                    <a:pt x="9" y="19"/>
                  </a:cubicBezTo>
                  <a:cubicBezTo>
                    <a:pt x="9" y="19"/>
                    <a:pt x="9" y="19"/>
                    <a:pt x="9" y="18"/>
                  </a:cubicBezTo>
                  <a:cubicBezTo>
                    <a:pt x="9" y="18"/>
                    <a:pt x="9" y="17"/>
                    <a:pt x="9" y="17"/>
                  </a:cubicBezTo>
                  <a:close/>
                  <a:moveTo>
                    <a:pt x="6" y="17"/>
                  </a:moveTo>
                  <a:cubicBezTo>
                    <a:pt x="5" y="17"/>
                    <a:pt x="5" y="17"/>
                    <a:pt x="5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3" y="17"/>
                    <a:pt x="3" y="18"/>
                    <a:pt x="3" y="18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9"/>
                    <a:pt x="4" y="20"/>
                    <a:pt x="5" y="20"/>
                  </a:cubicBezTo>
                  <a:cubicBezTo>
                    <a:pt x="5" y="20"/>
                    <a:pt x="5" y="19"/>
                    <a:pt x="6" y="19"/>
                  </a:cubicBezTo>
                  <a:cubicBezTo>
                    <a:pt x="6" y="19"/>
                    <a:pt x="6" y="19"/>
                    <a:pt x="6" y="18"/>
                  </a:cubicBezTo>
                  <a:cubicBezTo>
                    <a:pt x="6" y="18"/>
                    <a:pt x="6" y="17"/>
                    <a:pt x="6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8" name="Freeform 33"/>
            <p:cNvSpPr>
              <a:spLocks noEditPoints="1"/>
            </p:cNvSpPr>
            <p:nvPr/>
          </p:nvSpPr>
          <p:spPr bwMode="auto">
            <a:xfrm>
              <a:off x="667" y="4058"/>
              <a:ext cx="45" cy="109"/>
            </a:xfrm>
            <a:custGeom>
              <a:avLst/>
              <a:gdLst>
                <a:gd name="T0" fmla="*/ 2147483647 w 8"/>
                <a:gd name="T1" fmla="*/ 0 h 20"/>
                <a:gd name="T2" fmla="*/ 2147483647 w 8"/>
                <a:gd name="T3" fmla="*/ 623381924 h 20"/>
                <a:gd name="T4" fmla="*/ 2147483647 w 8"/>
                <a:gd name="T5" fmla="*/ 1387009996 h 20"/>
                <a:gd name="T6" fmla="*/ 2147483647 w 8"/>
                <a:gd name="T7" fmla="*/ 623381924 h 20"/>
                <a:gd name="T8" fmla="*/ 2147483647 w 8"/>
                <a:gd name="T9" fmla="*/ 0 h 20"/>
                <a:gd name="T10" fmla="*/ 2147483647 w 8"/>
                <a:gd name="T11" fmla="*/ 0 h 20"/>
                <a:gd name="T12" fmla="*/ 2147483647 w 8"/>
                <a:gd name="T13" fmla="*/ 1387009996 h 20"/>
                <a:gd name="T14" fmla="*/ 2147483647 w 8"/>
                <a:gd name="T15" fmla="*/ 1387009996 h 20"/>
                <a:gd name="T16" fmla="*/ 2147483647 w 8"/>
                <a:gd name="T17" fmla="*/ 0 h 20"/>
                <a:gd name="T18" fmla="*/ 1076391207 w 8"/>
                <a:gd name="T19" fmla="*/ 0 h 20"/>
                <a:gd name="T20" fmla="*/ 0 w 8"/>
                <a:gd name="T21" fmla="*/ 623381924 h 20"/>
                <a:gd name="T22" fmla="*/ 1076391207 w 8"/>
                <a:gd name="T23" fmla="*/ 1387009996 h 20"/>
                <a:gd name="T24" fmla="*/ 1967444422 w 8"/>
                <a:gd name="T25" fmla="*/ 623381924 h 20"/>
                <a:gd name="T26" fmla="*/ 2147483647 w 8"/>
                <a:gd name="T27" fmla="*/ 2010421742 h 20"/>
                <a:gd name="T28" fmla="*/ 2147483647 w 8"/>
                <a:gd name="T29" fmla="*/ 2010421742 h 20"/>
                <a:gd name="T30" fmla="*/ 2147483647 w 8"/>
                <a:gd name="T31" fmla="*/ 2147483647 h 20"/>
                <a:gd name="T32" fmla="*/ 2147483647 w 8"/>
                <a:gd name="T33" fmla="*/ 2147483647 h 20"/>
                <a:gd name="T34" fmla="*/ 2147483647 w 8"/>
                <a:gd name="T35" fmla="*/ 2010421742 h 20"/>
                <a:gd name="T36" fmla="*/ 2147483647 w 8"/>
                <a:gd name="T37" fmla="*/ 2147483647 h 20"/>
                <a:gd name="T38" fmla="*/ 1967444422 w 8"/>
                <a:gd name="T39" fmla="*/ 2147483647 h 20"/>
                <a:gd name="T40" fmla="*/ 2147483647 w 8"/>
                <a:gd name="T41" fmla="*/ 2147483647 h 20"/>
                <a:gd name="T42" fmla="*/ 2147483647 w 8"/>
                <a:gd name="T43" fmla="*/ 2147483647 h 20"/>
                <a:gd name="T44" fmla="*/ 2147483647 w 8"/>
                <a:gd name="T45" fmla="*/ 2147483647 h 20"/>
                <a:gd name="T46" fmla="*/ 2147483647 w 8"/>
                <a:gd name="T47" fmla="*/ 2147483647 h 20"/>
                <a:gd name="T48" fmla="*/ 2147483647 w 8"/>
                <a:gd name="T49" fmla="*/ 2147483647 h 20"/>
                <a:gd name="T50" fmla="*/ 2147483647 w 8"/>
                <a:gd name="T51" fmla="*/ 2147483647 h 20"/>
                <a:gd name="T52" fmla="*/ 2147483647 w 8"/>
                <a:gd name="T53" fmla="*/ 2147483647 h 20"/>
                <a:gd name="T54" fmla="*/ 2147483647 w 8"/>
                <a:gd name="T55" fmla="*/ 2147483647 h 20"/>
                <a:gd name="T56" fmla="*/ 1967444422 w 8"/>
                <a:gd name="T57" fmla="*/ 2147483647 h 20"/>
                <a:gd name="T58" fmla="*/ 2147483647 w 8"/>
                <a:gd name="T59" fmla="*/ 2147483647 h 20"/>
                <a:gd name="T60" fmla="*/ 2147483647 w 8"/>
                <a:gd name="T61" fmla="*/ 2147483647 h 20"/>
                <a:gd name="T62" fmla="*/ 2147483647 w 8"/>
                <a:gd name="T63" fmla="*/ 2147483647 h 20"/>
                <a:gd name="T64" fmla="*/ 2147483647 w 8"/>
                <a:gd name="T65" fmla="*/ 2147483647 h 20"/>
                <a:gd name="T66" fmla="*/ 2147483647 w 8"/>
                <a:gd name="T67" fmla="*/ 2147483647 h 20"/>
                <a:gd name="T68" fmla="*/ 2147483647 w 8"/>
                <a:gd name="T69" fmla="*/ 2147483647 h 20"/>
                <a:gd name="T70" fmla="*/ 2147483647 w 8"/>
                <a:gd name="T71" fmla="*/ 2147483647 h 20"/>
                <a:gd name="T72" fmla="*/ 2147483647 w 8"/>
                <a:gd name="T73" fmla="*/ 2147483647 h 20"/>
                <a:gd name="T74" fmla="*/ 2147483647 w 8"/>
                <a:gd name="T75" fmla="*/ 2147483647 h 20"/>
                <a:gd name="T76" fmla="*/ 2147483647 w 8"/>
                <a:gd name="T77" fmla="*/ 2147483647 h 20"/>
                <a:gd name="T78" fmla="*/ 2147483647 w 8"/>
                <a:gd name="T79" fmla="*/ 2147483647 h 20"/>
                <a:gd name="T80" fmla="*/ 2147483647 w 8"/>
                <a:gd name="T81" fmla="*/ 2147483647 h 20"/>
                <a:gd name="T82" fmla="*/ 2147483647 w 8"/>
                <a:gd name="T83" fmla="*/ 2147483647 h 20"/>
                <a:gd name="T84" fmla="*/ 2147483647 w 8"/>
                <a:gd name="T85" fmla="*/ 2147483647 h 20"/>
                <a:gd name="T86" fmla="*/ 2147483647 w 8"/>
                <a:gd name="T87" fmla="*/ 2147483647 h 20"/>
                <a:gd name="T88" fmla="*/ 2147483647 w 8"/>
                <a:gd name="T89" fmla="*/ 2147483647 h 20"/>
                <a:gd name="T90" fmla="*/ 1076391207 w 8"/>
                <a:gd name="T91" fmla="*/ 2147483647 h 20"/>
                <a:gd name="T92" fmla="*/ 0 w 8"/>
                <a:gd name="T93" fmla="*/ 2147483647 h 20"/>
                <a:gd name="T94" fmla="*/ 1076391207 w 8"/>
                <a:gd name="T95" fmla="*/ 2147483647 h 20"/>
                <a:gd name="T96" fmla="*/ 1967444422 w 8"/>
                <a:gd name="T97" fmla="*/ 2147483647 h 2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8"/>
                <a:gd name="T148" fmla="*/ 0 h 20"/>
                <a:gd name="T149" fmla="*/ 8 w 8"/>
                <a:gd name="T150" fmla="*/ 20 h 2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8" h="20">
                  <a:moveTo>
                    <a:pt x="8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5" y="0"/>
                    <a:pt x="5" y="1"/>
                    <a:pt x="5" y="1"/>
                  </a:cubicBezTo>
                  <a:cubicBezTo>
                    <a:pt x="5" y="1"/>
                    <a:pt x="5" y="2"/>
                    <a:pt x="6" y="2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1"/>
                    <a:pt x="8" y="0"/>
                    <a:pt x="8" y="0"/>
                  </a:cubicBezTo>
                  <a:close/>
                  <a:moveTo>
                    <a:pt x="5" y="0"/>
                  </a:move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1"/>
                    <a:pt x="2" y="1"/>
                  </a:cubicBezTo>
                  <a:cubicBezTo>
                    <a:pt x="2" y="1"/>
                    <a:pt x="3" y="2"/>
                    <a:pt x="3" y="2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2"/>
                    <a:pt x="5" y="1"/>
                    <a:pt x="5" y="1"/>
                  </a:cubicBezTo>
                  <a:cubicBezTo>
                    <a:pt x="5" y="1"/>
                    <a:pt x="5" y="0"/>
                    <a:pt x="5" y="0"/>
                  </a:cubicBezTo>
                  <a:close/>
                  <a:moveTo>
                    <a:pt x="2" y="0"/>
                  </a:move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2" y="0"/>
                    <a:pt x="2" y="0"/>
                  </a:cubicBezTo>
                  <a:close/>
                  <a:moveTo>
                    <a:pt x="5" y="3"/>
                  </a:moveTo>
                  <a:cubicBezTo>
                    <a:pt x="5" y="3"/>
                    <a:pt x="4" y="2"/>
                    <a:pt x="4" y="2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2" y="3"/>
                    <a:pt x="2" y="4"/>
                  </a:cubicBezTo>
                  <a:cubicBezTo>
                    <a:pt x="2" y="4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5" y="5"/>
                    <a:pt x="5" y="5"/>
                  </a:cubicBezTo>
                  <a:cubicBezTo>
                    <a:pt x="5" y="5"/>
                    <a:pt x="5" y="4"/>
                    <a:pt x="5" y="4"/>
                  </a:cubicBezTo>
                  <a:cubicBezTo>
                    <a:pt x="5" y="4"/>
                    <a:pt x="5" y="3"/>
                    <a:pt x="5" y="3"/>
                  </a:cubicBezTo>
                  <a:close/>
                  <a:moveTo>
                    <a:pt x="5" y="6"/>
                  </a:moveTo>
                  <a:cubicBezTo>
                    <a:pt x="5" y="5"/>
                    <a:pt x="4" y="5"/>
                    <a:pt x="4" y="5"/>
                  </a:cubicBezTo>
                  <a:cubicBezTo>
                    <a:pt x="3" y="5"/>
                    <a:pt x="3" y="5"/>
                    <a:pt x="3" y="6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3" y="7"/>
                    <a:pt x="3" y="8"/>
                  </a:cubicBezTo>
                  <a:cubicBezTo>
                    <a:pt x="3" y="8"/>
                    <a:pt x="3" y="8"/>
                    <a:pt x="4" y="8"/>
                  </a:cubicBezTo>
                  <a:cubicBezTo>
                    <a:pt x="4" y="8"/>
                    <a:pt x="5" y="8"/>
                    <a:pt x="5" y="8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6"/>
                    <a:pt x="5" y="6"/>
                    <a:pt x="5" y="6"/>
                  </a:cubicBezTo>
                  <a:close/>
                  <a:moveTo>
                    <a:pt x="5" y="9"/>
                  </a:moveTo>
                  <a:cubicBezTo>
                    <a:pt x="5" y="8"/>
                    <a:pt x="4" y="8"/>
                    <a:pt x="4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3" y="9"/>
                    <a:pt x="2" y="9"/>
                    <a:pt x="2" y="10"/>
                  </a:cubicBezTo>
                  <a:cubicBezTo>
                    <a:pt x="2" y="10"/>
                    <a:pt x="3" y="10"/>
                    <a:pt x="3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5" y="11"/>
                    <a:pt x="5" y="11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9"/>
                    <a:pt x="5" y="9"/>
                    <a:pt x="5" y="9"/>
                  </a:cubicBezTo>
                  <a:close/>
                  <a:moveTo>
                    <a:pt x="5" y="11"/>
                  </a:moveTo>
                  <a:cubicBezTo>
                    <a:pt x="5" y="11"/>
                    <a:pt x="4" y="11"/>
                    <a:pt x="4" y="11"/>
                  </a:cubicBezTo>
                  <a:cubicBezTo>
                    <a:pt x="3" y="11"/>
                    <a:pt x="3" y="11"/>
                    <a:pt x="3" y="11"/>
                  </a:cubicBezTo>
                  <a:cubicBezTo>
                    <a:pt x="3" y="12"/>
                    <a:pt x="2" y="12"/>
                    <a:pt x="2" y="12"/>
                  </a:cubicBezTo>
                  <a:cubicBezTo>
                    <a:pt x="2" y="13"/>
                    <a:pt x="3" y="13"/>
                    <a:pt x="3" y="13"/>
                  </a:cubicBezTo>
                  <a:cubicBezTo>
                    <a:pt x="3" y="14"/>
                    <a:pt x="3" y="14"/>
                    <a:pt x="4" y="14"/>
                  </a:cubicBezTo>
                  <a:cubicBezTo>
                    <a:pt x="4" y="14"/>
                    <a:pt x="5" y="14"/>
                    <a:pt x="5" y="13"/>
                  </a:cubicBezTo>
                  <a:cubicBezTo>
                    <a:pt x="5" y="13"/>
                    <a:pt x="5" y="13"/>
                    <a:pt x="5" y="12"/>
                  </a:cubicBezTo>
                  <a:cubicBezTo>
                    <a:pt x="5" y="12"/>
                    <a:pt x="5" y="12"/>
                    <a:pt x="5" y="11"/>
                  </a:cubicBezTo>
                  <a:close/>
                  <a:moveTo>
                    <a:pt x="5" y="14"/>
                  </a:moveTo>
                  <a:cubicBezTo>
                    <a:pt x="5" y="14"/>
                    <a:pt x="4" y="14"/>
                    <a:pt x="4" y="14"/>
                  </a:cubicBezTo>
                  <a:cubicBezTo>
                    <a:pt x="4" y="14"/>
                    <a:pt x="3" y="14"/>
                    <a:pt x="3" y="14"/>
                  </a:cubicBezTo>
                  <a:cubicBezTo>
                    <a:pt x="3" y="15"/>
                    <a:pt x="2" y="15"/>
                    <a:pt x="2" y="15"/>
                  </a:cubicBezTo>
                  <a:cubicBezTo>
                    <a:pt x="2" y="16"/>
                    <a:pt x="3" y="16"/>
                    <a:pt x="3" y="16"/>
                  </a:cubicBezTo>
                  <a:cubicBezTo>
                    <a:pt x="3" y="17"/>
                    <a:pt x="3" y="17"/>
                    <a:pt x="4" y="17"/>
                  </a:cubicBezTo>
                  <a:cubicBezTo>
                    <a:pt x="4" y="17"/>
                    <a:pt x="5" y="17"/>
                    <a:pt x="5" y="16"/>
                  </a:cubicBezTo>
                  <a:cubicBezTo>
                    <a:pt x="5" y="16"/>
                    <a:pt x="5" y="16"/>
                    <a:pt x="5" y="15"/>
                  </a:cubicBezTo>
                  <a:cubicBezTo>
                    <a:pt x="5" y="15"/>
                    <a:pt x="5" y="15"/>
                    <a:pt x="5" y="14"/>
                  </a:cubicBezTo>
                  <a:close/>
                  <a:moveTo>
                    <a:pt x="8" y="17"/>
                  </a:moveTo>
                  <a:cubicBezTo>
                    <a:pt x="7" y="17"/>
                    <a:pt x="7" y="17"/>
                    <a:pt x="7" y="17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5" y="17"/>
                    <a:pt x="5" y="18"/>
                    <a:pt x="5" y="18"/>
                  </a:cubicBezTo>
                  <a:cubicBezTo>
                    <a:pt x="5" y="19"/>
                    <a:pt x="5" y="19"/>
                    <a:pt x="6" y="19"/>
                  </a:cubicBezTo>
                  <a:cubicBezTo>
                    <a:pt x="6" y="19"/>
                    <a:pt x="6" y="20"/>
                    <a:pt x="7" y="20"/>
                  </a:cubicBezTo>
                  <a:cubicBezTo>
                    <a:pt x="7" y="20"/>
                    <a:pt x="7" y="19"/>
                    <a:pt x="8" y="19"/>
                  </a:cubicBezTo>
                  <a:cubicBezTo>
                    <a:pt x="8" y="19"/>
                    <a:pt x="8" y="19"/>
                    <a:pt x="8" y="18"/>
                  </a:cubicBezTo>
                  <a:cubicBezTo>
                    <a:pt x="8" y="18"/>
                    <a:pt x="8" y="17"/>
                    <a:pt x="8" y="17"/>
                  </a:cubicBezTo>
                  <a:close/>
                  <a:moveTo>
                    <a:pt x="5" y="17"/>
                  </a:moveTo>
                  <a:cubicBezTo>
                    <a:pt x="5" y="17"/>
                    <a:pt x="4" y="17"/>
                    <a:pt x="4" y="17"/>
                  </a:cubicBezTo>
                  <a:cubicBezTo>
                    <a:pt x="3" y="17"/>
                    <a:pt x="3" y="17"/>
                    <a:pt x="3" y="17"/>
                  </a:cubicBezTo>
                  <a:cubicBezTo>
                    <a:pt x="3" y="17"/>
                    <a:pt x="2" y="18"/>
                    <a:pt x="2" y="18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3" y="19"/>
                    <a:pt x="3" y="20"/>
                    <a:pt x="4" y="20"/>
                  </a:cubicBezTo>
                  <a:cubicBezTo>
                    <a:pt x="4" y="20"/>
                    <a:pt x="5" y="19"/>
                    <a:pt x="5" y="19"/>
                  </a:cubicBezTo>
                  <a:cubicBezTo>
                    <a:pt x="5" y="19"/>
                    <a:pt x="5" y="19"/>
                    <a:pt x="5" y="18"/>
                  </a:cubicBezTo>
                  <a:cubicBezTo>
                    <a:pt x="5" y="18"/>
                    <a:pt x="5" y="17"/>
                    <a:pt x="5" y="17"/>
                  </a:cubicBezTo>
                  <a:close/>
                  <a:moveTo>
                    <a:pt x="2" y="17"/>
                  </a:move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0" y="17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9"/>
                    <a:pt x="1" y="20"/>
                    <a:pt x="1" y="20"/>
                  </a:cubicBezTo>
                  <a:cubicBezTo>
                    <a:pt x="1" y="20"/>
                    <a:pt x="2" y="19"/>
                    <a:pt x="2" y="19"/>
                  </a:cubicBezTo>
                  <a:cubicBezTo>
                    <a:pt x="2" y="19"/>
                    <a:pt x="2" y="19"/>
                    <a:pt x="2" y="18"/>
                  </a:cubicBezTo>
                  <a:cubicBezTo>
                    <a:pt x="2" y="18"/>
                    <a:pt x="2" y="17"/>
                    <a:pt x="2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09" name="Freeform 34"/>
            <p:cNvSpPr>
              <a:spLocks noEditPoints="1"/>
            </p:cNvSpPr>
            <p:nvPr/>
          </p:nvSpPr>
          <p:spPr bwMode="auto">
            <a:xfrm>
              <a:off x="806" y="4058"/>
              <a:ext cx="100" cy="109"/>
            </a:xfrm>
            <a:custGeom>
              <a:avLst/>
              <a:gdLst>
                <a:gd name="T0" fmla="*/ 2147483647 w 18"/>
                <a:gd name="T1" fmla="*/ 2010421742 h 20"/>
                <a:gd name="T2" fmla="*/ 2147483647 w 18"/>
                <a:gd name="T3" fmla="*/ 2147483647 h 20"/>
                <a:gd name="T4" fmla="*/ 2147483647 w 18"/>
                <a:gd name="T5" fmla="*/ 2010421742 h 20"/>
                <a:gd name="T6" fmla="*/ 2147483647 w 18"/>
                <a:gd name="T7" fmla="*/ 0 h 20"/>
                <a:gd name="T8" fmla="*/ 2147483647 w 18"/>
                <a:gd name="T9" fmla="*/ 1387009996 h 20"/>
                <a:gd name="T10" fmla="*/ 2147483647 w 18"/>
                <a:gd name="T11" fmla="*/ 0 h 20"/>
                <a:gd name="T12" fmla="*/ 922870720 w 18"/>
                <a:gd name="T13" fmla="*/ 0 h 20"/>
                <a:gd name="T14" fmla="*/ 1708704698 w 18"/>
                <a:gd name="T15" fmla="*/ 1387009996 h 20"/>
                <a:gd name="T16" fmla="*/ 2147483647 w 18"/>
                <a:gd name="T17" fmla="*/ 0 h 20"/>
                <a:gd name="T18" fmla="*/ 2147483647 w 18"/>
                <a:gd name="T19" fmla="*/ 2010421742 h 20"/>
                <a:gd name="T20" fmla="*/ 2147483647 w 18"/>
                <a:gd name="T21" fmla="*/ 2147483647 h 20"/>
                <a:gd name="T22" fmla="*/ 2147483647 w 18"/>
                <a:gd name="T23" fmla="*/ 2010421742 h 20"/>
                <a:gd name="T24" fmla="*/ 922870720 w 18"/>
                <a:gd name="T25" fmla="*/ 2010421742 h 20"/>
                <a:gd name="T26" fmla="*/ 1708704698 w 18"/>
                <a:gd name="T27" fmla="*/ 2147483647 h 20"/>
                <a:gd name="T28" fmla="*/ 2147483647 w 18"/>
                <a:gd name="T29" fmla="*/ 2010421742 h 20"/>
                <a:gd name="T30" fmla="*/ 2147483647 w 18"/>
                <a:gd name="T31" fmla="*/ 2147483647 h 20"/>
                <a:gd name="T32" fmla="*/ 2147483647 w 18"/>
                <a:gd name="T33" fmla="*/ 2147483647 h 20"/>
                <a:gd name="T34" fmla="*/ 2147483647 w 18"/>
                <a:gd name="T35" fmla="*/ 2147483647 h 20"/>
                <a:gd name="T36" fmla="*/ 2147483647 w 18"/>
                <a:gd name="T37" fmla="*/ 2147483647 h 20"/>
                <a:gd name="T38" fmla="*/ 2147483647 w 18"/>
                <a:gd name="T39" fmla="*/ 2147483647 h 20"/>
                <a:gd name="T40" fmla="*/ 2147483647 w 18"/>
                <a:gd name="T41" fmla="*/ 2147483647 h 20"/>
                <a:gd name="T42" fmla="*/ 922870720 w 18"/>
                <a:gd name="T43" fmla="*/ 2147483647 h 20"/>
                <a:gd name="T44" fmla="*/ 1708704698 w 18"/>
                <a:gd name="T45" fmla="*/ 2147483647 h 20"/>
                <a:gd name="T46" fmla="*/ 2147483647 w 18"/>
                <a:gd name="T47" fmla="*/ 2147483647 h 20"/>
                <a:gd name="T48" fmla="*/ 2147483647 w 18"/>
                <a:gd name="T49" fmla="*/ 2147483647 h 20"/>
                <a:gd name="T50" fmla="*/ 2147483647 w 18"/>
                <a:gd name="T51" fmla="*/ 2147483647 h 20"/>
                <a:gd name="T52" fmla="*/ 2147483647 w 18"/>
                <a:gd name="T53" fmla="*/ 2147483647 h 20"/>
                <a:gd name="T54" fmla="*/ 2147483647 w 18"/>
                <a:gd name="T55" fmla="*/ 2147483647 h 20"/>
                <a:gd name="T56" fmla="*/ 2147483647 w 18"/>
                <a:gd name="T57" fmla="*/ 2147483647 h 20"/>
                <a:gd name="T58" fmla="*/ 2147483647 w 18"/>
                <a:gd name="T59" fmla="*/ 2147483647 h 20"/>
                <a:gd name="T60" fmla="*/ 922870720 w 18"/>
                <a:gd name="T61" fmla="*/ 2147483647 h 20"/>
                <a:gd name="T62" fmla="*/ 1708704698 w 18"/>
                <a:gd name="T63" fmla="*/ 2147483647 h 20"/>
                <a:gd name="T64" fmla="*/ 2147483647 w 18"/>
                <a:gd name="T65" fmla="*/ 2147483647 h 20"/>
                <a:gd name="T66" fmla="*/ 2147483647 w 18"/>
                <a:gd name="T67" fmla="*/ 2147483647 h 20"/>
                <a:gd name="T68" fmla="*/ 2147483647 w 18"/>
                <a:gd name="T69" fmla="*/ 2147483647 h 20"/>
                <a:gd name="T70" fmla="*/ 2147483647 w 18"/>
                <a:gd name="T71" fmla="*/ 2147483647 h 20"/>
                <a:gd name="T72" fmla="*/ 2147483647 w 18"/>
                <a:gd name="T73" fmla="*/ 2147483647 h 20"/>
                <a:gd name="T74" fmla="*/ 2147483647 w 18"/>
                <a:gd name="T75" fmla="*/ 2147483647 h 20"/>
                <a:gd name="T76" fmla="*/ 2147483647 w 18"/>
                <a:gd name="T77" fmla="*/ 2147483647 h 20"/>
                <a:gd name="T78" fmla="*/ 922870720 w 18"/>
                <a:gd name="T79" fmla="*/ 2147483647 h 20"/>
                <a:gd name="T80" fmla="*/ 1708704698 w 18"/>
                <a:gd name="T81" fmla="*/ 2147483647 h 20"/>
                <a:gd name="T82" fmla="*/ 2147483647 w 18"/>
                <a:gd name="T83" fmla="*/ 2147483647 h 20"/>
                <a:gd name="T84" fmla="*/ 2147483647 w 18"/>
                <a:gd name="T85" fmla="*/ 2147483647 h 20"/>
                <a:gd name="T86" fmla="*/ 2147483647 w 18"/>
                <a:gd name="T87" fmla="*/ 2147483647 h 20"/>
                <a:gd name="T88" fmla="*/ 2147483647 w 18"/>
                <a:gd name="T89" fmla="*/ 2147483647 h 20"/>
                <a:gd name="T90" fmla="*/ 922870720 w 18"/>
                <a:gd name="T91" fmla="*/ 2147483647 h 20"/>
                <a:gd name="T92" fmla="*/ 1708704698 w 18"/>
                <a:gd name="T93" fmla="*/ 2147483647 h 20"/>
                <a:gd name="T94" fmla="*/ 2147483647 w 18"/>
                <a:gd name="T95" fmla="*/ 2147483647 h 20"/>
                <a:gd name="T96" fmla="*/ 2147483647 w 18"/>
                <a:gd name="T97" fmla="*/ 2147483647 h 20"/>
                <a:gd name="T98" fmla="*/ 2147483647 w 18"/>
                <a:gd name="T99" fmla="*/ 2147483647 h 20"/>
                <a:gd name="T100" fmla="*/ 2147483647 w 18"/>
                <a:gd name="T101" fmla="*/ 2147483647 h 20"/>
                <a:gd name="T102" fmla="*/ 922870720 w 18"/>
                <a:gd name="T103" fmla="*/ 2147483647 h 20"/>
                <a:gd name="T104" fmla="*/ 1708704698 w 18"/>
                <a:gd name="T105" fmla="*/ 2147483647 h 20"/>
                <a:gd name="T106" fmla="*/ 2147483647 w 18"/>
                <a:gd name="T107" fmla="*/ 2147483647 h 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"/>
                <a:gd name="T163" fmla="*/ 0 h 20"/>
                <a:gd name="T164" fmla="*/ 18 w 18"/>
                <a:gd name="T165" fmla="*/ 20 h 2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" h="20">
                  <a:moveTo>
                    <a:pt x="17" y="3"/>
                  </a:moveTo>
                  <a:cubicBezTo>
                    <a:pt x="17" y="3"/>
                    <a:pt x="17" y="2"/>
                    <a:pt x="16" y="2"/>
                  </a:cubicBezTo>
                  <a:cubicBezTo>
                    <a:pt x="16" y="2"/>
                    <a:pt x="15" y="3"/>
                    <a:pt x="15" y="3"/>
                  </a:cubicBezTo>
                  <a:cubicBezTo>
                    <a:pt x="15" y="3"/>
                    <a:pt x="15" y="3"/>
                    <a:pt x="15" y="4"/>
                  </a:cubicBezTo>
                  <a:cubicBezTo>
                    <a:pt x="15" y="4"/>
                    <a:pt x="15" y="5"/>
                    <a:pt x="15" y="5"/>
                  </a:cubicBezTo>
                  <a:cubicBezTo>
                    <a:pt x="15" y="5"/>
                    <a:pt x="16" y="5"/>
                    <a:pt x="16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8" y="4"/>
                    <a:pt x="18" y="4"/>
                  </a:cubicBezTo>
                  <a:cubicBezTo>
                    <a:pt x="18" y="4"/>
                    <a:pt x="17" y="3"/>
                    <a:pt x="17" y="3"/>
                  </a:cubicBezTo>
                  <a:close/>
                  <a:moveTo>
                    <a:pt x="17" y="0"/>
                  </a:move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7" y="2"/>
                    <a:pt x="17" y="2"/>
                    <a:pt x="17" y="2"/>
                  </a:cubicBezTo>
                  <a:cubicBezTo>
                    <a:pt x="17" y="2"/>
                    <a:pt x="18" y="1"/>
                    <a:pt x="18" y="1"/>
                  </a:cubicBezTo>
                  <a:cubicBezTo>
                    <a:pt x="18" y="1"/>
                    <a:pt x="17" y="0"/>
                    <a:pt x="17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2"/>
                    <a:pt x="1" y="2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lose/>
                  <a:moveTo>
                    <a:pt x="6" y="3"/>
                  </a:moveTo>
                  <a:cubicBezTo>
                    <a:pt x="6" y="3"/>
                    <a:pt x="5" y="2"/>
                    <a:pt x="5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4"/>
                    <a:pt x="3" y="5"/>
                    <a:pt x="4" y="5"/>
                  </a:cubicBezTo>
                  <a:cubicBezTo>
                    <a:pt x="4" y="5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6" y="5"/>
                    <a:pt x="6" y="4"/>
                    <a:pt x="6" y="4"/>
                  </a:cubicBezTo>
                  <a:cubicBezTo>
                    <a:pt x="6" y="4"/>
                    <a:pt x="6" y="3"/>
                    <a:pt x="6" y="3"/>
                  </a:cubicBezTo>
                  <a:close/>
                  <a:moveTo>
                    <a:pt x="3" y="3"/>
                  </a:moveTo>
                  <a:cubicBezTo>
                    <a:pt x="3" y="3"/>
                    <a:pt x="2" y="2"/>
                    <a:pt x="2" y="2"/>
                  </a:cubicBezTo>
                  <a:cubicBezTo>
                    <a:pt x="2" y="2"/>
                    <a:pt x="1" y="3"/>
                    <a:pt x="1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1" y="5"/>
                    <a:pt x="2" y="5"/>
                    <a:pt x="2" y="5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5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lose/>
                  <a:moveTo>
                    <a:pt x="17" y="6"/>
                  </a:moveTo>
                  <a:cubicBezTo>
                    <a:pt x="17" y="5"/>
                    <a:pt x="17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cubicBezTo>
                    <a:pt x="15" y="6"/>
                    <a:pt x="15" y="6"/>
                    <a:pt x="15" y="7"/>
                  </a:cubicBezTo>
                  <a:cubicBezTo>
                    <a:pt x="15" y="7"/>
                    <a:pt x="15" y="7"/>
                    <a:pt x="15" y="8"/>
                  </a:cubicBezTo>
                  <a:cubicBezTo>
                    <a:pt x="15" y="8"/>
                    <a:pt x="16" y="8"/>
                    <a:pt x="16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7"/>
                    <a:pt x="18" y="7"/>
                    <a:pt x="18" y="7"/>
                  </a:cubicBezTo>
                  <a:cubicBezTo>
                    <a:pt x="18" y="6"/>
                    <a:pt x="17" y="6"/>
                    <a:pt x="17" y="6"/>
                  </a:cubicBezTo>
                  <a:close/>
                  <a:moveTo>
                    <a:pt x="9" y="6"/>
                  </a:moveTo>
                  <a:cubicBezTo>
                    <a:pt x="8" y="5"/>
                    <a:pt x="8" y="5"/>
                    <a:pt x="8" y="5"/>
                  </a:cubicBezTo>
                  <a:cubicBezTo>
                    <a:pt x="7" y="5"/>
                    <a:pt x="7" y="5"/>
                    <a:pt x="7" y="6"/>
                  </a:cubicBezTo>
                  <a:cubicBezTo>
                    <a:pt x="6" y="6"/>
                    <a:pt x="6" y="6"/>
                    <a:pt x="6" y="7"/>
                  </a:cubicBezTo>
                  <a:cubicBezTo>
                    <a:pt x="6" y="7"/>
                    <a:pt x="6" y="7"/>
                    <a:pt x="7" y="8"/>
                  </a:cubicBezTo>
                  <a:cubicBezTo>
                    <a:pt x="7" y="8"/>
                    <a:pt x="7" y="8"/>
                    <a:pt x="8" y="8"/>
                  </a:cubicBezTo>
                  <a:cubicBezTo>
                    <a:pt x="8" y="8"/>
                    <a:pt x="8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6"/>
                    <a:pt x="9" y="6"/>
                    <a:pt x="9" y="6"/>
                  </a:cubicBezTo>
                  <a:close/>
                  <a:moveTo>
                    <a:pt x="3" y="6"/>
                  </a:moveTo>
                  <a:cubicBezTo>
                    <a:pt x="3" y="5"/>
                    <a:pt x="2" y="5"/>
                    <a:pt x="2" y="5"/>
                  </a:cubicBezTo>
                  <a:cubicBezTo>
                    <a:pt x="2" y="5"/>
                    <a:pt x="1" y="5"/>
                    <a:pt x="1" y="6"/>
                  </a:cubicBezTo>
                  <a:cubicBezTo>
                    <a:pt x="1" y="6"/>
                    <a:pt x="1" y="6"/>
                    <a:pt x="1" y="7"/>
                  </a:cubicBezTo>
                  <a:cubicBezTo>
                    <a:pt x="1" y="7"/>
                    <a:pt x="1" y="7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lose/>
                  <a:moveTo>
                    <a:pt x="17" y="9"/>
                  </a:moveTo>
                  <a:cubicBezTo>
                    <a:pt x="17" y="8"/>
                    <a:pt x="17" y="8"/>
                    <a:pt x="16" y="8"/>
                  </a:cubicBezTo>
                  <a:cubicBezTo>
                    <a:pt x="16" y="8"/>
                    <a:pt x="15" y="8"/>
                    <a:pt x="15" y="9"/>
                  </a:cubicBezTo>
                  <a:cubicBezTo>
                    <a:pt x="15" y="9"/>
                    <a:pt x="15" y="9"/>
                    <a:pt x="15" y="10"/>
                  </a:cubicBezTo>
                  <a:cubicBezTo>
                    <a:pt x="15" y="10"/>
                    <a:pt x="15" y="10"/>
                    <a:pt x="15" y="11"/>
                  </a:cubicBezTo>
                  <a:cubicBezTo>
                    <a:pt x="15" y="11"/>
                    <a:pt x="16" y="11"/>
                    <a:pt x="16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10"/>
                    <a:pt x="18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lose/>
                  <a:moveTo>
                    <a:pt x="12" y="9"/>
                  </a:moveTo>
                  <a:cubicBezTo>
                    <a:pt x="11" y="8"/>
                    <a:pt x="11" y="8"/>
                    <a:pt x="10" y="8"/>
                  </a:cubicBezTo>
                  <a:cubicBezTo>
                    <a:pt x="10" y="8"/>
                    <a:pt x="10" y="8"/>
                    <a:pt x="9" y="9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9"/>
                    <a:pt x="12" y="9"/>
                    <a:pt x="12" y="9"/>
                  </a:cubicBezTo>
                  <a:close/>
                  <a:moveTo>
                    <a:pt x="3" y="9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1" y="8"/>
                    <a:pt x="1" y="9"/>
                  </a:cubicBezTo>
                  <a:cubicBezTo>
                    <a:pt x="1" y="9"/>
                    <a:pt x="0" y="9"/>
                    <a:pt x="0" y="10"/>
                  </a:cubicBezTo>
                  <a:cubicBezTo>
                    <a:pt x="0" y="10"/>
                    <a:pt x="1" y="10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9"/>
                    <a:pt x="3" y="9"/>
                    <a:pt x="3" y="9"/>
                  </a:cubicBezTo>
                  <a:close/>
                  <a:moveTo>
                    <a:pt x="17" y="11"/>
                  </a:moveTo>
                  <a:cubicBezTo>
                    <a:pt x="17" y="11"/>
                    <a:pt x="17" y="11"/>
                    <a:pt x="16" y="11"/>
                  </a:cubicBezTo>
                  <a:cubicBezTo>
                    <a:pt x="16" y="11"/>
                    <a:pt x="15" y="11"/>
                    <a:pt x="15" y="11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14"/>
                    <a:pt x="16" y="14"/>
                    <a:pt x="16" y="14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8" y="13"/>
                    <a:pt x="18" y="12"/>
                  </a:cubicBezTo>
                  <a:cubicBezTo>
                    <a:pt x="18" y="12"/>
                    <a:pt x="17" y="12"/>
                    <a:pt x="17" y="11"/>
                  </a:cubicBezTo>
                  <a:close/>
                  <a:moveTo>
                    <a:pt x="14" y="11"/>
                  </a:moveTo>
                  <a:cubicBezTo>
                    <a:pt x="14" y="11"/>
                    <a:pt x="14" y="11"/>
                    <a:pt x="13" y="11"/>
                  </a:cubicBezTo>
                  <a:cubicBezTo>
                    <a:pt x="13" y="11"/>
                    <a:pt x="13" y="11"/>
                    <a:pt x="12" y="11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4" y="14"/>
                    <a:pt x="14" y="14"/>
                    <a:pt x="14" y="13"/>
                  </a:cubicBezTo>
                  <a:cubicBezTo>
                    <a:pt x="15" y="13"/>
                    <a:pt x="15" y="13"/>
                    <a:pt x="15" y="12"/>
                  </a:cubicBezTo>
                  <a:cubicBezTo>
                    <a:pt x="15" y="12"/>
                    <a:pt x="15" y="12"/>
                    <a:pt x="14" y="11"/>
                  </a:cubicBezTo>
                  <a:close/>
                  <a:moveTo>
                    <a:pt x="3" y="11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2" y="11"/>
                    <a:pt x="1" y="11"/>
                    <a:pt x="1" y="11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2" y="14"/>
                    <a:pt x="3" y="14"/>
                    <a:pt x="3" y="13"/>
                  </a:cubicBezTo>
                  <a:cubicBezTo>
                    <a:pt x="3" y="13"/>
                    <a:pt x="3" y="13"/>
                    <a:pt x="3" y="12"/>
                  </a:cubicBezTo>
                  <a:cubicBezTo>
                    <a:pt x="3" y="12"/>
                    <a:pt x="3" y="12"/>
                    <a:pt x="3" y="11"/>
                  </a:cubicBezTo>
                  <a:close/>
                  <a:moveTo>
                    <a:pt x="17" y="14"/>
                  </a:moveTo>
                  <a:cubicBezTo>
                    <a:pt x="17" y="14"/>
                    <a:pt x="17" y="14"/>
                    <a:pt x="16" y="14"/>
                  </a:cubicBezTo>
                  <a:cubicBezTo>
                    <a:pt x="16" y="14"/>
                    <a:pt x="15" y="14"/>
                    <a:pt x="15" y="14"/>
                  </a:cubicBezTo>
                  <a:cubicBezTo>
                    <a:pt x="15" y="14"/>
                    <a:pt x="15" y="15"/>
                    <a:pt x="15" y="15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7"/>
                    <a:pt x="16" y="17"/>
                    <a:pt x="16" y="17"/>
                  </a:cubicBezTo>
                  <a:cubicBezTo>
                    <a:pt x="17" y="17"/>
                    <a:pt x="17" y="17"/>
                    <a:pt x="17" y="16"/>
                  </a:cubicBezTo>
                  <a:cubicBezTo>
                    <a:pt x="17" y="16"/>
                    <a:pt x="18" y="16"/>
                    <a:pt x="18" y="15"/>
                  </a:cubicBezTo>
                  <a:cubicBezTo>
                    <a:pt x="18" y="15"/>
                    <a:pt x="17" y="15"/>
                    <a:pt x="17" y="14"/>
                  </a:cubicBezTo>
                  <a:close/>
                  <a:moveTo>
                    <a:pt x="3" y="14"/>
                  </a:moveTo>
                  <a:cubicBezTo>
                    <a:pt x="3" y="14"/>
                    <a:pt x="2" y="14"/>
                    <a:pt x="2" y="14"/>
                  </a:cubicBezTo>
                  <a:cubicBezTo>
                    <a:pt x="2" y="14"/>
                    <a:pt x="1" y="14"/>
                    <a:pt x="1" y="14"/>
                  </a:cubicBezTo>
                  <a:cubicBezTo>
                    <a:pt x="1" y="14"/>
                    <a:pt x="1" y="15"/>
                    <a:pt x="1" y="15"/>
                  </a:cubicBezTo>
                  <a:cubicBezTo>
                    <a:pt x="1" y="16"/>
                    <a:pt x="1" y="16"/>
                    <a:pt x="1" y="16"/>
                  </a:cubicBezTo>
                  <a:cubicBezTo>
                    <a:pt x="1" y="17"/>
                    <a:pt x="2" y="17"/>
                    <a:pt x="2" y="17"/>
                  </a:cubicBezTo>
                  <a:cubicBezTo>
                    <a:pt x="2" y="17"/>
                    <a:pt x="3" y="17"/>
                    <a:pt x="3" y="16"/>
                  </a:cubicBezTo>
                  <a:cubicBezTo>
                    <a:pt x="3" y="16"/>
                    <a:pt x="3" y="16"/>
                    <a:pt x="3" y="15"/>
                  </a:cubicBezTo>
                  <a:cubicBezTo>
                    <a:pt x="3" y="15"/>
                    <a:pt x="3" y="15"/>
                    <a:pt x="3" y="14"/>
                  </a:cubicBezTo>
                  <a:close/>
                  <a:moveTo>
                    <a:pt x="17" y="17"/>
                  </a:moveTo>
                  <a:cubicBezTo>
                    <a:pt x="17" y="17"/>
                    <a:pt x="17" y="17"/>
                    <a:pt x="16" y="17"/>
                  </a:cubicBezTo>
                  <a:cubicBezTo>
                    <a:pt x="16" y="17"/>
                    <a:pt x="15" y="17"/>
                    <a:pt x="15" y="17"/>
                  </a:cubicBezTo>
                  <a:cubicBezTo>
                    <a:pt x="15" y="17"/>
                    <a:pt x="15" y="18"/>
                    <a:pt x="15" y="18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9"/>
                    <a:pt x="16" y="20"/>
                    <a:pt x="16" y="20"/>
                  </a:cubicBezTo>
                  <a:cubicBezTo>
                    <a:pt x="17" y="20"/>
                    <a:pt x="17" y="19"/>
                    <a:pt x="17" y="19"/>
                  </a:cubicBezTo>
                  <a:cubicBezTo>
                    <a:pt x="17" y="19"/>
                    <a:pt x="18" y="19"/>
                    <a:pt x="18" y="18"/>
                  </a:cubicBezTo>
                  <a:cubicBezTo>
                    <a:pt x="18" y="18"/>
                    <a:pt x="17" y="17"/>
                    <a:pt x="17" y="17"/>
                  </a:cubicBezTo>
                  <a:close/>
                  <a:moveTo>
                    <a:pt x="3" y="17"/>
                  </a:moveTo>
                  <a:cubicBezTo>
                    <a:pt x="3" y="17"/>
                    <a:pt x="2" y="17"/>
                    <a:pt x="2" y="17"/>
                  </a:cubicBezTo>
                  <a:cubicBezTo>
                    <a:pt x="2" y="17"/>
                    <a:pt x="1" y="17"/>
                    <a:pt x="1" y="17"/>
                  </a:cubicBezTo>
                  <a:cubicBezTo>
                    <a:pt x="1" y="17"/>
                    <a:pt x="1" y="18"/>
                    <a:pt x="1" y="18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1" y="19"/>
                    <a:pt x="2" y="20"/>
                    <a:pt x="2" y="20"/>
                  </a:cubicBezTo>
                  <a:cubicBezTo>
                    <a:pt x="2" y="20"/>
                    <a:pt x="3" y="19"/>
                    <a:pt x="3" y="19"/>
                  </a:cubicBezTo>
                  <a:cubicBezTo>
                    <a:pt x="3" y="19"/>
                    <a:pt x="3" y="19"/>
                    <a:pt x="3" y="18"/>
                  </a:cubicBezTo>
                  <a:cubicBezTo>
                    <a:pt x="3" y="18"/>
                    <a:pt x="3" y="17"/>
                    <a:pt x="3" y="1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0" name="Freeform 35"/>
            <p:cNvSpPr>
              <a:spLocks/>
            </p:cNvSpPr>
            <p:nvPr/>
          </p:nvSpPr>
          <p:spPr bwMode="auto">
            <a:xfrm>
              <a:off x="50" y="4287"/>
              <a:ext cx="17" cy="32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084259177 h 6"/>
                <a:gd name="T6" fmla="*/ 2114731146 w 3"/>
                <a:gd name="T7" fmla="*/ 1581521759 h 6"/>
                <a:gd name="T8" fmla="*/ 2147483647 w 3"/>
                <a:gd name="T9" fmla="*/ 1581521759 h 6"/>
                <a:gd name="T10" fmla="*/ 2147483647 w 3"/>
                <a:gd name="T11" fmla="*/ 1099769165 h 6"/>
                <a:gd name="T12" fmla="*/ 2147483647 w 3"/>
                <a:gd name="T13" fmla="*/ 502742368 h 6"/>
                <a:gd name="T14" fmla="*/ 2114731146 w 3"/>
                <a:gd name="T15" fmla="*/ 0 h 6"/>
                <a:gd name="T16" fmla="*/ 1163107534 w 3"/>
                <a:gd name="T17" fmla="*/ 502742368 h 6"/>
                <a:gd name="T18" fmla="*/ 0 w 3"/>
                <a:gd name="T19" fmla="*/ 1099769165 h 6"/>
                <a:gd name="T20" fmla="*/ 1163107534 w 3"/>
                <a:gd name="T21" fmla="*/ 1581521759 h 6"/>
                <a:gd name="T22" fmla="*/ 2114731146 w 3"/>
                <a:gd name="T23" fmla="*/ 1581521759 h 6"/>
                <a:gd name="T24" fmla="*/ 1163107534 w 3"/>
                <a:gd name="T25" fmla="*/ 2084259177 h 6"/>
                <a:gd name="T26" fmla="*/ 0 w 3"/>
                <a:gd name="T27" fmla="*/ 2147483647 h 6"/>
                <a:gd name="T28" fmla="*/ 1163107534 w 3"/>
                <a:gd name="T29" fmla="*/ 2147483647 h 6"/>
                <a:gd name="T30" fmla="*/ 1163107534 w 3"/>
                <a:gd name="T31" fmla="*/ 2147483647 h 6"/>
                <a:gd name="T32" fmla="*/ 2114731146 w 3"/>
                <a:gd name="T33" fmla="*/ 2147483647 h 6"/>
                <a:gd name="T34" fmla="*/ 2147483647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3" y="6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1" name="Freeform 36"/>
            <p:cNvSpPr>
              <a:spLocks/>
            </p:cNvSpPr>
            <p:nvPr/>
          </p:nvSpPr>
          <p:spPr bwMode="auto">
            <a:xfrm>
              <a:off x="50" y="4276"/>
              <a:ext cx="17" cy="11"/>
            </a:xfrm>
            <a:custGeom>
              <a:avLst/>
              <a:gdLst>
                <a:gd name="T0" fmla="*/ 2147483647 w 3"/>
                <a:gd name="T1" fmla="*/ 833075539 h 2"/>
                <a:gd name="T2" fmla="*/ 2147483647 w 3"/>
                <a:gd name="T3" fmla="*/ 0 h 2"/>
                <a:gd name="T4" fmla="*/ 2114731146 w 3"/>
                <a:gd name="T5" fmla="*/ 0 h 2"/>
                <a:gd name="T6" fmla="*/ 1163107534 w 3"/>
                <a:gd name="T7" fmla="*/ 0 h 2"/>
                <a:gd name="T8" fmla="*/ 0 w 3"/>
                <a:gd name="T9" fmla="*/ 833075539 h 2"/>
                <a:gd name="T10" fmla="*/ 1163107534 w 3"/>
                <a:gd name="T11" fmla="*/ 1519689579 h 2"/>
                <a:gd name="T12" fmla="*/ 2114731146 w 3"/>
                <a:gd name="T13" fmla="*/ 1519689579 h 2"/>
                <a:gd name="T14" fmla="*/ 2147483647 w 3"/>
                <a:gd name="T15" fmla="*/ 1519689579 h 2"/>
                <a:gd name="T16" fmla="*/ 2147483647 w 3"/>
                <a:gd name="T17" fmla="*/ 833075539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3" y="1"/>
                  </a:move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2" name="Freeform 37"/>
            <p:cNvSpPr>
              <a:spLocks/>
            </p:cNvSpPr>
            <p:nvPr/>
          </p:nvSpPr>
          <p:spPr bwMode="auto">
            <a:xfrm>
              <a:off x="6" y="4276"/>
              <a:ext cx="33" cy="11"/>
            </a:xfrm>
            <a:custGeom>
              <a:avLst/>
              <a:gdLst>
                <a:gd name="T0" fmla="*/ 1543140053 w 6"/>
                <a:gd name="T1" fmla="*/ 1519689579 h 2"/>
                <a:gd name="T2" fmla="*/ 2147483647 w 6"/>
                <a:gd name="T3" fmla="*/ 833075539 h 2"/>
                <a:gd name="T4" fmla="*/ 2147483647 w 6"/>
                <a:gd name="T5" fmla="*/ 1519689579 h 2"/>
                <a:gd name="T6" fmla="*/ 2147483647 w 6"/>
                <a:gd name="T7" fmla="*/ 1519689579 h 2"/>
                <a:gd name="T8" fmla="*/ 2147483647 w 6"/>
                <a:gd name="T9" fmla="*/ 1519689579 h 2"/>
                <a:gd name="T10" fmla="*/ 2147483647 w 6"/>
                <a:gd name="T11" fmla="*/ 833075539 h 2"/>
                <a:gd name="T12" fmla="*/ 2147483647 w 6"/>
                <a:gd name="T13" fmla="*/ 0 h 2"/>
                <a:gd name="T14" fmla="*/ 2147483647 w 6"/>
                <a:gd name="T15" fmla="*/ 0 h 2"/>
                <a:gd name="T16" fmla="*/ 2147483647 w 6"/>
                <a:gd name="T17" fmla="*/ 0 h 2"/>
                <a:gd name="T18" fmla="*/ 2147483647 w 6"/>
                <a:gd name="T19" fmla="*/ 833075539 h 2"/>
                <a:gd name="T20" fmla="*/ 1543140053 w 6"/>
                <a:gd name="T21" fmla="*/ 0 h 2"/>
                <a:gd name="T22" fmla="*/ 838114198 w 6"/>
                <a:gd name="T23" fmla="*/ 0 h 2"/>
                <a:gd name="T24" fmla="*/ 0 w 6"/>
                <a:gd name="T25" fmla="*/ 0 h 2"/>
                <a:gd name="T26" fmla="*/ 0 w 6"/>
                <a:gd name="T27" fmla="*/ 833075539 h 2"/>
                <a:gd name="T28" fmla="*/ 0 w 6"/>
                <a:gd name="T29" fmla="*/ 1519689579 h 2"/>
                <a:gd name="T30" fmla="*/ 838114198 w 6"/>
                <a:gd name="T31" fmla="*/ 1519689579 h 2"/>
                <a:gd name="T32" fmla="*/ 1543140053 w 6"/>
                <a:gd name="T33" fmla="*/ 1519689579 h 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2"/>
                <a:gd name="T53" fmla="*/ 6 w 6"/>
                <a:gd name="T54" fmla="*/ 2 h 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2">
                  <a:moveTo>
                    <a:pt x="2" y="2"/>
                  </a:move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4" y="2"/>
                    <a:pt x="4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6" y="1"/>
                    <a:pt x="6" y="1"/>
                  </a:cubicBezTo>
                  <a:cubicBezTo>
                    <a:pt x="6" y="1"/>
                    <a:pt x="5" y="0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3" name="Freeform 38"/>
            <p:cNvSpPr>
              <a:spLocks/>
            </p:cNvSpPr>
            <p:nvPr/>
          </p:nvSpPr>
          <p:spPr bwMode="auto">
            <a:xfrm>
              <a:off x="0" y="4243"/>
              <a:ext cx="6" cy="16"/>
            </a:xfrm>
            <a:custGeom>
              <a:avLst/>
              <a:gdLst>
                <a:gd name="T0" fmla="*/ 0 w 1"/>
                <a:gd name="T1" fmla="*/ 1581521759 h 3"/>
                <a:gd name="T2" fmla="*/ 0 w 1"/>
                <a:gd name="T3" fmla="*/ 1099769165 h 3"/>
                <a:gd name="T4" fmla="*/ 2147483647 w 1"/>
                <a:gd name="T5" fmla="*/ 502742368 h 3"/>
                <a:gd name="T6" fmla="*/ 0 w 1"/>
                <a:gd name="T7" fmla="*/ 0 h 3"/>
                <a:gd name="T8" fmla="*/ 0 w 1"/>
                <a:gd name="T9" fmla="*/ 0 h 3"/>
                <a:gd name="T10" fmla="*/ 0 w 1"/>
                <a:gd name="T11" fmla="*/ 1581521759 h 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"/>
                <a:gd name="T19" fmla="*/ 0 h 3"/>
                <a:gd name="T20" fmla="*/ 1 w 1"/>
                <a:gd name="T21" fmla="*/ 3 h 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" h="3">
                  <a:moveTo>
                    <a:pt x="0" y="3"/>
                  </a:moveTo>
                  <a:cubicBezTo>
                    <a:pt x="0" y="3"/>
                    <a:pt x="0" y="3"/>
                    <a:pt x="0" y="2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4" name="Freeform 39"/>
            <p:cNvSpPr>
              <a:spLocks/>
            </p:cNvSpPr>
            <p:nvPr/>
          </p:nvSpPr>
          <p:spPr bwMode="auto">
            <a:xfrm>
              <a:off x="6" y="4259"/>
              <a:ext cx="33" cy="17"/>
            </a:xfrm>
            <a:custGeom>
              <a:avLst/>
              <a:gdLst>
                <a:gd name="T0" fmla="*/ 0 w 6"/>
                <a:gd name="T1" fmla="*/ 2114731146 h 3"/>
                <a:gd name="T2" fmla="*/ 838114198 w 6"/>
                <a:gd name="T3" fmla="*/ 2147483647 h 3"/>
                <a:gd name="T4" fmla="*/ 1543140053 w 6"/>
                <a:gd name="T5" fmla="*/ 2114731146 h 3"/>
                <a:gd name="T6" fmla="*/ 2147483647 w 6"/>
                <a:gd name="T7" fmla="*/ 1163107534 h 3"/>
                <a:gd name="T8" fmla="*/ 2147483647 w 6"/>
                <a:gd name="T9" fmla="*/ 2114731146 h 3"/>
                <a:gd name="T10" fmla="*/ 2147483647 w 6"/>
                <a:gd name="T11" fmla="*/ 2147483647 h 3"/>
                <a:gd name="T12" fmla="*/ 2147483647 w 6"/>
                <a:gd name="T13" fmla="*/ 2114731146 h 3"/>
                <a:gd name="T14" fmla="*/ 2147483647 w 6"/>
                <a:gd name="T15" fmla="*/ 1163107534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0 h 3"/>
                <a:gd name="T22" fmla="*/ 2147483647 w 6"/>
                <a:gd name="T23" fmla="*/ 1163107534 h 3"/>
                <a:gd name="T24" fmla="*/ 1543140053 w 6"/>
                <a:gd name="T25" fmla="*/ 0 h 3"/>
                <a:gd name="T26" fmla="*/ 838114198 w 6"/>
                <a:gd name="T27" fmla="*/ 0 h 3"/>
                <a:gd name="T28" fmla="*/ 0 w 6"/>
                <a:gd name="T29" fmla="*/ 0 h 3"/>
                <a:gd name="T30" fmla="*/ 0 w 6"/>
                <a:gd name="T31" fmla="*/ 1163107534 h 3"/>
                <a:gd name="T32" fmla="*/ 0 w 6"/>
                <a:gd name="T33" fmla="*/ 2114731146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0" y="2"/>
                  </a:moveTo>
                  <a:cubicBezTo>
                    <a:pt x="0" y="2"/>
                    <a:pt x="1" y="3"/>
                    <a:pt x="1" y="3"/>
                  </a:cubicBezTo>
                  <a:cubicBezTo>
                    <a:pt x="2" y="3"/>
                    <a:pt x="2" y="2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5" y="3"/>
                    <a:pt x="5" y="2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5" y="0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5" name="Freeform 40"/>
            <p:cNvSpPr>
              <a:spLocks/>
            </p:cNvSpPr>
            <p:nvPr/>
          </p:nvSpPr>
          <p:spPr bwMode="auto">
            <a:xfrm>
              <a:off x="39" y="4227"/>
              <a:ext cx="28" cy="49"/>
            </a:xfrm>
            <a:custGeom>
              <a:avLst/>
              <a:gdLst>
                <a:gd name="T0" fmla="*/ 1029007940 w 5"/>
                <a:gd name="T1" fmla="*/ 2147483647 h 9"/>
                <a:gd name="T2" fmla="*/ 1879260365 w 5"/>
                <a:gd name="T3" fmla="*/ 2147483647 h 9"/>
                <a:gd name="T4" fmla="*/ 1879260365 w 5"/>
                <a:gd name="T5" fmla="*/ 2147483647 h 9"/>
                <a:gd name="T6" fmla="*/ 2147483647 w 5"/>
                <a:gd name="T7" fmla="*/ 2147483647 h 9"/>
                <a:gd name="T8" fmla="*/ 2147483647 w 5"/>
                <a:gd name="T9" fmla="*/ 2147483647 h 9"/>
                <a:gd name="T10" fmla="*/ 2147483647 w 5"/>
                <a:gd name="T11" fmla="*/ 2147483647 h 9"/>
                <a:gd name="T12" fmla="*/ 1879260365 w 5"/>
                <a:gd name="T13" fmla="*/ 2147483647 h 9"/>
                <a:gd name="T14" fmla="*/ 2147483647 w 5"/>
                <a:gd name="T15" fmla="*/ 2147483647 h 9"/>
                <a:gd name="T16" fmla="*/ 2147483647 w 5"/>
                <a:gd name="T17" fmla="*/ 2147483647 h 9"/>
                <a:gd name="T18" fmla="*/ 2147483647 w 5"/>
                <a:gd name="T19" fmla="*/ 2147483647 h 9"/>
                <a:gd name="T20" fmla="*/ 2147483647 w 5"/>
                <a:gd name="T21" fmla="*/ 2147483647 h 9"/>
                <a:gd name="T22" fmla="*/ 2147483647 w 5"/>
                <a:gd name="T23" fmla="*/ 2147483647 h 9"/>
                <a:gd name="T24" fmla="*/ 2147483647 w 5"/>
                <a:gd name="T25" fmla="*/ 2147483647 h 9"/>
                <a:gd name="T26" fmla="*/ 2147483647 w 5"/>
                <a:gd name="T27" fmla="*/ 2147483647 h 9"/>
                <a:gd name="T28" fmla="*/ 2147483647 w 5"/>
                <a:gd name="T29" fmla="*/ 2147483647 h 9"/>
                <a:gd name="T30" fmla="*/ 2147483647 w 5"/>
                <a:gd name="T31" fmla="*/ 1992557107 h 9"/>
                <a:gd name="T32" fmla="*/ 2147483647 w 5"/>
                <a:gd name="T33" fmla="*/ 1992557107 h 9"/>
                <a:gd name="T34" fmla="*/ 2147483647 w 5"/>
                <a:gd name="T35" fmla="*/ 1374176847 h 9"/>
                <a:gd name="T36" fmla="*/ 2147483647 w 5"/>
                <a:gd name="T37" fmla="*/ 617676229 h 9"/>
                <a:gd name="T38" fmla="*/ 2147483647 w 5"/>
                <a:gd name="T39" fmla="*/ 0 h 9"/>
                <a:gd name="T40" fmla="*/ 2147483647 w 5"/>
                <a:gd name="T41" fmla="*/ 0 h 9"/>
                <a:gd name="T42" fmla="*/ 2147483647 w 5"/>
                <a:gd name="T43" fmla="*/ 0 h 9"/>
                <a:gd name="T44" fmla="*/ 1879260365 w 5"/>
                <a:gd name="T45" fmla="*/ 617676229 h 9"/>
                <a:gd name="T46" fmla="*/ 2147483647 w 5"/>
                <a:gd name="T47" fmla="*/ 1374176847 h 9"/>
                <a:gd name="T48" fmla="*/ 2147483647 w 5"/>
                <a:gd name="T49" fmla="*/ 1992557107 h 9"/>
                <a:gd name="T50" fmla="*/ 2147483647 w 5"/>
                <a:gd name="T51" fmla="*/ 1992557107 h 9"/>
                <a:gd name="T52" fmla="*/ 1879260365 w 5"/>
                <a:gd name="T53" fmla="*/ 2147483647 h 9"/>
                <a:gd name="T54" fmla="*/ 1879260365 w 5"/>
                <a:gd name="T55" fmla="*/ 1992557107 h 9"/>
                <a:gd name="T56" fmla="*/ 1029007940 w 5"/>
                <a:gd name="T57" fmla="*/ 1992557107 h 9"/>
                <a:gd name="T58" fmla="*/ 0 w 5"/>
                <a:gd name="T59" fmla="*/ 1992557107 h 9"/>
                <a:gd name="T60" fmla="*/ 0 w 5"/>
                <a:gd name="T61" fmla="*/ 2147483647 h 9"/>
                <a:gd name="T62" fmla="*/ 0 w 5"/>
                <a:gd name="T63" fmla="*/ 2147483647 h 9"/>
                <a:gd name="T64" fmla="*/ 1029007940 w 5"/>
                <a:gd name="T65" fmla="*/ 2147483647 h 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"/>
                <a:gd name="T100" fmla="*/ 0 h 9"/>
                <a:gd name="T101" fmla="*/ 5 w 5"/>
                <a:gd name="T102" fmla="*/ 9 h 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" h="9">
                  <a:moveTo>
                    <a:pt x="1" y="6"/>
                  </a:moveTo>
                  <a:cubicBezTo>
                    <a:pt x="1" y="6"/>
                    <a:pt x="2" y="6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2" y="7"/>
                    <a:pt x="2" y="7"/>
                  </a:cubicBezTo>
                  <a:cubicBezTo>
                    <a:pt x="2" y="7"/>
                    <a:pt x="3" y="8"/>
                    <a:pt x="3" y="8"/>
                  </a:cubicBezTo>
                  <a:cubicBezTo>
                    <a:pt x="3" y="8"/>
                    <a:pt x="3" y="9"/>
                    <a:pt x="4" y="9"/>
                  </a:cubicBezTo>
                  <a:cubicBezTo>
                    <a:pt x="4" y="9"/>
                    <a:pt x="5" y="8"/>
                    <a:pt x="5" y="8"/>
                  </a:cubicBezTo>
                  <a:cubicBezTo>
                    <a:pt x="5" y="8"/>
                    <a:pt x="5" y="8"/>
                    <a:pt x="5" y="7"/>
                  </a:cubicBezTo>
                  <a:cubicBezTo>
                    <a:pt x="5" y="7"/>
                    <a:pt x="5" y="6"/>
                    <a:pt x="5" y="6"/>
                  </a:cubicBezTo>
                  <a:cubicBezTo>
                    <a:pt x="5" y="6"/>
                    <a:pt x="4" y="6"/>
                    <a:pt x="4" y="6"/>
                  </a:cubicBezTo>
                  <a:cubicBezTo>
                    <a:pt x="4" y="6"/>
                    <a:pt x="5" y="6"/>
                    <a:pt x="5" y="5"/>
                  </a:cubicBezTo>
                  <a:cubicBezTo>
                    <a:pt x="5" y="5"/>
                    <a:pt x="5" y="5"/>
                    <a:pt x="5" y="4"/>
                  </a:cubicBezTo>
                  <a:cubicBezTo>
                    <a:pt x="5" y="4"/>
                    <a:pt x="5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1"/>
                  </a:cubicBezTo>
                  <a:cubicBezTo>
                    <a:pt x="5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2" y="4"/>
                    <a:pt x="2" y="4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6"/>
                    <a:pt x="1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6" name="Freeform 41"/>
            <p:cNvSpPr>
              <a:spLocks/>
            </p:cNvSpPr>
            <p:nvPr/>
          </p:nvSpPr>
          <p:spPr bwMode="auto">
            <a:xfrm>
              <a:off x="206" y="4243"/>
              <a:ext cx="16" cy="16"/>
            </a:xfrm>
            <a:custGeom>
              <a:avLst/>
              <a:gdLst>
                <a:gd name="T0" fmla="*/ 0 w 3"/>
                <a:gd name="T1" fmla="*/ 1099769165 h 3"/>
                <a:gd name="T2" fmla="*/ 502742368 w 3"/>
                <a:gd name="T3" fmla="*/ 1581521759 h 3"/>
                <a:gd name="T4" fmla="*/ 1099769165 w 3"/>
                <a:gd name="T5" fmla="*/ 1099769165 h 3"/>
                <a:gd name="T6" fmla="*/ 1581521759 w 3"/>
                <a:gd name="T7" fmla="*/ 502742368 h 3"/>
                <a:gd name="T8" fmla="*/ 1099769165 w 3"/>
                <a:gd name="T9" fmla="*/ 0 h 3"/>
                <a:gd name="T10" fmla="*/ 502742368 w 3"/>
                <a:gd name="T11" fmla="*/ 0 h 3"/>
                <a:gd name="T12" fmla="*/ 0 w 3"/>
                <a:gd name="T13" fmla="*/ 0 h 3"/>
                <a:gd name="T14" fmla="*/ 0 w 3"/>
                <a:gd name="T15" fmla="*/ 502742368 h 3"/>
                <a:gd name="T16" fmla="*/ 0 w 3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0" y="2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3" y="2"/>
                    <a:pt x="3" y="1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7" name="Freeform 42"/>
            <p:cNvSpPr>
              <a:spLocks/>
            </p:cNvSpPr>
            <p:nvPr/>
          </p:nvSpPr>
          <p:spPr bwMode="auto">
            <a:xfrm>
              <a:off x="217" y="4259"/>
              <a:ext cx="16" cy="17"/>
            </a:xfrm>
            <a:custGeom>
              <a:avLst/>
              <a:gdLst>
                <a:gd name="T0" fmla="*/ 502742368 w 3"/>
                <a:gd name="T1" fmla="*/ 2114731146 h 3"/>
                <a:gd name="T2" fmla="*/ 1099769165 w 3"/>
                <a:gd name="T3" fmla="*/ 2147483647 h 3"/>
                <a:gd name="T4" fmla="*/ 1581521759 w 3"/>
                <a:gd name="T5" fmla="*/ 2114731146 h 3"/>
                <a:gd name="T6" fmla="*/ 1581521759 w 3"/>
                <a:gd name="T7" fmla="*/ 1163107534 h 3"/>
                <a:gd name="T8" fmla="*/ 1581521759 w 3"/>
                <a:gd name="T9" fmla="*/ 0 h 3"/>
                <a:gd name="T10" fmla="*/ 1099769165 w 3"/>
                <a:gd name="T11" fmla="*/ 0 h 3"/>
                <a:gd name="T12" fmla="*/ 502742368 w 3"/>
                <a:gd name="T13" fmla="*/ 0 h 3"/>
                <a:gd name="T14" fmla="*/ 0 w 3"/>
                <a:gd name="T15" fmla="*/ 1163107534 h 3"/>
                <a:gd name="T16" fmla="*/ 502742368 w 3"/>
                <a:gd name="T17" fmla="*/ 2114731146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2"/>
                  </a:moveTo>
                  <a:cubicBezTo>
                    <a:pt x="1" y="2"/>
                    <a:pt x="1" y="3"/>
                    <a:pt x="2" y="3"/>
                  </a:cubicBezTo>
                  <a:cubicBezTo>
                    <a:pt x="2" y="3"/>
                    <a:pt x="3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8" name="Freeform 43"/>
            <p:cNvSpPr>
              <a:spLocks/>
            </p:cNvSpPr>
            <p:nvPr/>
          </p:nvSpPr>
          <p:spPr bwMode="auto">
            <a:xfrm>
              <a:off x="156" y="4243"/>
              <a:ext cx="16" cy="16"/>
            </a:xfrm>
            <a:custGeom>
              <a:avLst/>
              <a:gdLst>
                <a:gd name="T0" fmla="*/ 1099769165 w 3"/>
                <a:gd name="T1" fmla="*/ 1581521759 h 3"/>
                <a:gd name="T2" fmla="*/ 1581521759 w 3"/>
                <a:gd name="T3" fmla="*/ 1099769165 h 3"/>
                <a:gd name="T4" fmla="*/ 1581521759 w 3"/>
                <a:gd name="T5" fmla="*/ 502742368 h 3"/>
                <a:gd name="T6" fmla="*/ 1581521759 w 3"/>
                <a:gd name="T7" fmla="*/ 0 h 3"/>
                <a:gd name="T8" fmla="*/ 1099769165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099769165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2" y="3"/>
                    <a:pt x="2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19" name="Freeform 44"/>
            <p:cNvSpPr>
              <a:spLocks/>
            </p:cNvSpPr>
            <p:nvPr/>
          </p:nvSpPr>
          <p:spPr bwMode="auto">
            <a:xfrm>
              <a:off x="172" y="4227"/>
              <a:ext cx="34" cy="16"/>
            </a:xfrm>
            <a:custGeom>
              <a:avLst/>
              <a:gdLst>
                <a:gd name="T0" fmla="*/ 1163107534 w 6"/>
                <a:gd name="T1" fmla="*/ 1581521759 h 3"/>
                <a:gd name="T2" fmla="*/ 2114731146 w 6"/>
                <a:gd name="T3" fmla="*/ 1099769165 h 3"/>
                <a:gd name="T4" fmla="*/ 2147483647 w 6"/>
                <a:gd name="T5" fmla="*/ 502742368 h 3"/>
                <a:gd name="T6" fmla="*/ 2147483647 w 6"/>
                <a:gd name="T7" fmla="*/ 1099769165 h 3"/>
                <a:gd name="T8" fmla="*/ 2147483647 w 6"/>
                <a:gd name="T9" fmla="*/ 1581521759 h 3"/>
                <a:gd name="T10" fmla="*/ 2147483647 w 6"/>
                <a:gd name="T11" fmla="*/ 1099769165 h 3"/>
                <a:gd name="T12" fmla="*/ 2147483647 w 6"/>
                <a:gd name="T13" fmla="*/ 502742368 h 3"/>
                <a:gd name="T14" fmla="*/ 2147483647 w 6"/>
                <a:gd name="T15" fmla="*/ 0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502742368 h 3"/>
                <a:gd name="T22" fmla="*/ 2114731146 w 6"/>
                <a:gd name="T23" fmla="*/ 0 h 3"/>
                <a:gd name="T24" fmla="*/ 1163107534 w 6"/>
                <a:gd name="T25" fmla="*/ 0 h 3"/>
                <a:gd name="T26" fmla="*/ 0 w 6"/>
                <a:gd name="T27" fmla="*/ 0 h 3"/>
                <a:gd name="T28" fmla="*/ 0 w 6"/>
                <a:gd name="T29" fmla="*/ 502742368 h 3"/>
                <a:gd name="T30" fmla="*/ 0 w 6"/>
                <a:gd name="T31" fmla="*/ 1099769165 h 3"/>
                <a:gd name="T32" fmla="*/ 1163107534 w 6"/>
                <a:gd name="T33" fmla="*/ 1581521759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0" name="Freeform 45"/>
            <p:cNvSpPr>
              <a:spLocks/>
            </p:cNvSpPr>
            <p:nvPr/>
          </p:nvSpPr>
          <p:spPr bwMode="auto">
            <a:xfrm>
              <a:off x="139" y="4259"/>
              <a:ext cx="17" cy="17"/>
            </a:xfrm>
            <a:custGeom>
              <a:avLst/>
              <a:gdLst>
                <a:gd name="T0" fmla="*/ 2114731146 w 3"/>
                <a:gd name="T1" fmla="*/ 2147483647 h 3"/>
                <a:gd name="T2" fmla="*/ 2147483647 w 3"/>
                <a:gd name="T3" fmla="*/ 2114731146 h 3"/>
                <a:gd name="T4" fmla="*/ 2147483647 w 3"/>
                <a:gd name="T5" fmla="*/ 1163107534 h 3"/>
                <a:gd name="T6" fmla="*/ 2147483647 w 3"/>
                <a:gd name="T7" fmla="*/ 0 h 3"/>
                <a:gd name="T8" fmla="*/ 2114731146 w 3"/>
                <a:gd name="T9" fmla="*/ 0 h 3"/>
                <a:gd name="T10" fmla="*/ 1163107534 w 3"/>
                <a:gd name="T11" fmla="*/ 0 h 3"/>
                <a:gd name="T12" fmla="*/ 0 w 3"/>
                <a:gd name="T13" fmla="*/ 1163107534 h 3"/>
                <a:gd name="T14" fmla="*/ 1163107534 w 3"/>
                <a:gd name="T15" fmla="*/ 2114731146 h 3"/>
                <a:gd name="T16" fmla="*/ 2114731146 w 3"/>
                <a:gd name="T17" fmla="*/ 2147483647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2" y="3"/>
                    <a:pt x="2" y="2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1" name="Freeform 46"/>
            <p:cNvSpPr>
              <a:spLocks/>
            </p:cNvSpPr>
            <p:nvPr/>
          </p:nvSpPr>
          <p:spPr bwMode="auto">
            <a:xfrm>
              <a:off x="139" y="4276"/>
              <a:ext cx="94" cy="11"/>
            </a:xfrm>
            <a:custGeom>
              <a:avLst/>
              <a:gdLst>
                <a:gd name="T0" fmla="*/ 2147483647 w 17"/>
                <a:gd name="T1" fmla="*/ 833075539 h 2"/>
                <a:gd name="T2" fmla="*/ 2147483647 w 17"/>
                <a:gd name="T3" fmla="*/ 1519689579 h 2"/>
                <a:gd name="T4" fmla="*/ 2147483647 w 17"/>
                <a:gd name="T5" fmla="*/ 1519689579 h 2"/>
                <a:gd name="T6" fmla="*/ 2147483647 w 17"/>
                <a:gd name="T7" fmla="*/ 1519689579 h 2"/>
                <a:gd name="T8" fmla="*/ 2147483647 w 17"/>
                <a:gd name="T9" fmla="*/ 833075539 h 2"/>
                <a:gd name="T10" fmla="*/ 2147483647 w 17"/>
                <a:gd name="T11" fmla="*/ 1519689579 h 2"/>
                <a:gd name="T12" fmla="*/ 2147483647 w 17"/>
                <a:gd name="T13" fmla="*/ 1519689579 h 2"/>
                <a:gd name="T14" fmla="*/ 2147483647 w 17"/>
                <a:gd name="T15" fmla="*/ 1519689579 h 2"/>
                <a:gd name="T16" fmla="*/ 2147483647 w 17"/>
                <a:gd name="T17" fmla="*/ 833075539 h 2"/>
                <a:gd name="T18" fmla="*/ 2147483647 w 17"/>
                <a:gd name="T19" fmla="*/ 1519689579 h 2"/>
                <a:gd name="T20" fmla="*/ 2147483647 w 17"/>
                <a:gd name="T21" fmla="*/ 1519689579 h 2"/>
                <a:gd name="T22" fmla="*/ 2147483647 w 17"/>
                <a:gd name="T23" fmla="*/ 1519689579 h 2"/>
                <a:gd name="T24" fmla="*/ 2147483647 w 17"/>
                <a:gd name="T25" fmla="*/ 833075539 h 2"/>
                <a:gd name="T26" fmla="*/ 2147483647 w 17"/>
                <a:gd name="T27" fmla="*/ 1519689579 h 2"/>
                <a:gd name="T28" fmla="*/ 2147483647 w 17"/>
                <a:gd name="T29" fmla="*/ 1519689579 h 2"/>
                <a:gd name="T30" fmla="*/ 2147483647 w 17"/>
                <a:gd name="T31" fmla="*/ 1519689579 h 2"/>
                <a:gd name="T32" fmla="*/ 2147483647 w 17"/>
                <a:gd name="T33" fmla="*/ 833075539 h 2"/>
                <a:gd name="T34" fmla="*/ 2147483647 w 17"/>
                <a:gd name="T35" fmla="*/ 1519689579 h 2"/>
                <a:gd name="T36" fmla="*/ 2147483647 w 17"/>
                <a:gd name="T37" fmla="*/ 1519689579 h 2"/>
                <a:gd name="T38" fmla="*/ 2147483647 w 17"/>
                <a:gd name="T39" fmla="*/ 1519689579 h 2"/>
                <a:gd name="T40" fmla="*/ 2147483647 w 17"/>
                <a:gd name="T41" fmla="*/ 833075539 h 2"/>
                <a:gd name="T42" fmla="*/ 2147483647 w 17"/>
                <a:gd name="T43" fmla="*/ 0 h 2"/>
                <a:gd name="T44" fmla="*/ 2147483647 w 17"/>
                <a:gd name="T45" fmla="*/ 0 h 2"/>
                <a:gd name="T46" fmla="*/ 2147483647 w 17"/>
                <a:gd name="T47" fmla="*/ 0 h 2"/>
                <a:gd name="T48" fmla="*/ 2147483647 w 17"/>
                <a:gd name="T49" fmla="*/ 833075539 h 2"/>
                <a:gd name="T50" fmla="*/ 2147483647 w 17"/>
                <a:gd name="T51" fmla="*/ 0 h 2"/>
                <a:gd name="T52" fmla="*/ 2147483647 w 17"/>
                <a:gd name="T53" fmla="*/ 0 h 2"/>
                <a:gd name="T54" fmla="*/ 2147483647 w 17"/>
                <a:gd name="T55" fmla="*/ 0 h 2"/>
                <a:gd name="T56" fmla="*/ 2147483647 w 17"/>
                <a:gd name="T57" fmla="*/ 833075539 h 2"/>
                <a:gd name="T58" fmla="*/ 2147483647 w 17"/>
                <a:gd name="T59" fmla="*/ 0 h 2"/>
                <a:gd name="T60" fmla="*/ 2147483647 w 17"/>
                <a:gd name="T61" fmla="*/ 0 h 2"/>
                <a:gd name="T62" fmla="*/ 2147483647 w 17"/>
                <a:gd name="T63" fmla="*/ 0 h 2"/>
                <a:gd name="T64" fmla="*/ 2147483647 w 17"/>
                <a:gd name="T65" fmla="*/ 833075539 h 2"/>
                <a:gd name="T66" fmla="*/ 2147483647 w 17"/>
                <a:gd name="T67" fmla="*/ 0 h 2"/>
                <a:gd name="T68" fmla="*/ 2147483647 w 17"/>
                <a:gd name="T69" fmla="*/ 0 h 2"/>
                <a:gd name="T70" fmla="*/ 2147483647 w 17"/>
                <a:gd name="T71" fmla="*/ 0 h 2"/>
                <a:gd name="T72" fmla="*/ 2147483647 w 17"/>
                <a:gd name="T73" fmla="*/ 833075539 h 2"/>
                <a:gd name="T74" fmla="*/ 2147483647 w 17"/>
                <a:gd name="T75" fmla="*/ 0 h 2"/>
                <a:gd name="T76" fmla="*/ 2147483647 w 17"/>
                <a:gd name="T77" fmla="*/ 0 h 2"/>
                <a:gd name="T78" fmla="*/ 2147483647 w 17"/>
                <a:gd name="T79" fmla="*/ 0 h 2"/>
                <a:gd name="T80" fmla="*/ 2147483647 w 17"/>
                <a:gd name="T81" fmla="*/ 833075539 h 2"/>
                <a:gd name="T82" fmla="*/ 2147483647 w 17"/>
                <a:gd name="T83" fmla="*/ 0 h 2"/>
                <a:gd name="T84" fmla="*/ 1627898436 w 17"/>
                <a:gd name="T85" fmla="*/ 0 h 2"/>
                <a:gd name="T86" fmla="*/ 879144227 w 17"/>
                <a:gd name="T87" fmla="*/ 0 h 2"/>
                <a:gd name="T88" fmla="*/ 0 w 17"/>
                <a:gd name="T89" fmla="*/ 833075539 h 2"/>
                <a:gd name="T90" fmla="*/ 879144227 w 17"/>
                <a:gd name="T91" fmla="*/ 1519689579 h 2"/>
                <a:gd name="T92" fmla="*/ 1627898436 w 17"/>
                <a:gd name="T93" fmla="*/ 1519689579 h 2"/>
                <a:gd name="T94" fmla="*/ 2147483647 w 17"/>
                <a:gd name="T95" fmla="*/ 1519689579 h 2"/>
                <a:gd name="T96" fmla="*/ 2147483647 w 17"/>
                <a:gd name="T97" fmla="*/ 833075539 h 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7"/>
                <a:gd name="T148" fmla="*/ 0 h 2"/>
                <a:gd name="T149" fmla="*/ 17 w 17"/>
                <a:gd name="T150" fmla="*/ 2 h 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7" h="2">
                  <a:moveTo>
                    <a:pt x="3" y="1"/>
                  </a:move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3" y="2"/>
                    <a:pt x="14" y="2"/>
                    <a:pt x="14" y="2"/>
                  </a:cubicBezTo>
                  <a:cubicBezTo>
                    <a:pt x="14" y="2"/>
                    <a:pt x="14" y="1"/>
                    <a:pt x="15" y="1"/>
                  </a:cubicBezTo>
                  <a:cubicBezTo>
                    <a:pt x="15" y="1"/>
                    <a:pt x="15" y="2"/>
                    <a:pt x="15" y="2"/>
                  </a:cubicBezTo>
                  <a:cubicBezTo>
                    <a:pt x="15" y="2"/>
                    <a:pt x="16" y="2"/>
                    <a:pt x="16" y="2"/>
                  </a:cubicBezTo>
                  <a:cubicBezTo>
                    <a:pt x="16" y="2"/>
                    <a:pt x="17" y="2"/>
                    <a:pt x="17" y="2"/>
                  </a:cubicBezTo>
                  <a:cubicBezTo>
                    <a:pt x="17" y="2"/>
                    <a:pt x="17" y="1"/>
                    <a:pt x="17" y="1"/>
                  </a:cubicBezTo>
                  <a:cubicBezTo>
                    <a:pt x="17" y="1"/>
                    <a:pt x="17" y="0"/>
                    <a:pt x="17" y="0"/>
                  </a:cubicBezTo>
                  <a:cubicBezTo>
                    <a:pt x="17" y="0"/>
                    <a:pt x="16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0"/>
                    <a:pt x="15" y="1"/>
                    <a:pt x="15" y="1"/>
                  </a:cubicBezTo>
                  <a:cubicBezTo>
                    <a:pt x="14" y="1"/>
                    <a:pt x="14" y="0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8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2" name="Freeform 47"/>
            <p:cNvSpPr>
              <a:spLocks/>
            </p:cNvSpPr>
            <p:nvPr/>
          </p:nvSpPr>
          <p:spPr bwMode="auto">
            <a:xfrm>
              <a:off x="139" y="4287"/>
              <a:ext cx="17" cy="32"/>
            </a:xfrm>
            <a:custGeom>
              <a:avLst/>
              <a:gdLst>
                <a:gd name="T0" fmla="*/ 0 w 3"/>
                <a:gd name="T1" fmla="*/ 2147483647 h 6"/>
                <a:gd name="T2" fmla="*/ 1163107534 w 3"/>
                <a:gd name="T3" fmla="*/ 2147483647 h 6"/>
                <a:gd name="T4" fmla="*/ 1163107534 w 3"/>
                <a:gd name="T5" fmla="*/ 2147483647 h 6"/>
                <a:gd name="T6" fmla="*/ 2114731146 w 3"/>
                <a:gd name="T7" fmla="*/ 2147483647 h 6"/>
                <a:gd name="T8" fmla="*/ 2147483647 w 3"/>
                <a:gd name="T9" fmla="*/ 2147483647 h 6"/>
                <a:gd name="T10" fmla="*/ 2147483647 w 3"/>
                <a:gd name="T11" fmla="*/ 2147483647 h 6"/>
                <a:gd name="T12" fmla="*/ 2147483647 w 3"/>
                <a:gd name="T13" fmla="*/ 2084259177 h 6"/>
                <a:gd name="T14" fmla="*/ 2114731146 w 3"/>
                <a:gd name="T15" fmla="*/ 1581521759 h 6"/>
                <a:gd name="T16" fmla="*/ 2147483647 w 3"/>
                <a:gd name="T17" fmla="*/ 1581521759 h 6"/>
                <a:gd name="T18" fmla="*/ 2147483647 w 3"/>
                <a:gd name="T19" fmla="*/ 1099769165 h 6"/>
                <a:gd name="T20" fmla="*/ 2147483647 w 3"/>
                <a:gd name="T21" fmla="*/ 502742368 h 6"/>
                <a:gd name="T22" fmla="*/ 2114731146 w 3"/>
                <a:gd name="T23" fmla="*/ 0 h 6"/>
                <a:gd name="T24" fmla="*/ 1163107534 w 3"/>
                <a:gd name="T25" fmla="*/ 502742368 h 6"/>
                <a:gd name="T26" fmla="*/ 0 w 3"/>
                <a:gd name="T27" fmla="*/ 1099769165 h 6"/>
                <a:gd name="T28" fmla="*/ 1163107534 w 3"/>
                <a:gd name="T29" fmla="*/ 1581521759 h 6"/>
                <a:gd name="T30" fmla="*/ 2114731146 w 3"/>
                <a:gd name="T31" fmla="*/ 1581521759 h 6"/>
                <a:gd name="T32" fmla="*/ 1163107534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0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3" name="Freeform 48"/>
            <p:cNvSpPr>
              <a:spLocks/>
            </p:cNvSpPr>
            <p:nvPr/>
          </p:nvSpPr>
          <p:spPr bwMode="auto">
            <a:xfrm>
              <a:off x="217" y="4287"/>
              <a:ext cx="16" cy="32"/>
            </a:xfrm>
            <a:custGeom>
              <a:avLst/>
              <a:gdLst>
                <a:gd name="T0" fmla="*/ 0 w 3"/>
                <a:gd name="T1" fmla="*/ 1099769165 h 6"/>
                <a:gd name="T2" fmla="*/ 502742368 w 3"/>
                <a:gd name="T3" fmla="*/ 1581521759 h 6"/>
                <a:gd name="T4" fmla="*/ 1099769165 w 3"/>
                <a:gd name="T5" fmla="*/ 1581521759 h 6"/>
                <a:gd name="T6" fmla="*/ 502742368 w 3"/>
                <a:gd name="T7" fmla="*/ 2084259177 h 6"/>
                <a:gd name="T8" fmla="*/ 0 w 3"/>
                <a:gd name="T9" fmla="*/ 2147483647 h 6"/>
                <a:gd name="T10" fmla="*/ 502742368 w 3"/>
                <a:gd name="T11" fmla="*/ 2147483647 h 6"/>
                <a:gd name="T12" fmla="*/ 502742368 w 3"/>
                <a:gd name="T13" fmla="*/ 2147483647 h 6"/>
                <a:gd name="T14" fmla="*/ 1581521759 w 3"/>
                <a:gd name="T15" fmla="*/ 2147483647 h 6"/>
                <a:gd name="T16" fmla="*/ 1581521759 w 3"/>
                <a:gd name="T17" fmla="*/ 2147483647 h 6"/>
                <a:gd name="T18" fmla="*/ 1581521759 w 3"/>
                <a:gd name="T19" fmla="*/ 2147483647 h 6"/>
                <a:gd name="T20" fmla="*/ 1581521759 w 3"/>
                <a:gd name="T21" fmla="*/ 2084259177 h 6"/>
                <a:gd name="T22" fmla="*/ 1099769165 w 3"/>
                <a:gd name="T23" fmla="*/ 1581521759 h 6"/>
                <a:gd name="T24" fmla="*/ 1581521759 w 3"/>
                <a:gd name="T25" fmla="*/ 1581521759 h 6"/>
                <a:gd name="T26" fmla="*/ 1581521759 w 3"/>
                <a:gd name="T27" fmla="*/ 1099769165 h 6"/>
                <a:gd name="T28" fmla="*/ 1581521759 w 3"/>
                <a:gd name="T29" fmla="*/ 502742368 h 6"/>
                <a:gd name="T30" fmla="*/ 1099769165 w 3"/>
                <a:gd name="T31" fmla="*/ 0 h 6"/>
                <a:gd name="T32" fmla="*/ 502742368 w 3"/>
                <a:gd name="T33" fmla="*/ 502742368 h 6"/>
                <a:gd name="T34" fmla="*/ 0 w 3"/>
                <a:gd name="T35" fmla="*/ 1099769165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2"/>
                  </a:move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3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4" name="Freeform 49"/>
            <p:cNvSpPr>
              <a:spLocks/>
            </p:cNvSpPr>
            <p:nvPr/>
          </p:nvSpPr>
          <p:spPr bwMode="auto">
            <a:xfrm>
              <a:off x="356" y="4227"/>
              <a:ext cx="33" cy="16"/>
            </a:xfrm>
            <a:custGeom>
              <a:avLst/>
              <a:gdLst>
                <a:gd name="T0" fmla="*/ 838114198 w 6"/>
                <a:gd name="T1" fmla="*/ 1581521759 h 3"/>
                <a:gd name="T2" fmla="*/ 1543140053 w 6"/>
                <a:gd name="T3" fmla="*/ 1099769165 h 3"/>
                <a:gd name="T4" fmla="*/ 2147483647 w 6"/>
                <a:gd name="T5" fmla="*/ 502742368 h 3"/>
                <a:gd name="T6" fmla="*/ 2147483647 w 6"/>
                <a:gd name="T7" fmla="*/ 1099769165 h 3"/>
                <a:gd name="T8" fmla="*/ 2147483647 w 6"/>
                <a:gd name="T9" fmla="*/ 1581521759 h 3"/>
                <a:gd name="T10" fmla="*/ 2147483647 w 6"/>
                <a:gd name="T11" fmla="*/ 1099769165 h 3"/>
                <a:gd name="T12" fmla="*/ 2147483647 w 6"/>
                <a:gd name="T13" fmla="*/ 502742368 h 3"/>
                <a:gd name="T14" fmla="*/ 2147483647 w 6"/>
                <a:gd name="T15" fmla="*/ 0 h 3"/>
                <a:gd name="T16" fmla="*/ 2147483647 w 6"/>
                <a:gd name="T17" fmla="*/ 0 h 3"/>
                <a:gd name="T18" fmla="*/ 2147483647 w 6"/>
                <a:gd name="T19" fmla="*/ 0 h 3"/>
                <a:gd name="T20" fmla="*/ 2147483647 w 6"/>
                <a:gd name="T21" fmla="*/ 502742368 h 3"/>
                <a:gd name="T22" fmla="*/ 1543140053 w 6"/>
                <a:gd name="T23" fmla="*/ 0 h 3"/>
                <a:gd name="T24" fmla="*/ 838114198 w 6"/>
                <a:gd name="T25" fmla="*/ 0 h 3"/>
                <a:gd name="T26" fmla="*/ 0 w 6"/>
                <a:gd name="T27" fmla="*/ 0 h 3"/>
                <a:gd name="T28" fmla="*/ 0 w 6"/>
                <a:gd name="T29" fmla="*/ 502742368 h 3"/>
                <a:gd name="T30" fmla="*/ 0 w 6"/>
                <a:gd name="T31" fmla="*/ 1099769165 h 3"/>
                <a:gd name="T32" fmla="*/ 838114198 w 6"/>
                <a:gd name="T33" fmla="*/ 1581521759 h 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3"/>
                <a:gd name="T53" fmla="*/ 6 w 6"/>
                <a:gd name="T54" fmla="*/ 3 h 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5" name="Freeform 50"/>
            <p:cNvSpPr>
              <a:spLocks/>
            </p:cNvSpPr>
            <p:nvPr/>
          </p:nvSpPr>
          <p:spPr bwMode="auto">
            <a:xfrm>
              <a:off x="339" y="4227"/>
              <a:ext cx="17" cy="16"/>
            </a:xfrm>
            <a:custGeom>
              <a:avLst/>
              <a:gdLst>
                <a:gd name="T0" fmla="*/ 1163107534 w 3"/>
                <a:gd name="T1" fmla="*/ 1581521759 h 3"/>
                <a:gd name="T2" fmla="*/ 2114731146 w 3"/>
                <a:gd name="T3" fmla="*/ 1099769165 h 3"/>
                <a:gd name="T4" fmla="*/ 2147483647 w 3"/>
                <a:gd name="T5" fmla="*/ 502742368 h 3"/>
                <a:gd name="T6" fmla="*/ 2114731146 w 3"/>
                <a:gd name="T7" fmla="*/ 0 h 3"/>
                <a:gd name="T8" fmla="*/ 1163107534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163107534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6" name="Freeform 51"/>
            <p:cNvSpPr>
              <a:spLocks/>
            </p:cNvSpPr>
            <p:nvPr/>
          </p:nvSpPr>
          <p:spPr bwMode="auto">
            <a:xfrm>
              <a:off x="372" y="4303"/>
              <a:ext cx="17" cy="16"/>
            </a:xfrm>
            <a:custGeom>
              <a:avLst/>
              <a:gdLst>
                <a:gd name="T0" fmla="*/ 2114731146 w 3"/>
                <a:gd name="T1" fmla="*/ 1581521759 h 3"/>
                <a:gd name="T2" fmla="*/ 2147483647 w 3"/>
                <a:gd name="T3" fmla="*/ 1099769165 h 3"/>
                <a:gd name="T4" fmla="*/ 2114731146 w 3"/>
                <a:gd name="T5" fmla="*/ 502742368 h 3"/>
                <a:gd name="T6" fmla="*/ 1163107534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1163107534 w 3"/>
                <a:gd name="T15" fmla="*/ 1581521759 h 3"/>
                <a:gd name="T16" fmla="*/ 2114731146 w 3"/>
                <a:gd name="T17" fmla="*/ 1581521759 h 3"/>
                <a:gd name="T18" fmla="*/ 2114731146 w 3"/>
                <a:gd name="T19" fmla="*/ 1581521759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2" y="3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lnTo>
                    <a:pt x="2" y="3"/>
                  </a:ln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7" name="Freeform 52"/>
            <p:cNvSpPr>
              <a:spLocks/>
            </p:cNvSpPr>
            <p:nvPr/>
          </p:nvSpPr>
          <p:spPr bwMode="auto">
            <a:xfrm>
              <a:off x="389" y="4243"/>
              <a:ext cx="11" cy="33"/>
            </a:xfrm>
            <a:custGeom>
              <a:avLst/>
              <a:gdLst>
                <a:gd name="T0" fmla="*/ 0 w 2"/>
                <a:gd name="T1" fmla="*/ 1543140053 h 6"/>
                <a:gd name="T2" fmla="*/ 833075539 w 2"/>
                <a:gd name="T3" fmla="*/ 2147483647 h 6"/>
                <a:gd name="T4" fmla="*/ 0 w 2"/>
                <a:gd name="T5" fmla="*/ 2147483647 h 6"/>
                <a:gd name="T6" fmla="*/ 0 w 2"/>
                <a:gd name="T7" fmla="*/ 2147483647 h 6"/>
                <a:gd name="T8" fmla="*/ 0 w 2"/>
                <a:gd name="T9" fmla="*/ 2147483647 h 6"/>
                <a:gd name="T10" fmla="*/ 833075539 w 2"/>
                <a:gd name="T11" fmla="*/ 2147483647 h 6"/>
                <a:gd name="T12" fmla="*/ 1519689579 w 2"/>
                <a:gd name="T13" fmla="*/ 2147483647 h 6"/>
                <a:gd name="T14" fmla="*/ 1519689579 w 2"/>
                <a:gd name="T15" fmla="*/ 2147483647 h 6"/>
                <a:gd name="T16" fmla="*/ 1519689579 w 2"/>
                <a:gd name="T17" fmla="*/ 2147483647 h 6"/>
                <a:gd name="T18" fmla="*/ 833075539 w 2"/>
                <a:gd name="T19" fmla="*/ 2147483647 h 6"/>
                <a:gd name="T20" fmla="*/ 1519689579 w 2"/>
                <a:gd name="T21" fmla="*/ 1543140053 h 6"/>
                <a:gd name="T22" fmla="*/ 1519689579 w 2"/>
                <a:gd name="T23" fmla="*/ 838114198 h 6"/>
                <a:gd name="T24" fmla="*/ 1519689579 w 2"/>
                <a:gd name="T25" fmla="*/ 0 h 6"/>
                <a:gd name="T26" fmla="*/ 833075539 w 2"/>
                <a:gd name="T27" fmla="*/ 0 h 6"/>
                <a:gd name="T28" fmla="*/ 0 w 2"/>
                <a:gd name="T29" fmla="*/ 0 h 6"/>
                <a:gd name="T30" fmla="*/ 0 w 2"/>
                <a:gd name="T31" fmla="*/ 838114198 h 6"/>
                <a:gd name="T32" fmla="*/ 0 w 2"/>
                <a:gd name="T33" fmla="*/ 1543140053 h 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"/>
                <a:gd name="T52" fmla="*/ 0 h 6"/>
                <a:gd name="T53" fmla="*/ 2 w 2"/>
                <a:gd name="T54" fmla="*/ 6 h 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" h="6">
                  <a:moveTo>
                    <a:pt x="0" y="2"/>
                  </a:moveTo>
                  <a:cubicBezTo>
                    <a:pt x="0" y="3"/>
                    <a:pt x="1" y="3"/>
                    <a:pt x="1" y="3"/>
                  </a:cubicBezTo>
                  <a:cubicBezTo>
                    <a:pt x="1" y="3"/>
                    <a:pt x="0" y="3"/>
                    <a:pt x="0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5"/>
                    <a:pt x="1" y="6"/>
                    <a:pt x="1" y="6"/>
                  </a:cubicBezTo>
                  <a:cubicBezTo>
                    <a:pt x="1" y="6"/>
                    <a:pt x="2" y="5"/>
                    <a:pt x="2" y="5"/>
                  </a:cubicBezTo>
                  <a:cubicBezTo>
                    <a:pt x="2" y="5"/>
                    <a:pt x="2" y="5"/>
                    <a:pt x="2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8" name="Freeform 53"/>
            <p:cNvSpPr>
              <a:spLocks/>
            </p:cNvSpPr>
            <p:nvPr/>
          </p:nvSpPr>
          <p:spPr bwMode="auto">
            <a:xfrm>
              <a:off x="306" y="4227"/>
              <a:ext cx="33" cy="49"/>
            </a:xfrm>
            <a:custGeom>
              <a:avLst/>
              <a:gdLst>
                <a:gd name="T0" fmla="*/ 0 w 6"/>
                <a:gd name="T1" fmla="*/ 2147483647 h 9"/>
                <a:gd name="T2" fmla="*/ 838114198 w 6"/>
                <a:gd name="T3" fmla="*/ 2147483647 h 9"/>
                <a:gd name="T4" fmla="*/ 1543140053 w 6"/>
                <a:gd name="T5" fmla="*/ 2147483647 h 9"/>
                <a:gd name="T6" fmla="*/ 2147483647 w 6"/>
                <a:gd name="T7" fmla="*/ 2147483647 h 9"/>
                <a:gd name="T8" fmla="*/ 2147483647 w 6"/>
                <a:gd name="T9" fmla="*/ 2147483647 h 9"/>
                <a:gd name="T10" fmla="*/ 2147483647 w 6"/>
                <a:gd name="T11" fmla="*/ 2147483647 h 9"/>
                <a:gd name="T12" fmla="*/ 1543140053 w 6"/>
                <a:gd name="T13" fmla="*/ 2147483647 h 9"/>
                <a:gd name="T14" fmla="*/ 2147483647 w 6"/>
                <a:gd name="T15" fmla="*/ 2147483647 h 9"/>
                <a:gd name="T16" fmla="*/ 2147483647 w 6"/>
                <a:gd name="T17" fmla="*/ 2147483647 h 9"/>
                <a:gd name="T18" fmla="*/ 2147483647 w 6"/>
                <a:gd name="T19" fmla="*/ 1992557107 h 9"/>
                <a:gd name="T20" fmla="*/ 1543140053 w 6"/>
                <a:gd name="T21" fmla="*/ 1992557107 h 9"/>
                <a:gd name="T22" fmla="*/ 2147483647 w 6"/>
                <a:gd name="T23" fmla="*/ 1374176847 h 9"/>
                <a:gd name="T24" fmla="*/ 2147483647 w 6"/>
                <a:gd name="T25" fmla="*/ 617676229 h 9"/>
                <a:gd name="T26" fmla="*/ 2147483647 w 6"/>
                <a:gd name="T27" fmla="*/ 1374176847 h 9"/>
                <a:gd name="T28" fmla="*/ 2147483647 w 6"/>
                <a:gd name="T29" fmla="*/ 1992557107 h 9"/>
                <a:gd name="T30" fmla="*/ 2147483647 w 6"/>
                <a:gd name="T31" fmla="*/ 1374176847 h 9"/>
                <a:gd name="T32" fmla="*/ 2147483647 w 6"/>
                <a:gd name="T33" fmla="*/ 617676229 h 9"/>
                <a:gd name="T34" fmla="*/ 2147483647 w 6"/>
                <a:gd name="T35" fmla="*/ 0 h 9"/>
                <a:gd name="T36" fmla="*/ 2147483647 w 6"/>
                <a:gd name="T37" fmla="*/ 0 h 9"/>
                <a:gd name="T38" fmla="*/ 2147483647 w 6"/>
                <a:gd name="T39" fmla="*/ 0 h 9"/>
                <a:gd name="T40" fmla="*/ 2147483647 w 6"/>
                <a:gd name="T41" fmla="*/ 617676229 h 9"/>
                <a:gd name="T42" fmla="*/ 2147483647 w 6"/>
                <a:gd name="T43" fmla="*/ 0 h 9"/>
                <a:gd name="T44" fmla="*/ 1543140053 w 6"/>
                <a:gd name="T45" fmla="*/ 0 h 9"/>
                <a:gd name="T46" fmla="*/ 838114198 w 6"/>
                <a:gd name="T47" fmla="*/ 0 h 9"/>
                <a:gd name="T48" fmla="*/ 0 w 6"/>
                <a:gd name="T49" fmla="*/ 617676229 h 9"/>
                <a:gd name="T50" fmla="*/ 838114198 w 6"/>
                <a:gd name="T51" fmla="*/ 1374176847 h 9"/>
                <a:gd name="T52" fmla="*/ 1543140053 w 6"/>
                <a:gd name="T53" fmla="*/ 1992557107 h 9"/>
                <a:gd name="T54" fmla="*/ 838114198 w 6"/>
                <a:gd name="T55" fmla="*/ 1992557107 h 9"/>
                <a:gd name="T56" fmla="*/ 0 w 6"/>
                <a:gd name="T57" fmla="*/ 2147483647 h 9"/>
                <a:gd name="T58" fmla="*/ 838114198 w 6"/>
                <a:gd name="T59" fmla="*/ 2147483647 h 9"/>
                <a:gd name="T60" fmla="*/ 1543140053 w 6"/>
                <a:gd name="T61" fmla="*/ 2147483647 h 9"/>
                <a:gd name="T62" fmla="*/ 838114198 w 6"/>
                <a:gd name="T63" fmla="*/ 2147483647 h 9"/>
                <a:gd name="T64" fmla="*/ 0 w 6"/>
                <a:gd name="T65" fmla="*/ 2147483647 h 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"/>
                <a:gd name="T100" fmla="*/ 0 h 9"/>
                <a:gd name="T101" fmla="*/ 6 w 6"/>
                <a:gd name="T102" fmla="*/ 9 h 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" h="9">
                  <a:moveTo>
                    <a:pt x="0" y="7"/>
                  </a:moveTo>
                  <a:cubicBezTo>
                    <a:pt x="0" y="8"/>
                    <a:pt x="0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2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2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2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4"/>
                    <a:pt x="0" y="4"/>
                  </a:cubicBezTo>
                  <a:cubicBezTo>
                    <a:pt x="0" y="5"/>
                    <a:pt x="0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0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29" name="Freeform 54"/>
            <p:cNvSpPr>
              <a:spLocks/>
            </p:cNvSpPr>
            <p:nvPr/>
          </p:nvSpPr>
          <p:spPr bwMode="auto">
            <a:xfrm>
              <a:off x="306" y="4287"/>
              <a:ext cx="16" cy="32"/>
            </a:xfrm>
            <a:custGeom>
              <a:avLst/>
              <a:gdLst>
                <a:gd name="T0" fmla="*/ 0 w 3"/>
                <a:gd name="T1" fmla="*/ 2147483647 h 6"/>
                <a:gd name="T2" fmla="*/ 502742368 w 3"/>
                <a:gd name="T3" fmla="*/ 2147483647 h 6"/>
                <a:gd name="T4" fmla="*/ 502742368 w 3"/>
                <a:gd name="T5" fmla="*/ 2147483647 h 6"/>
                <a:gd name="T6" fmla="*/ 1099769165 w 3"/>
                <a:gd name="T7" fmla="*/ 2147483647 h 6"/>
                <a:gd name="T8" fmla="*/ 1581521759 w 3"/>
                <a:gd name="T9" fmla="*/ 2147483647 h 6"/>
                <a:gd name="T10" fmla="*/ 1581521759 w 3"/>
                <a:gd name="T11" fmla="*/ 2147483647 h 6"/>
                <a:gd name="T12" fmla="*/ 1581521759 w 3"/>
                <a:gd name="T13" fmla="*/ 2084259177 h 6"/>
                <a:gd name="T14" fmla="*/ 1099769165 w 3"/>
                <a:gd name="T15" fmla="*/ 1581521759 h 6"/>
                <a:gd name="T16" fmla="*/ 1581521759 w 3"/>
                <a:gd name="T17" fmla="*/ 1581521759 h 6"/>
                <a:gd name="T18" fmla="*/ 1581521759 w 3"/>
                <a:gd name="T19" fmla="*/ 1099769165 h 6"/>
                <a:gd name="T20" fmla="*/ 1581521759 w 3"/>
                <a:gd name="T21" fmla="*/ 502742368 h 6"/>
                <a:gd name="T22" fmla="*/ 1099769165 w 3"/>
                <a:gd name="T23" fmla="*/ 0 h 6"/>
                <a:gd name="T24" fmla="*/ 502742368 w 3"/>
                <a:gd name="T25" fmla="*/ 502742368 h 6"/>
                <a:gd name="T26" fmla="*/ 0 w 3"/>
                <a:gd name="T27" fmla="*/ 1099769165 h 6"/>
                <a:gd name="T28" fmla="*/ 502742368 w 3"/>
                <a:gd name="T29" fmla="*/ 1581521759 h 6"/>
                <a:gd name="T30" fmla="*/ 1099769165 w 3"/>
                <a:gd name="T31" fmla="*/ 1581521759 h 6"/>
                <a:gd name="T32" fmla="*/ 502742368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0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0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0" name="Freeform 55"/>
            <p:cNvSpPr>
              <a:spLocks/>
            </p:cNvSpPr>
            <p:nvPr/>
          </p:nvSpPr>
          <p:spPr bwMode="auto">
            <a:xfrm>
              <a:off x="356" y="4287"/>
              <a:ext cx="16" cy="16"/>
            </a:xfrm>
            <a:custGeom>
              <a:avLst/>
              <a:gdLst>
                <a:gd name="T0" fmla="*/ 0 w 3"/>
                <a:gd name="T1" fmla="*/ 1099769165 h 3"/>
                <a:gd name="T2" fmla="*/ 0 w 3"/>
                <a:gd name="T3" fmla="*/ 1581521759 h 3"/>
                <a:gd name="T4" fmla="*/ 502742368 w 3"/>
                <a:gd name="T5" fmla="*/ 1581521759 h 3"/>
                <a:gd name="T6" fmla="*/ 1099769165 w 3"/>
                <a:gd name="T7" fmla="*/ 1581521759 h 3"/>
                <a:gd name="T8" fmla="*/ 1581521759 w 3"/>
                <a:gd name="T9" fmla="*/ 1099769165 h 3"/>
                <a:gd name="T10" fmla="*/ 1099769165 w 3"/>
                <a:gd name="T11" fmla="*/ 502742368 h 3"/>
                <a:gd name="T12" fmla="*/ 502742368 w 3"/>
                <a:gd name="T13" fmla="*/ 0 h 3"/>
                <a:gd name="T14" fmla="*/ 0 w 3"/>
                <a:gd name="T15" fmla="*/ 502742368 h 3"/>
                <a:gd name="T16" fmla="*/ 0 w 3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0" y="2"/>
                  </a:move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1" name="Freeform 56"/>
            <p:cNvSpPr>
              <a:spLocks/>
            </p:cNvSpPr>
            <p:nvPr/>
          </p:nvSpPr>
          <p:spPr bwMode="auto">
            <a:xfrm>
              <a:off x="306" y="4276"/>
              <a:ext cx="83" cy="11"/>
            </a:xfrm>
            <a:custGeom>
              <a:avLst/>
              <a:gdLst>
                <a:gd name="T0" fmla="*/ 2147483647 w 15"/>
                <a:gd name="T1" fmla="*/ 833075539 h 2"/>
                <a:gd name="T2" fmla="*/ 2147483647 w 15"/>
                <a:gd name="T3" fmla="*/ 1519689579 h 2"/>
                <a:gd name="T4" fmla="*/ 2147483647 w 15"/>
                <a:gd name="T5" fmla="*/ 1519689579 h 2"/>
                <a:gd name="T6" fmla="*/ 2147483647 w 15"/>
                <a:gd name="T7" fmla="*/ 1519689579 h 2"/>
                <a:gd name="T8" fmla="*/ 2147483647 w 15"/>
                <a:gd name="T9" fmla="*/ 833075539 h 2"/>
                <a:gd name="T10" fmla="*/ 2147483647 w 15"/>
                <a:gd name="T11" fmla="*/ 1519689579 h 2"/>
                <a:gd name="T12" fmla="*/ 2147483647 w 15"/>
                <a:gd name="T13" fmla="*/ 1519689579 h 2"/>
                <a:gd name="T14" fmla="*/ 2147483647 w 15"/>
                <a:gd name="T15" fmla="*/ 1519689579 h 2"/>
                <a:gd name="T16" fmla="*/ 2147483647 w 15"/>
                <a:gd name="T17" fmla="*/ 833075539 h 2"/>
                <a:gd name="T18" fmla="*/ 2147483647 w 15"/>
                <a:gd name="T19" fmla="*/ 1519689579 h 2"/>
                <a:gd name="T20" fmla="*/ 2147483647 w 15"/>
                <a:gd name="T21" fmla="*/ 1519689579 h 2"/>
                <a:gd name="T22" fmla="*/ 2147483647 w 15"/>
                <a:gd name="T23" fmla="*/ 1519689579 h 2"/>
                <a:gd name="T24" fmla="*/ 2147483647 w 15"/>
                <a:gd name="T25" fmla="*/ 833075539 h 2"/>
                <a:gd name="T26" fmla="*/ 2147483647 w 15"/>
                <a:gd name="T27" fmla="*/ 1519689579 h 2"/>
                <a:gd name="T28" fmla="*/ 2147483647 w 15"/>
                <a:gd name="T29" fmla="*/ 1519689579 h 2"/>
                <a:gd name="T30" fmla="*/ 2147483647 w 15"/>
                <a:gd name="T31" fmla="*/ 1519689579 h 2"/>
                <a:gd name="T32" fmla="*/ 2147483647 w 15"/>
                <a:gd name="T33" fmla="*/ 833075539 h 2"/>
                <a:gd name="T34" fmla="*/ 2147483647 w 15"/>
                <a:gd name="T35" fmla="*/ 0 h 2"/>
                <a:gd name="T36" fmla="*/ 2147483647 w 15"/>
                <a:gd name="T37" fmla="*/ 0 h 2"/>
                <a:gd name="T38" fmla="*/ 2147483647 w 15"/>
                <a:gd name="T39" fmla="*/ 0 h 2"/>
                <a:gd name="T40" fmla="*/ 2147483647 w 15"/>
                <a:gd name="T41" fmla="*/ 833075539 h 2"/>
                <a:gd name="T42" fmla="*/ 2147483647 w 15"/>
                <a:gd name="T43" fmla="*/ 0 h 2"/>
                <a:gd name="T44" fmla="*/ 2147483647 w 15"/>
                <a:gd name="T45" fmla="*/ 0 h 2"/>
                <a:gd name="T46" fmla="*/ 2147483647 w 15"/>
                <a:gd name="T47" fmla="*/ 0 h 2"/>
                <a:gd name="T48" fmla="*/ 2147483647 w 15"/>
                <a:gd name="T49" fmla="*/ 833075539 h 2"/>
                <a:gd name="T50" fmla="*/ 2147483647 w 15"/>
                <a:gd name="T51" fmla="*/ 0 h 2"/>
                <a:gd name="T52" fmla="*/ 2147483647 w 15"/>
                <a:gd name="T53" fmla="*/ 0 h 2"/>
                <a:gd name="T54" fmla="*/ 2147483647 w 15"/>
                <a:gd name="T55" fmla="*/ 0 h 2"/>
                <a:gd name="T56" fmla="*/ 2147483647 w 15"/>
                <a:gd name="T57" fmla="*/ 833075539 h 2"/>
                <a:gd name="T58" fmla="*/ 2147483647 w 15"/>
                <a:gd name="T59" fmla="*/ 0 h 2"/>
                <a:gd name="T60" fmla="*/ 2147483647 w 15"/>
                <a:gd name="T61" fmla="*/ 0 h 2"/>
                <a:gd name="T62" fmla="*/ 2147483647 w 15"/>
                <a:gd name="T63" fmla="*/ 0 h 2"/>
                <a:gd name="T64" fmla="*/ 2147483647 w 15"/>
                <a:gd name="T65" fmla="*/ 833075539 h 2"/>
                <a:gd name="T66" fmla="*/ 2147483647 w 15"/>
                <a:gd name="T67" fmla="*/ 0 h 2"/>
                <a:gd name="T68" fmla="*/ 1643309278 w 15"/>
                <a:gd name="T69" fmla="*/ 0 h 2"/>
                <a:gd name="T70" fmla="*/ 890182255 w 15"/>
                <a:gd name="T71" fmla="*/ 0 h 2"/>
                <a:gd name="T72" fmla="*/ 0 w 15"/>
                <a:gd name="T73" fmla="*/ 833075539 h 2"/>
                <a:gd name="T74" fmla="*/ 890182255 w 15"/>
                <a:gd name="T75" fmla="*/ 1519689579 h 2"/>
                <a:gd name="T76" fmla="*/ 1643309278 w 15"/>
                <a:gd name="T77" fmla="*/ 1519689579 h 2"/>
                <a:gd name="T78" fmla="*/ 2147483647 w 15"/>
                <a:gd name="T79" fmla="*/ 1519689579 h 2"/>
                <a:gd name="T80" fmla="*/ 2147483647 w 15"/>
                <a:gd name="T81" fmla="*/ 833075539 h 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"/>
                <a:gd name="T124" fmla="*/ 0 h 2"/>
                <a:gd name="T125" fmla="*/ 15 w 15"/>
                <a:gd name="T126" fmla="*/ 2 h 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" h="2">
                  <a:moveTo>
                    <a:pt x="3" y="1"/>
                  </a:move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6" y="2"/>
                  </a:cubicBezTo>
                  <a:cubicBezTo>
                    <a:pt x="7" y="2"/>
                    <a:pt x="7" y="2"/>
                    <a:pt x="7" y="2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3" y="2"/>
                    <a:pt x="13" y="2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4" y="2"/>
                    <a:pt x="15" y="1"/>
                    <a:pt x="15" y="1"/>
                  </a:cubicBezTo>
                  <a:cubicBezTo>
                    <a:pt x="15" y="1"/>
                    <a:pt x="14" y="0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2" y="0"/>
                    <a:pt x="12" y="0"/>
                  </a:cubicBezTo>
                  <a:cubicBezTo>
                    <a:pt x="12" y="0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2" name="Freeform 57"/>
            <p:cNvSpPr>
              <a:spLocks/>
            </p:cNvSpPr>
            <p:nvPr/>
          </p:nvSpPr>
          <p:spPr bwMode="auto">
            <a:xfrm>
              <a:off x="539" y="4243"/>
              <a:ext cx="17" cy="16"/>
            </a:xfrm>
            <a:custGeom>
              <a:avLst/>
              <a:gdLst>
                <a:gd name="T0" fmla="*/ 1163107534 w 3"/>
                <a:gd name="T1" fmla="*/ 1581521759 h 3"/>
                <a:gd name="T2" fmla="*/ 2114731146 w 3"/>
                <a:gd name="T3" fmla="*/ 1099769165 h 3"/>
                <a:gd name="T4" fmla="*/ 2147483647 w 3"/>
                <a:gd name="T5" fmla="*/ 502742368 h 3"/>
                <a:gd name="T6" fmla="*/ 2114731146 w 3"/>
                <a:gd name="T7" fmla="*/ 0 h 3"/>
                <a:gd name="T8" fmla="*/ 1163107534 w 3"/>
                <a:gd name="T9" fmla="*/ 0 h 3"/>
                <a:gd name="T10" fmla="*/ 0 w 3"/>
                <a:gd name="T11" fmla="*/ 0 h 3"/>
                <a:gd name="T12" fmla="*/ 0 w 3"/>
                <a:gd name="T13" fmla="*/ 502742368 h 3"/>
                <a:gd name="T14" fmla="*/ 0 w 3"/>
                <a:gd name="T15" fmla="*/ 1099769165 h 3"/>
                <a:gd name="T16" fmla="*/ 1163107534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3" name="Freeform 58"/>
            <p:cNvSpPr>
              <a:spLocks/>
            </p:cNvSpPr>
            <p:nvPr/>
          </p:nvSpPr>
          <p:spPr bwMode="auto">
            <a:xfrm>
              <a:off x="556" y="4227"/>
              <a:ext cx="11" cy="16"/>
            </a:xfrm>
            <a:custGeom>
              <a:avLst/>
              <a:gdLst>
                <a:gd name="T0" fmla="*/ 833075539 w 2"/>
                <a:gd name="T1" fmla="*/ 1581521759 h 3"/>
                <a:gd name="T2" fmla="*/ 1519689579 w 2"/>
                <a:gd name="T3" fmla="*/ 1099769165 h 3"/>
                <a:gd name="T4" fmla="*/ 1519689579 w 2"/>
                <a:gd name="T5" fmla="*/ 502742368 h 3"/>
                <a:gd name="T6" fmla="*/ 1519689579 w 2"/>
                <a:gd name="T7" fmla="*/ 0 h 3"/>
                <a:gd name="T8" fmla="*/ 833075539 w 2"/>
                <a:gd name="T9" fmla="*/ 0 h 3"/>
                <a:gd name="T10" fmla="*/ 0 w 2"/>
                <a:gd name="T11" fmla="*/ 0 h 3"/>
                <a:gd name="T12" fmla="*/ 0 w 2"/>
                <a:gd name="T13" fmla="*/ 502742368 h 3"/>
                <a:gd name="T14" fmla="*/ 0 w 2"/>
                <a:gd name="T15" fmla="*/ 1099769165 h 3"/>
                <a:gd name="T16" fmla="*/ 833075539 w 2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"/>
                <a:gd name="T28" fmla="*/ 0 h 3"/>
                <a:gd name="T29" fmla="*/ 2 w 2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" h="3">
                  <a:moveTo>
                    <a:pt x="1" y="3"/>
                  </a:move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4" name="Freeform 59"/>
            <p:cNvSpPr>
              <a:spLocks/>
            </p:cNvSpPr>
            <p:nvPr/>
          </p:nvSpPr>
          <p:spPr bwMode="auto">
            <a:xfrm>
              <a:off x="523" y="4287"/>
              <a:ext cx="16" cy="16"/>
            </a:xfrm>
            <a:custGeom>
              <a:avLst/>
              <a:gdLst>
                <a:gd name="T0" fmla="*/ 1099769165 w 3"/>
                <a:gd name="T1" fmla="*/ 1581521759 h 3"/>
                <a:gd name="T2" fmla="*/ 1581521759 w 3"/>
                <a:gd name="T3" fmla="*/ 1099769165 h 3"/>
                <a:gd name="T4" fmla="*/ 1099769165 w 3"/>
                <a:gd name="T5" fmla="*/ 502742368 h 3"/>
                <a:gd name="T6" fmla="*/ 502742368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502742368 w 3"/>
                <a:gd name="T15" fmla="*/ 1581521759 h 3"/>
                <a:gd name="T16" fmla="*/ 1099769165 w 3"/>
                <a:gd name="T17" fmla="*/ 1581521759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2" y="3"/>
                  </a:move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5" name="Freeform 60"/>
            <p:cNvSpPr>
              <a:spLocks/>
            </p:cNvSpPr>
            <p:nvPr/>
          </p:nvSpPr>
          <p:spPr bwMode="auto">
            <a:xfrm>
              <a:off x="523" y="4259"/>
              <a:ext cx="16" cy="17"/>
            </a:xfrm>
            <a:custGeom>
              <a:avLst/>
              <a:gdLst>
                <a:gd name="T0" fmla="*/ 502742368 w 3"/>
                <a:gd name="T1" fmla="*/ 2147483647 h 3"/>
                <a:gd name="T2" fmla="*/ 1099769165 w 3"/>
                <a:gd name="T3" fmla="*/ 2114731146 h 3"/>
                <a:gd name="T4" fmla="*/ 1581521759 w 3"/>
                <a:gd name="T5" fmla="*/ 1163107534 h 3"/>
                <a:gd name="T6" fmla="*/ 1099769165 w 3"/>
                <a:gd name="T7" fmla="*/ 0 h 3"/>
                <a:gd name="T8" fmla="*/ 502742368 w 3"/>
                <a:gd name="T9" fmla="*/ 0 h 3"/>
                <a:gd name="T10" fmla="*/ 0 w 3"/>
                <a:gd name="T11" fmla="*/ 0 h 3"/>
                <a:gd name="T12" fmla="*/ 0 w 3"/>
                <a:gd name="T13" fmla="*/ 1163107534 h 3"/>
                <a:gd name="T14" fmla="*/ 0 w 3"/>
                <a:gd name="T15" fmla="*/ 2114731146 h 3"/>
                <a:gd name="T16" fmla="*/ 502742368 w 3"/>
                <a:gd name="T17" fmla="*/ 2147483647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3"/>
                <a:gd name="T29" fmla="*/ 3 w 3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3">
                  <a:moveTo>
                    <a:pt x="1" y="3"/>
                  </a:moveTo>
                  <a:cubicBezTo>
                    <a:pt x="2" y="3"/>
                    <a:pt x="2" y="2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6" name="Freeform 61"/>
            <p:cNvSpPr>
              <a:spLocks/>
            </p:cNvSpPr>
            <p:nvPr/>
          </p:nvSpPr>
          <p:spPr bwMode="auto">
            <a:xfrm>
              <a:off x="539" y="4303"/>
              <a:ext cx="17" cy="16"/>
            </a:xfrm>
            <a:custGeom>
              <a:avLst/>
              <a:gdLst>
                <a:gd name="T0" fmla="*/ 2114731146 w 3"/>
                <a:gd name="T1" fmla="*/ 1581521759 h 3"/>
                <a:gd name="T2" fmla="*/ 2147483647 w 3"/>
                <a:gd name="T3" fmla="*/ 1099769165 h 3"/>
                <a:gd name="T4" fmla="*/ 2114731146 w 3"/>
                <a:gd name="T5" fmla="*/ 502742368 h 3"/>
                <a:gd name="T6" fmla="*/ 1163107534 w 3"/>
                <a:gd name="T7" fmla="*/ 0 h 3"/>
                <a:gd name="T8" fmla="*/ 0 w 3"/>
                <a:gd name="T9" fmla="*/ 502742368 h 3"/>
                <a:gd name="T10" fmla="*/ 0 w 3"/>
                <a:gd name="T11" fmla="*/ 1099769165 h 3"/>
                <a:gd name="T12" fmla="*/ 0 w 3"/>
                <a:gd name="T13" fmla="*/ 1581521759 h 3"/>
                <a:gd name="T14" fmla="*/ 1163107534 w 3"/>
                <a:gd name="T15" fmla="*/ 1581521759 h 3"/>
                <a:gd name="T16" fmla="*/ 2114731146 w 3"/>
                <a:gd name="T17" fmla="*/ 1581521759 h 3"/>
                <a:gd name="T18" fmla="*/ 2114731146 w 3"/>
                <a:gd name="T19" fmla="*/ 1581521759 h 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"/>
                <a:gd name="T31" fmla="*/ 0 h 3"/>
                <a:gd name="T32" fmla="*/ 3 w 3"/>
                <a:gd name="T33" fmla="*/ 3 h 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" h="3">
                  <a:moveTo>
                    <a:pt x="2" y="3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1" y="3"/>
                    <a:pt x="1" y="3"/>
                  </a:cubicBezTo>
                  <a:lnTo>
                    <a:pt x="2" y="3"/>
                  </a:ln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7" name="Freeform 62"/>
            <p:cNvSpPr>
              <a:spLocks/>
            </p:cNvSpPr>
            <p:nvPr/>
          </p:nvSpPr>
          <p:spPr bwMode="auto">
            <a:xfrm>
              <a:off x="473" y="4276"/>
              <a:ext cx="16" cy="11"/>
            </a:xfrm>
            <a:custGeom>
              <a:avLst/>
              <a:gdLst>
                <a:gd name="T0" fmla="*/ 1581521759 w 3"/>
                <a:gd name="T1" fmla="*/ 833075539 h 2"/>
                <a:gd name="T2" fmla="*/ 1581521759 w 3"/>
                <a:gd name="T3" fmla="*/ 0 h 2"/>
                <a:gd name="T4" fmla="*/ 1099769165 w 3"/>
                <a:gd name="T5" fmla="*/ 0 h 2"/>
                <a:gd name="T6" fmla="*/ 502742368 w 3"/>
                <a:gd name="T7" fmla="*/ 0 h 2"/>
                <a:gd name="T8" fmla="*/ 0 w 3"/>
                <a:gd name="T9" fmla="*/ 833075539 h 2"/>
                <a:gd name="T10" fmla="*/ 502742368 w 3"/>
                <a:gd name="T11" fmla="*/ 1519689579 h 2"/>
                <a:gd name="T12" fmla="*/ 1099769165 w 3"/>
                <a:gd name="T13" fmla="*/ 1519689579 h 2"/>
                <a:gd name="T14" fmla="*/ 1581521759 w 3"/>
                <a:gd name="T15" fmla="*/ 1519689579 h 2"/>
                <a:gd name="T16" fmla="*/ 1581521759 w 3"/>
                <a:gd name="T17" fmla="*/ 833075539 h 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"/>
                <a:gd name="T28" fmla="*/ 0 h 2"/>
                <a:gd name="T29" fmla="*/ 3 w 3"/>
                <a:gd name="T30" fmla="*/ 2 h 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" h="2">
                  <a:moveTo>
                    <a:pt x="3" y="1"/>
                  </a:move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8" name="Freeform 63"/>
            <p:cNvSpPr>
              <a:spLocks/>
            </p:cNvSpPr>
            <p:nvPr/>
          </p:nvSpPr>
          <p:spPr bwMode="auto">
            <a:xfrm>
              <a:off x="473" y="4287"/>
              <a:ext cx="16" cy="32"/>
            </a:xfrm>
            <a:custGeom>
              <a:avLst/>
              <a:gdLst>
                <a:gd name="T0" fmla="*/ 0 w 3"/>
                <a:gd name="T1" fmla="*/ 2147483647 h 6"/>
                <a:gd name="T2" fmla="*/ 502742368 w 3"/>
                <a:gd name="T3" fmla="*/ 2147483647 h 6"/>
                <a:gd name="T4" fmla="*/ 502742368 w 3"/>
                <a:gd name="T5" fmla="*/ 2147483647 h 6"/>
                <a:gd name="T6" fmla="*/ 1099769165 w 3"/>
                <a:gd name="T7" fmla="*/ 2147483647 h 6"/>
                <a:gd name="T8" fmla="*/ 1581521759 w 3"/>
                <a:gd name="T9" fmla="*/ 2147483647 h 6"/>
                <a:gd name="T10" fmla="*/ 1581521759 w 3"/>
                <a:gd name="T11" fmla="*/ 2147483647 h 6"/>
                <a:gd name="T12" fmla="*/ 1581521759 w 3"/>
                <a:gd name="T13" fmla="*/ 2084259177 h 6"/>
                <a:gd name="T14" fmla="*/ 1099769165 w 3"/>
                <a:gd name="T15" fmla="*/ 1581521759 h 6"/>
                <a:gd name="T16" fmla="*/ 1581521759 w 3"/>
                <a:gd name="T17" fmla="*/ 1581521759 h 6"/>
                <a:gd name="T18" fmla="*/ 1581521759 w 3"/>
                <a:gd name="T19" fmla="*/ 1099769165 h 6"/>
                <a:gd name="T20" fmla="*/ 1581521759 w 3"/>
                <a:gd name="T21" fmla="*/ 502742368 h 6"/>
                <a:gd name="T22" fmla="*/ 1099769165 w 3"/>
                <a:gd name="T23" fmla="*/ 0 h 6"/>
                <a:gd name="T24" fmla="*/ 502742368 w 3"/>
                <a:gd name="T25" fmla="*/ 502742368 h 6"/>
                <a:gd name="T26" fmla="*/ 0 w 3"/>
                <a:gd name="T27" fmla="*/ 1099769165 h 6"/>
                <a:gd name="T28" fmla="*/ 502742368 w 3"/>
                <a:gd name="T29" fmla="*/ 1581521759 h 6"/>
                <a:gd name="T30" fmla="*/ 1099769165 w 3"/>
                <a:gd name="T31" fmla="*/ 1581521759 h 6"/>
                <a:gd name="T32" fmla="*/ 502742368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39" name="Freeform 64"/>
            <p:cNvSpPr>
              <a:spLocks/>
            </p:cNvSpPr>
            <p:nvPr/>
          </p:nvSpPr>
          <p:spPr bwMode="auto">
            <a:xfrm>
              <a:off x="473" y="4227"/>
              <a:ext cx="16" cy="49"/>
            </a:xfrm>
            <a:custGeom>
              <a:avLst/>
              <a:gdLst>
                <a:gd name="T0" fmla="*/ 0 w 3"/>
                <a:gd name="T1" fmla="*/ 2147483647 h 9"/>
                <a:gd name="T2" fmla="*/ 502742368 w 3"/>
                <a:gd name="T3" fmla="*/ 2147483647 h 9"/>
                <a:gd name="T4" fmla="*/ 1099769165 w 3"/>
                <a:gd name="T5" fmla="*/ 2147483647 h 9"/>
                <a:gd name="T6" fmla="*/ 1581521759 w 3"/>
                <a:gd name="T7" fmla="*/ 2147483647 h 9"/>
                <a:gd name="T8" fmla="*/ 1581521759 w 3"/>
                <a:gd name="T9" fmla="*/ 2147483647 h 9"/>
                <a:gd name="T10" fmla="*/ 1581521759 w 3"/>
                <a:gd name="T11" fmla="*/ 2147483647 h 9"/>
                <a:gd name="T12" fmla="*/ 1099769165 w 3"/>
                <a:gd name="T13" fmla="*/ 2147483647 h 9"/>
                <a:gd name="T14" fmla="*/ 1581521759 w 3"/>
                <a:gd name="T15" fmla="*/ 2147483647 h 9"/>
                <a:gd name="T16" fmla="*/ 1581521759 w 3"/>
                <a:gd name="T17" fmla="*/ 2147483647 h 9"/>
                <a:gd name="T18" fmla="*/ 1581521759 w 3"/>
                <a:gd name="T19" fmla="*/ 1992557107 h 9"/>
                <a:gd name="T20" fmla="*/ 1099769165 w 3"/>
                <a:gd name="T21" fmla="*/ 1992557107 h 9"/>
                <a:gd name="T22" fmla="*/ 1581521759 w 3"/>
                <a:gd name="T23" fmla="*/ 1374176847 h 9"/>
                <a:gd name="T24" fmla="*/ 1581521759 w 3"/>
                <a:gd name="T25" fmla="*/ 617676229 h 9"/>
                <a:gd name="T26" fmla="*/ 1581521759 w 3"/>
                <a:gd name="T27" fmla="*/ 0 h 9"/>
                <a:gd name="T28" fmla="*/ 1099769165 w 3"/>
                <a:gd name="T29" fmla="*/ 0 h 9"/>
                <a:gd name="T30" fmla="*/ 502742368 w 3"/>
                <a:gd name="T31" fmla="*/ 0 h 9"/>
                <a:gd name="T32" fmla="*/ 0 w 3"/>
                <a:gd name="T33" fmla="*/ 617676229 h 9"/>
                <a:gd name="T34" fmla="*/ 502742368 w 3"/>
                <a:gd name="T35" fmla="*/ 1374176847 h 9"/>
                <a:gd name="T36" fmla="*/ 1099769165 w 3"/>
                <a:gd name="T37" fmla="*/ 1992557107 h 9"/>
                <a:gd name="T38" fmla="*/ 502742368 w 3"/>
                <a:gd name="T39" fmla="*/ 1992557107 h 9"/>
                <a:gd name="T40" fmla="*/ 0 w 3"/>
                <a:gd name="T41" fmla="*/ 2147483647 h 9"/>
                <a:gd name="T42" fmla="*/ 502742368 w 3"/>
                <a:gd name="T43" fmla="*/ 2147483647 h 9"/>
                <a:gd name="T44" fmla="*/ 1099769165 w 3"/>
                <a:gd name="T45" fmla="*/ 2147483647 h 9"/>
                <a:gd name="T46" fmla="*/ 502742368 w 3"/>
                <a:gd name="T47" fmla="*/ 2147483647 h 9"/>
                <a:gd name="T48" fmla="*/ 0 w 3"/>
                <a:gd name="T49" fmla="*/ 2147483647 h 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"/>
                <a:gd name="T76" fmla="*/ 0 h 9"/>
                <a:gd name="T77" fmla="*/ 3 w 3"/>
                <a:gd name="T78" fmla="*/ 9 h 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" h="9">
                  <a:moveTo>
                    <a:pt x="0" y="7"/>
                  </a:move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0" name="Freeform 65"/>
            <p:cNvSpPr>
              <a:spLocks/>
            </p:cNvSpPr>
            <p:nvPr/>
          </p:nvSpPr>
          <p:spPr bwMode="auto">
            <a:xfrm>
              <a:off x="489" y="4276"/>
              <a:ext cx="34" cy="11"/>
            </a:xfrm>
            <a:custGeom>
              <a:avLst/>
              <a:gdLst>
                <a:gd name="T0" fmla="*/ 1163107534 w 6"/>
                <a:gd name="T1" fmla="*/ 1519689579 h 2"/>
                <a:gd name="T2" fmla="*/ 2114731146 w 6"/>
                <a:gd name="T3" fmla="*/ 1519689579 h 2"/>
                <a:gd name="T4" fmla="*/ 2147483647 w 6"/>
                <a:gd name="T5" fmla="*/ 1519689579 h 2"/>
                <a:gd name="T6" fmla="*/ 2147483647 w 6"/>
                <a:gd name="T7" fmla="*/ 833075539 h 2"/>
                <a:gd name="T8" fmla="*/ 2147483647 w 6"/>
                <a:gd name="T9" fmla="*/ 1519689579 h 2"/>
                <a:gd name="T10" fmla="*/ 2147483647 w 6"/>
                <a:gd name="T11" fmla="*/ 1519689579 h 2"/>
                <a:gd name="T12" fmla="*/ 2147483647 w 6"/>
                <a:gd name="T13" fmla="*/ 1519689579 h 2"/>
                <a:gd name="T14" fmla="*/ 2147483647 w 6"/>
                <a:gd name="T15" fmla="*/ 833075539 h 2"/>
                <a:gd name="T16" fmla="*/ 2147483647 w 6"/>
                <a:gd name="T17" fmla="*/ 0 h 2"/>
                <a:gd name="T18" fmla="*/ 2147483647 w 6"/>
                <a:gd name="T19" fmla="*/ 0 h 2"/>
                <a:gd name="T20" fmla="*/ 2147483647 w 6"/>
                <a:gd name="T21" fmla="*/ 0 h 2"/>
                <a:gd name="T22" fmla="*/ 2147483647 w 6"/>
                <a:gd name="T23" fmla="*/ 833075539 h 2"/>
                <a:gd name="T24" fmla="*/ 2147483647 w 6"/>
                <a:gd name="T25" fmla="*/ 0 h 2"/>
                <a:gd name="T26" fmla="*/ 2114731146 w 6"/>
                <a:gd name="T27" fmla="*/ 0 h 2"/>
                <a:gd name="T28" fmla="*/ 1163107534 w 6"/>
                <a:gd name="T29" fmla="*/ 0 h 2"/>
                <a:gd name="T30" fmla="*/ 0 w 6"/>
                <a:gd name="T31" fmla="*/ 833075539 h 2"/>
                <a:gd name="T32" fmla="*/ 1163107534 w 6"/>
                <a:gd name="T33" fmla="*/ 1519689579 h 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"/>
                <a:gd name="T52" fmla="*/ 0 h 2"/>
                <a:gd name="T53" fmla="*/ 6 w 6"/>
                <a:gd name="T54" fmla="*/ 2 h 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" h="2">
                  <a:moveTo>
                    <a:pt x="1" y="2"/>
                  </a:move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1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0"/>
                    <a:pt x="4" y="0"/>
                    <a:pt x="3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1" name="Freeform 66"/>
            <p:cNvSpPr>
              <a:spLocks/>
            </p:cNvSpPr>
            <p:nvPr/>
          </p:nvSpPr>
          <p:spPr bwMode="auto">
            <a:xfrm>
              <a:off x="639" y="4287"/>
              <a:ext cx="17" cy="32"/>
            </a:xfrm>
            <a:custGeom>
              <a:avLst/>
              <a:gdLst>
                <a:gd name="T0" fmla="*/ 0 w 3"/>
                <a:gd name="T1" fmla="*/ 2147483647 h 6"/>
                <a:gd name="T2" fmla="*/ 1163107534 w 3"/>
                <a:gd name="T3" fmla="*/ 2147483647 h 6"/>
                <a:gd name="T4" fmla="*/ 1163107534 w 3"/>
                <a:gd name="T5" fmla="*/ 2147483647 h 6"/>
                <a:gd name="T6" fmla="*/ 2114731146 w 3"/>
                <a:gd name="T7" fmla="*/ 2147483647 h 6"/>
                <a:gd name="T8" fmla="*/ 2147483647 w 3"/>
                <a:gd name="T9" fmla="*/ 2147483647 h 6"/>
                <a:gd name="T10" fmla="*/ 2147483647 w 3"/>
                <a:gd name="T11" fmla="*/ 2147483647 h 6"/>
                <a:gd name="T12" fmla="*/ 2147483647 w 3"/>
                <a:gd name="T13" fmla="*/ 2084259177 h 6"/>
                <a:gd name="T14" fmla="*/ 2114731146 w 3"/>
                <a:gd name="T15" fmla="*/ 1581521759 h 6"/>
                <a:gd name="T16" fmla="*/ 2147483647 w 3"/>
                <a:gd name="T17" fmla="*/ 1581521759 h 6"/>
                <a:gd name="T18" fmla="*/ 2147483647 w 3"/>
                <a:gd name="T19" fmla="*/ 1099769165 h 6"/>
                <a:gd name="T20" fmla="*/ 2147483647 w 3"/>
                <a:gd name="T21" fmla="*/ 502742368 h 6"/>
                <a:gd name="T22" fmla="*/ 2114731146 w 3"/>
                <a:gd name="T23" fmla="*/ 0 h 6"/>
                <a:gd name="T24" fmla="*/ 1163107534 w 3"/>
                <a:gd name="T25" fmla="*/ 502742368 h 6"/>
                <a:gd name="T26" fmla="*/ 0 w 3"/>
                <a:gd name="T27" fmla="*/ 1099769165 h 6"/>
                <a:gd name="T28" fmla="*/ 1163107534 w 3"/>
                <a:gd name="T29" fmla="*/ 1581521759 h 6"/>
                <a:gd name="T30" fmla="*/ 2114731146 w 3"/>
                <a:gd name="T31" fmla="*/ 1581521759 h 6"/>
                <a:gd name="T32" fmla="*/ 1163107534 w 3"/>
                <a:gd name="T33" fmla="*/ 2084259177 h 6"/>
                <a:gd name="T34" fmla="*/ 0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0" y="5"/>
                  </a:move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2" y="6"/>
                  </a:lnTo>
                  <a:cubicBezTo>
                    <a:pt x="3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2" name="Freeform 67"/>
            <p:cNvSpPr>
              <a:spLocks/>
            </p:cNvSpPr>
            <p:nvPr/>
          </p:nvSpPr>
          <p:spPr bwMode="auto">
            <a:xfrm>
              <a:off x="639" y="4227"/>
              <a:ext cx="100" cy="49"/>
            </a:xfrm>
            <a:custGeom>
              <a:avLst/>
              <a:gdLst>
                <a:gd name="T0" fmla="*/ 922870720 w 18"/>
                <a:gd name="T1" fmla="*/ 2147483647 h 9"/>
                <a:gd name="T2" fmla="*/ 2147483647 w 18"/>
                <a:gd name="T3" fmla="*/ 2147483647 h 9"/>
                <a:gd name="T4" fmla="*/ 2147483647 w 18"/>
                <a:gd name="T5" fmla="*/ 2147483647 h 9"/>
                <a:gd name="T6" fmla="*/ 2147483647 w 18"/>
                <a:gd name="T7" fmla="*/ 2147483647 h 9"/>
                <a:gd name="T8" fmla="*/ 2147483647 w 18"/>
                <a:gd name="T9" fmla="*/ 1992557107 h 9"/>
                <a:gd name="T10" fmla="*/ 2147483647 w 18"/>
                <a:gd name="T11" fmla="*/ 1374176847 h 9"/>
                <a:gd name="T12" fmla="*/ 2147483647 w 18"/>
                <a:gd name="T13" fmla="*/ 1374176847 h 9"/>
                <a:gd name="T14" fmla="*/ 2147483647 w 18"/>
                <a:gd name="T15" fmla="*/ 1374176847 h 9"/>
                <a:gd name="T16" fmla="*/ 2147483647 w 18"/>
                <a:gd name="T17" fmla="*/ 1374176847 h 9"/>
                <a:gd name="T18" fmla="*/ 2147483647 w 18"/>
                <a:gd name="T19" fmla="*/ 1374176847 h 9"/>
                <a:gd name="T20" fmla="*/ 2147483647 w 18"/>
                <a:gd name="T21" fmla="*/ 1374176847 h 9"/>
                <a:gd name="T22" fmla="*/ 2147483647 w 18"/>
                <a:gd name="T23" fmla="*/ 1374176847 h 9"/>
                <a:gd name="T24" fmla="*/ 2147483647 w 18"/>
                <a:gd name="T25" fmla="*/ 1374176847 h 9"/>
                <a:gd name="T26" fmla="*/ 2147483647 w 18"/>
                <a:gd name="T27" fmla="*/ 1374176847 h 9"/>
                <a:gd name="T28" fmla="*/ 2147483647 w 18"/>
                <a:gd name="T29" fmla="*/ 1374176847 h 9"/>
                <a:gd name="T30" fmla="*/ 2147483647 w 18"/>
                <a:gd name="T31" fmla="*/ 1374176847 h 9"/>
                <a:gd name="T32" fmla="*/ 2147483647 w 18"/>
                <a:gd name="T33" fmla="*/ 0 h 9"/>
                <a:gd name="T34" fmla="*/ 2147483647 w 18"/>
                <a:gd name="T35" fmla="*/ 0 h 9"/>
                <a:gd name="T36" fmla="*/ 2147483647 w 18"/>
                <a:gd name="T37" fmla="*/ 0 h 9"/>
                <a:gd name="T38" fmla="*/ 2147483647 w 18"/>
                <a:gd name="T39" fmla="*/ 0 h 9"/>
                <a:gd name="T40" fmla="*/ 2147483647 w 18"/>
                <a:gd name="T41" fmla="*/ 0 h 9"/>
                <a:gd name="T42" fmla="*/ 2147483647 w 18"/>
                <a:gd name="T43" fmla="*/ 0 h 9"/>
                <a:gd name="T44" fmla="*/ 2147483647 w 18"/>
                <a:gd name="T45" fmla="*/ 0 h 9"/>
                <a:gd name="T46" fmla="*/ 2147483647 w 18"/>
                <a:gd name="T47" fmla="*/ 0 h 9"/>
                <a:gd name="T48" fmla="*/ 2147483647 w 18"/>
                <a:gd name="T49" fmla="*/ 0 h 9"/>
                <a:gd name="T50" fmla="*/ 2147483647 w 18"/>
                <a:gd name="T51" fmla="*/ 0 h 9"/>
                <a:gd name="T52" fmla="*/ 2147483647 w 18"/>
                <a:gd name="T53" fmla="*/ 0 h 9"/>
                <a:gd name="T54" fmla="*/ 922870720 w 18"/>
                <a:gd name="T55" fmla="*/ 0 h 9"/>
                <a:gd name="T56" fmla="*/ 922870720 w 18"/>
                <a:gd name="T57" fmla="*/ 1374176847 h 9"/>
                <a:gd name="T58" fmla="*/ 922870720 w 18"/>
                <a:gd name="T59" fmla="*/ 1992557107 h 9"/>
                <a:gd name="T60" fmla="*/ 922870720 w 18"/>
                <a:gd name="T61" fmla="*/ 2147483647 h 9"/>
                <a:gd name="T62" fmla="*/ 922870720 w 18"/>
                <a:gd name="T63" fmla="*/ 2147483647 h 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"/>
                <a:gd name="T97" fmla="*/ 0 h 9"/>
                <a:gd name="T98" fmla="*/ 18 w 18"/>
                <a:gd name="T99" fmla="*/ 9 h 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" h="9">
                  <a:moveTo>
                    <a:pt x="0" y="7"/>
                  </a:moveTo>
                  <a:cubicBezTo>
                    <a:pt x="0" y="8"/>
                    <a:pt x="1" y="8"/>
                    <a:pt x="1" y="8"/>
                  </a:cubicBezTo>
                  <a:cubicBezTo>
                    <a:pt x="1" y="8"/>
                    <a:pt x="1" y="9"/>
                    <a:pt x="2" y="9"/>
                  </a:cubicBezTo>
                  <a:cubicBezTo>
                    <a:pt x="2" y="9"/>
                    <a:pt x="3" y="8"/>
                    <a:pt x="3" y="8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6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3"/>
                    <a:pt x="5" y="3"/>
                    <a:pt x="6" y="2"/>
                  </a:cubicBezTo>
                  <a:cubicBezTo>
                    <a:pt x="6" y="2"/>
                    <a:pt x="6" y="2"/>
                    <a:pt x="6" y="1"/>
                  </a:cubicBezTo>
                  <a:cubicBezTo>
                    <a:pt x="6" y="2"/>
                    <a:pt x="6" y="2"/>
                    <a:pt x="7" y="2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3"/>
                    <a:pt x="9" y="2"/>
                  </a:cubicBezTo>
                  <a:cubicBezTo>
                    <a:pt x="9" y="2"/>
                    <a:pt x="9" y="2"/>
                    <a:pt x="9" y="1"/>
                  </a:cubicBezTo>
                  <a:cubicBezTo>
                    <a:pt x="9" y="2"/>
                    <a:pt x="9" y="2"/>
                    <a:pt x="9" y="2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3"/>
                    <a:pt x="11" y="2"/>
                  </a:cubicBezTo>
                  <a:cubicBezTo>
                    <a:pt x="12" y="2"/>
                    <a:pt x="12" y="2"/>
                    <a:pt x="12" y="1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3"/>
                    <a:pt x="14" y="3"/>
                    <a:pt x="14" y="2"/>
                  </a:cubicBezTo>
                  <a:cubicBezTo>
                    <a:pt x="15" y="2"/>
                    <a:pt x="15" y="2"/>
                    <a:pt x="15" y="1"/>
                  </a:cubicBezTo>
                  <a:cubicBezTo>
                    <a:pt x="15" y="2"/>
                    <a:pt x="15" y="2"/>
                    <a:pt x="15" y="2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8" y="2"/>
                    <a:pt x="18" y="1"/>
                  </a:cubicBezTo>
                  <a:cubicBezTo>
                    <a:pt x="18" y="1"/>
                    <a:pt x="17" y="1"/>
                    <a:pt x="17" y="0"/>
                  </a:cubicBezTo>
                  <a:cubicBezTo>
                    <a:pt x="17" y="0"/>
                    <a:pt x="17" y="0"/>
                    <a:pt x="16" y="0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5" y="1"/>
                    <a:pt x="14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0"/>
                    <a:pt x="13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1"/>
                    <a:pt x="12" y="1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9" y="1"/>
                    <a:pt x="9" y="1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6" y="1"/>
                    <a:pt x="6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6"/>
                    <a:pt x="1" y="6"/>
                    <a:pt x="2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3" name="Freeform 68"/>
            <p:cNvSpPr>
              <a:spLocks/>
            </p:cNvSpPr>
            <p:nvPr/>
          </p:nvSpPr>
          <p:spPr bwMode="auto">
            <a:xfrm>
              <a:off x="639" y="4276"/>
              <a:ext cx="67" cy="11"/>
            </a:xfrm>
            <a:custGeom>
              <a:avLst/>
              <a:gdLst>
                <a:gd name="T0" fmla="*/ 2147483647 w 12"/>
                <a:gd name="T1" fmla="*/ 833075539 h 2"/>
                <a:gd name="T2" fmla="*/ 2147483647 w 12"/>
                <a:gd name="T3" fmla="*/ 1519689579 h 2"/>
                <a:gd name="T4" fmla="*/ 2147483647 w 12"/>
                <a:gd name="T5" fmla="*/ 1519689579 h 2"/>
                <a:gd name="T6" fmla="*/ 2147483647 w 12"/>
                <a:gd name="T7" fmla="*/ 1519689579 h 2"/>
                <a:gd name="T8" fmla="*/ 2147483647 w 12"/>
                <a:gd name="T9" fmla="*/ 833075539 h 2"/>
                <a:gd name="T10" fmla="*/ 2147483647 w 12"/>
                <a:gd name="T11" fmla="*/ 1519689579 h 2"/>
                <a:gd name="T12" fmla="*/ 2147483647 w 12"/>
                <a:gd name="T13" fmla="*/ 1519689579 h 2"/>
                <a:gd name="T14" fmla="*/ 2147483647 w 12"/>
                <a:gd name="T15" fmla="*/ 1519689579 h 2"/>
                <a:gd name="T16" fmla="*/ 2147483647 w 12"/>
                <a:gd name="T17" fmla="*/ 833075539 h 2"/>
                <a:gd name="T18" fmla="*/ 2147483647 w 12"/>
                <a:gd name="T19" fmla="*/ 1519689579 h 2"/>
                <a:gd name="T20" fmla="*/ 2147483647 w 12"/>
                <a:gd name="T21" fmla="*/ 1519689579 h 2"/>
                <a:gd name="T22" fmla="*/ 2147483647 w 12"/>
                <a:gd name="T23" fmla="*/ 1519689579 h 2"/>
                <a:gd name="T24" fmla="*/ 2147483647 w 12"/>
                <a:gd name="T25" fmla="*/ 833075539 h 2"/>
                <a:gd name="T26" fmla="*/ 2147483647 w 12"/>
                <a:gd name="T27" fmla="*/ 0 h 2"/>
                <a:gd name="T28" fmla="*/ 2147483647 w 12"/>
                <a:gd name="T29" fmla="*/ 0 h 2"/>
                <a:gd name="T30" fmla="*/ 2147483647 w 12"/>
                <a:gd name="T31" fmla="*/ 0 h 2"/>
                <a:gd name="T32" fmla="*/ 2147483647 w 12"/>
                <a:gd name="T33" fmla="*/ 833075539 h 2"/>
                <a:gd name="T34" fmla="*/ 2147483647 w 12"/>
                <a:gd name="T35" fmla="*/ 0 h 2"/>
                <a:gd name="T36" fmla="*/ 2147483647 w 12"/>
                <a:gd name="T37" fmla="*/ 0 h 2"/>
                <a:gd name="T38" fmla="*/ 2147483647 w 12"/>
                <a:gd name="T39" fmla="*/ 0 h 2"/>
                <a:gd name="T40" fmla="*/ 2147483647 w 12"/>
                <a:gd name="T41" fmla="*/ 833075539 h 2"/>
                <a:gd name="T42" fmla="*/ 2147483647 w 12"/>
                <a:gd name="T43" fmla="*/ 0 h 2"/>
                <a:gd name="T44" fmla="*/ 2147483647 w 12"/>
                <a:gd name="T45" fmla="*/ 0 h 2"/>
                <a:gd name="T46" fmla="*/ 2147483647 w 12"/>
                <a:gd name="T47" fmla="*/ 0 h 2"/>
                <a:gd name="T48" fmla="*/ 2147483647 w 12"/>
                <a:gd name="T49" fmla="*/ 833075539 h 2"/>
                <a:gd name="T50" fmla="*/ 2147483647 w 12"/>
                <a:gd name="T51" fmla="*/ 0 h 2"/>
                <a:gd name="T52" fmla="*/ 1798147215 w 12"/>
                <a:gd name="T53" fmla="*/ 0 h 2"/>
                <a:gd name="T54" fmla="*/ 1002012732 w 12"/>
                <a:gd name="T55" fmla="*/ 0 h 2"/>
                <a:gd name="T56" fmla="*/ 0 w 12"/>
                <a:gd name="T57" fmla="*/ 833075539 h 2"/>
                <a:gd name="T58" fmla="*/ 1002012732 w 12"/>
                <a:gd name="T59" fmla="*/ 1519689579 h 2"/>
                <a:gd name="T60" fmla="*/ 1798147215 w 12"/>
                <a:gd name="T61" fmla="*/ 1519689579 h 2"/>
                <a:gd name="T62" fmla="*/ 2147483647 w 12"/>
                <a:gd name="T63" fmla="*/ 1519689579 h 2"/>
                <a:gd name="T64" fmla="*/ 2147483647 w 12"/>
                <a:gd name="T65" fmla="*/ 833075539 h 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2"/>
                <a:gd name="T100" fmla="*/ 0 h 2"/>
                <a:gd name="T101" fmla="*/ 12 w 12"/>
                <a:gd name="T102" fmla="*/ 2 h 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2" h="2">
                  <a:moveTo>
                    <a:pt x="3" y="1"/>
                  </a:moveTo>
                  <a:cubicBezTo>
                    <a:pt x="3" y="1"/>
                    <a:pt x="3" y="2"/>
                    <a:pt x="4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2"/>
                    <a:pt x="5" y="2"/>
                    <a:pt x="6" y="2"/>
                  </a:cubicBezTo>
                  <a:cubicBezTo>
                    <a:pt x="6" y="2"/>
                    <a:pt x="6" y="1"/>
                    <a:pt x="6" y="1"/>
                  </a:cubicBezTo>
                  <a:cubicBezTo>
                    <a:pt x="6" y="1"/>
                    <a:pt x="6" y="2"/>
                    <a:pt x="7" y="2"/>
                  </a:cubicBezTo>
                  <a:cubicBezTo>
                    <a:pt x="7" y="2"/>
                    <a:pt x="7" y="2"/>
                    <a:pt x="8" y="2"/>
                  </a:cubicBezTo>
                  <a:cubicBezTo>
                    <a:pt x="8" y="2"/>
                    <a:pt x="8" y="2"/>
                    <a:pt x="9" y="2"/>
                  </a:cubicBezTo>
                  <a:cubicBezTo>
                    <a:pt x="9" y="2"/>
                    <a:pt x="9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10" y="2"/>
                    <a:pt x="10" y="2"/>
                    <a:pt x="10" y="2"/>
                  </a:cubicBezTo>
                  <a:cubicBezTo>
                    <a:pt x="11" y="2"/>
                    <a:pt x="11" y="2"/>
                    <a:pt x="11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2" y="1"/>
                    <a:pt x="12" y="0"/>
                    <a:pt x="11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0"/>
                    <a:pt x="9" y="1"/>
                    <a:pt x="9" y="1"/>
                  </a:cubicBezTo>
                  <a:cubicBezTo>
                    <a:pt x="9" y="1"/>
                    <a:pt x="9" y="0"/>
                    <a:pt x="9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6" y="0"/>
                    <a:pt x="6" y="1"/>
                    <a:pt x="6" y="1"/>
                  </a:cubicBezTo>
                  <a:cubicBezTo>
                    <a:pt x="6" y="1"/>
                    <a:pt x="6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3" y="0"/>
                    <a:pt x="3" y="1"/>
                    <a:pt x="3" y="1"/>
                  </a:cubicBezTo>
                  <a:cubicBezTo>
                    <a:pt x="3" y="1"/>
                    <a:pt x="3" y="0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1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4" name="Freeform 69"/>
            <p:cNvSpPr>
              <a:spLocks/>
            </p:cNvSpPr>
            <p:nvPr/>
          </p:nvSpPr>
          <p:spPr bwMode="auto">
            <a:xfrm>
              <a:off x="845" y="4243"/>
              <a:ext cx="17" cy="44"/>
            </a:xfrm>
            <a:custGeom>
              <a:avLst/>
              <a:gdLst>
                <a:gd name="T0" fmla="*/ 2147483647 w 3"/>
                <a:gd name="T1" fmla="*/ 2147483647 h 8"/>
                <a:gd name="T2" fmla="*/ 2147483647 w 3"/>
                <a:gd name="T3" fmla="*/ 2147483647 h 8"/>
                <a:gd name="T4" fmla="*/ 2114731146 w 3"/>
                <a:gd name="T5" fmla="*/ 2147483647 h 8"/>
                <a:gd name="T6" fmla="*/ 2147483647 w 3"/>
                <a:gd name="T7" fmla="*/ 2147483647 h 8"/>
                <a:gd name="T8" fmla="*/ 2147483647 w 3"/>
                <a:gd name="T9" fmla="*/ 2147483647 h 8"/>
                <a:gd name="T10" fmla="*/ 2147483647 w 3"/>
                <a:gd name="T11" fmla="*/ 2147483647 h 8"/>
                <a:gd name="T12" fmla="*/ 2114731146 w 3"/>
                <a:gd name="T13" fmla="*/ 2147483647 h 8"/>
                <a:gd name="T14" fmla="*/ 2147483647 w 3"/>
                <a:gd name="T15" fmla="*/ 1519689579 h 8"/>
                <a:gd name="T16" fmla="*/ 2147483647 w 3"/>
                <a:gd name="T17" fmla="*/ 833075539 h 8"/>
                <a:gd name="T18" fmla="*/ 2147483647 w 3"/>
                <a:gd name="T19" fmla="*/ 0 h 8"/>
                <a:gd name="T20" fmla="*/ 2114731146 w 3"/>
                <a:gd name="T21" fmla="*/ 0 h 8"/>
                <a:gd name="T22" fmla="*/ 1163107534 w 3"/>
                <a:gd name="T23" fmla="*/ 0 h 8"/>
                <a:gd name="T24" fmla="*/ 0 w 3"/>
                <a:gd name="T25" fmla="*/ 833075539 h 8"/>
                <a:gd name="T26" fmla="*/ 1163107534 w 3"/>
                <a:gd name="T27" fmla="*/ 1519689579 h 8"/>
                <a:gd name="T28" fmla="*/ 2114731146 w 3"/>
                <a:gd name="T29" fmla="*/ 2147483647 h 8"/>
                <a:gd name="T30" fmla="*/ 1163107534 w 3"/>
                <a:gd name="T31" fmla="*/ 2147483647 h 8"/>
                <a:gd name="T32" fmla="*/ 0 w 3"/>
                <a:gd name="T33" fmla="*/ 2147483647 h 8"/>
                <a:gd name="T34" fmla="*/ 1163107534 w 3"/>
                <a:gd name="T35" fmla="*/ 2147483647 h 8"/>
                <a:gd name="T36" fmla="*/ 2114731146 w 3"/>
                <a:gd name="T37" fmla="*/ 2147483647 h 8"/>
                <a:gd name="T38" fmla="*/ 1163107534 w 3"/>
                <a:gd name="T39" fmla="*/ 2147483647 h 8"/>
                <a:gd name="T40" fmla="*/ 0 w 3"/>
                <a:gd name="T41" fmla="*/ 2147483647 h 8"/>
                <a:gd name="T42" fmla="*/ 1163107534 w 3"/>
                <a:gd name="T43" fmla="*/ 2147483647 h 8"/>
                <a:gd name="T44" fmla="*/ 2114731146 w 3"/>
                <a:gd name="T45" fmla="*/ 2147483647 h 8"/>
                <a:gd name="T46" fmla="*/ 2147483647 w 3"/>
                <a:gd name="T47" fmla="*/ 2147483647 h 8"/>
                <a:gd name="T48" fmla="*/ 2147483647 w 3"/>
                <a:gd name="T49" fmla="*/ 2147483647 h 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"/>
                <a:gd name="T76" fmla="*/ 0 h 8"/>
                <a:gd name="T77" fmla="*/ 3 w 3"/>
                <a:gd name="T78" fmla="*/ 8 h 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" h="8">
                  <a:moveTo>
                    <a:pt x="3" y="7"/>
                  </a:moveTo>
                  <a:cubicBezTo>
                    <a:pt x="3" y="7"/>
                    <a:pt x="3" y="6"/>
                    <a:pt x="3" y="6"/>
                  </a:cubicBezTo>
                  <a:cubicBezTo>
                    <a:pt x="3" y="6"/>
                    <a:pt x="2" y="6"/>
                    <a:pt x="2" y="6"/>
                  </a:cubicBezTo>
                  <a:cubicBezTo>
                    <a:pt x="2" y="6"/>
                    <a:pt x="3" y="5"/>
                    <a:pt x="3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3"/>
                    <a:pt x="3" y="3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2" y="3"/>
                    <a:pt x="1" y="3"/>
                    <a:pt x="1" y="3"/>
                  </a:cubicBezTo>
                  <a:cubicBezTo>
                    <a:pt x="1" y="3"/>
                    <a:pt x="0" y="4"/>
                    <a:pt x="0" y="4"/>
                  </a:cubicBezTo>
                  <a:cubicBezTo>
                    <a:pt x="0" y="5"/>
                    <a:pt x="1" y="5"/>
                    <a:pt x="1" y="5"/>
                  </a:cubicBezTo>
                  <a:cubicBezTo>
                    <a:pt x="1" y="5"/>
                    <a:pt x="1" y="6"/>
                    <a:pt x="2" y="6"/>
                  </a:cubicBezTo>
                  <a:cubicBezTo>
                    <a:pt x="2" y="6"/>
                    <a:pt x="1" y="6"/>
                    <a:pt x="1" y="6"/>
                  </a:cubicBezTo>
                  <a:cubicBezTo>
                    <a:pt x="1" y="6"/>
                    <a:pt x="0" y="7"/>
                    <a:pt x="0" y="7"/>
                  </a:cubicBezTo>
                  <a:cubicBezTo>
                    <a:pt x="0" y="7"/>
                    <a:pt x="1" y="8"/>
                    <a:pt x="1" y="8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8"/>
                    <a:pt x="3" y="7"/>
                    <a:pt x="3" y="7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5" name="Freeform 70"/>
            <p:cNvSpPr>
              <a:spLocks/>
            </p:cNvSpPr>
            <p:nvPr/>
          </p:nvSpPr>
          <p:spPr bwMode="auto">
            <a:xfrm>
              <a:off x="845" y="4287"/>
              <a:ext cx="17" cy="32"/>
            </a:xfrm>
            <a:custGeom>
              <a:avLst/>
              <a:gdLst>
                <a:gd name="T0" fmla="*/ 2147483647 w 3"/>
                <a:gd name="T1" fmla="*/ 2147483647 h 6"/>
                <a:gd name="T2" fmla="*/ 2147483647 w 3"/>
                <a:gd name="T3" fmla="*/ 2147483647 h 6"/>
                <a:gd name="T4" fmla="*/ 2147483647 w 3"/>
                <a:gd name="T5" fmla="*/ 2084259177 h 6"/>
                <a:gd name="T6" fmla="*/ 2114731146 w 3"/>
                <a:gd name="T7" fmla="*/ 1581521759 h 6"/>
                <a:gd name="T8" fmla="*/ 2147483647 w 3"/>
                <a:gd name="T9" fmla="*/ 1581521759 h 6"/>
                <a:gd name="T10" fmla="*/ 2147483647 w 3"/>
                <a:gd name="T11" fmla="*/ 1099769165 h 6"/>
                <a:gd name="T12" fmla="*/ 2147483647 w 3"/>
                <a:gd name="T13" fmla="*/ 502742368 h 6"/>
                <a:gd name="T14" fmla="*/ 2114731146 w 3"/>
                <a:gd name="T15" fmla="*/ 0 h 6"/>
                <a:gd name="T16" fmla="*/ 1163107534 w 3"/>
                <a:gd name="T17" fmla="*/ 502742368 h 6"/>
                <a:gd name="T18" fmla="*/ 0 w 3"/>
                <a:gd name="T19" fmla="*/ 1099769165 h 6"/>
                <a:gd name="T20" fmla="*/ 1163107534 w 3"/>
                <a:gd name="T21" fmla="*/ 1581521759 h 6"/>
                <a:gd name="T22" fmla="*/ 2114731146 w 3"/>
                <a:gd name="T23" fmla="*/ 1581521759 h 6"/>
                <a:gd name="T24" fmla="*/ 1163107534 w 3"/>
                <a:gd name="T25" fmla="*/ 2084259177 h 6"/>
                <a:gd name="T26" fmla="*/ 0 w 3"/>
                <a:gd name="T27" fmla="*/ 2147483647 h 6"/>
                <a:gd name="T28" fmla="*/ 1163107534 w 3"/>
                <a:gd name="T29" fmla="*/ 2147483647 h 6"/>
                <a:gd name="T30" fmla="*/ 1163107534 w 3"/>
                <a:gd name="T31" fmla="*/ 2147483647 h 6"/>
                <a:gd name="T32" fmla="*/ 2147483647 w 3"/>
                <a:gd name="T33" fmla="*/ 2147483647 h 6"/>
                <a:gd name="T34" fmla="*/ 2147483647 w 3"/>
                <a:gd name="T35" fmla="*/ 2147483647 h 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"/>
                <a:gd name="T55" fmla="*/ 0 h 6"/>
                <a:gd name="T56" fmla="*/ 3 w 3"/>
                <a:gd name="T57" fmla="*/ 6 h 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" h="6">
                  <a:moveTo>
                    <a:pt x="3" y="6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2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3" y="2"/>
                    <a:pt x="3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4"/>
                    <a:pt x="0" y="5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lnTo>
                    <a:pt x="3" y="6"/>
                  </a:lnTo>
                  <a:cubicBezTo>
                    <a:pt x="3" y="6"/>
                    <a:pt x="3" y="6"/>
                    <a:pt x="3" y="6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6" name="Freeform 71"/>
            <p:cNvSpPr>
              <a:spLocks/>
            </p:cNvSpPr>
            <p:nvPr/>
          </p:nvSpPr>
          <p:spPr bwMode="auto">
            <a:xfrm>
              <a:off x="817" y="4227"/>
              <a:ext cx="78" cy="16"/>
            </a:xfrm>
            <a:custGeom>
              <a:avLst/>
              <a:gdLst>
                <a:gd name="T0" fmla="*/ 951639320 w 14"/>
                <a:gd name="T1" fmla="*/ 1581521759 h 3"/>
                <a:gd name="T2" fmla="*/ 1758336673 w 14"/>
                <a:gd name="T3" fmla="*/ 1099769165 h 3"/>
                <a:gd name="T4" fmla="*/ 2147483647 w 14"/>
                <a:gd name="T5" fmla="*/ 502742368 h 3"/>
                <a:gd name="T6" fmla="*/ 2147483647 w 14"/>
                <a:gd name="T7" fmla="*/ 1099769165 h 3"/>
                <a:gd name="T8" fmla="*/ 2147483647 w 14"/>
                <a:gd name="T9" fmla="*/ 1581521759 h 3"/>
                <a:gd name="T10" fmla="*/ 2147483647 w 14"/>
                <a:gd name="T11" fmla="*/ 1099769165 h 3"/>
                <a:gd name="T12" fmla="*/ 2147483647 w 14"/>
                <a:gd name="T13" fmla="*/ 502742368 h 3"/>
                <a:gd name="T14" fmla="*/ 2147483647 w 14"/>
                <a:gd name="T15" fmla="*/ 1099769165 h 3"/>
                <a:gd name="T16" fmla="*/ 2147483647 w 14"/>
                <a:gd name="T17" fmla="*/ 1581521759 h 3"/>
                <a:gd name="T18" fmla="*/ 2147483647 w 14"/>
                <a:gd name="T19" fmla="*/ 1099769165 h 3"/>
                <a:gd name="T20" fmla="*/ 2147483647 w 14"/>
                <a:gd name="T21" fmla="*/ 502742368 h 3"/>
                <a:gd name="T22" fmla="*/ 2147483647 w 14"/>
                <a:gd name="T23" fmla="*/ 1099769165 h 3"/>
                <a:gd name="T24" fmla="*/ 2147483647 w 14"/>
                <a:gd name="T25" fmla="*/ 1581521759 h 3"/>
                <a:gd name="T26" fmla="*/ 2147483647 w 14"/>
                <a:gd name="T27" fmla="*/ 1099769165 h 3"/>
                <a:gd name="T28" fmla="*/ 2147483647 w 14"/>
                <a:gd name="T29" fmla="*/ 502742368 h 3"/>
                <a:gd name="T30" fmla="*/ 2147483647 w 14"/>
                <a:gd name="T31" fmla="*/ 1099769165 h 3"/>
                <a:gd name="T32" fmla="*/ 2147483647 w 14"/>
                <a:gd name="T33" fmla="*/ 1581521759 h 3"/>
                <a:gd name="T34" fmla="*/ 2147483647 w 14"/>
                <a:gd name="T35" fmla="*/ 1099769165 h 3"/>
                <a:gd name="T36" fmla="*/ 2147483647 w 14"/>
                <a:gd name="T37" fmla="*/ 502742368 h 3"/>
                <a:gd name="T38" fmla="*/ 2147483647 w 14"/>
                <a:gd name="T39" fmla="*/ 0 h 3"/>
                <a:gd name="T40" fmla="*/ 2147483647 w 14"/>
                <a:gd name="T41" fmla="*/ 0 h 3"/>
                <a:gd name="T42" fmla="*/ 2147483647 w 14"/>
                <a:gd name="T43" fmla="*/ 0 h 3"/>
                <a:gd name="T44" fmla="*/ 2147483647 w 14"/>
                <a:gd name="T45" fmla="*/ 502742368 h 3"/>
                <a:gd name="T46" fmla="*/ 2147483647 w 14"/>
                <a:gd name="T47" fmla="*/ 0 h 3"/>
                <a:gd name="T48" fmla="*/ 2147483647 w 14"/>
                <a:gd name="T49" fmla="*/ 0 h 3"/>
                <a:gd name="T50" fmla="*/ 2147483647 w 14"/>
                <a:gd name="T51" fmla="*/ 0 h 3"/>
                <a:gd name="T52" fmla="*/ 2147483647 w 14"/>
                <a:gd name="T53" fmla="*/ 502742368 h 3"/>
                <a:gd name="T54" fmla="*/ 2147483647 w 14"/>
                <a:gd name="T55" fmla="*/ 0 h 3"/>
                <a:gd name="T56" fmla="*/ 2147483647 w 14"/>
                <a:gd name="T57" fmla="*/ 0 h 3"/>
                <a:gd name="T58" fmla="*/ 2147483647 w 14"/>
                <a:gd name="T59" fmla="*/ 0 h 3"/>
                <a:gd name="T60" fmla="*/ 2147483647 w 14"/>
                <a:gd name="T61" fmla="*/ 502742368 h 3"/>
                <a:gd name="T62" fmla="*/ 2147483647 w 14"/>
                <a:gd name="T63" fmla="*/ 0 h 3"/>
                <a:gd name="T64" fmla="*/ 2147483647 w 14"/>
                <a:gd name="T65" fmla="*/ 0 h 3"/>
                <a:gd name="T66" fmla="*/ 2147483647 w 14"/>
                <a:gd name="T67" fmla="*/ 0 h 3"/>
                <a:gd name="T68" fmla="*/ 2147483647 w 14"/>
                <a:gd name="T69" fmla="*/ 502742368 h 3"/>
                <a:gd name="T70" fmla="*/ 1758336673 w 14"/>
                <a:gd name="T71" fmla="*/ 0 h 3"/>
                <a:gd name="T72" fmla="*/ 951639320 w 14"/>
                <a:gd name="T73" fmla="*/ 0 h 3"/>
                <a:gd name="T74" fmla="*/ 0 w 14"/>
                <a:gd name="T75" fmla="*/ 0 h 3"/>
                <a:gd name="T76" fmla="*/ 0 w 14"/>
                <a:gd name="T77" fmla="*/ 502742368 h 3"/>
                <a:gd name="T78" fmla="*/ 0 w 14"/>
                <a:gd name="T79" fmla="*/ 1099769165 h 3"/>
                <a:gd name="T80" fmla="*/ 951639320 w 14"/>
                <a:gd name="T81" fmla="*/ 1581521759 h 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4"/>
                <a:gd name="T124" fmla="*/ 0 h 3"/>
                <a:gd name="T125" fmla="*/ 14 w 14"/>
                <a:gd name="T126" fmla="*/ 3 h 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4" h="3">
                  <a:moveTo>
                    <a:pt x="1" y="3"/>
                  </a:moveTo>
                  <a:cubicBezTo>
                    <a:pt x="2" y="3"/>
                    <a:pt x="2" y="3"/>
                    <a:pt x="2" y="2"/>
                  </a:cubicBezTo>
                  <a:cubicBezTo>
                    <a:pt x="3" y="2"/>
                    <a:pt x="3" y="2"/>
                    <a:pt x="3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5" y="3"/>
                    <a:pt x="5" y="3"/>
                    <a:pt x="5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3"/>
                    <a:pt x="7" y="3"/>
                    <a:pt x="7" y="3"/>
                  </a:cubicBezTo>
                  <a:cubicBezTo>
                    <a:pt x="7" y="3"/>
                    <a:pt x="8" y="3"/>
                    <a:pt x="8" y="2"/>
                  </a:cubicBezTo>
                  <a:cubicBezTo>
                    <a:pt x="8" y="2"/>
                    <a:pt x="8" y="2"/>
                    <a:pt x="8" y="1"/>
                  </a:cubicBezTo>
                  <a:cubicBezTo>
                    <a:pt x="8" y="2"/>
                    <a:pt x="9" y="2"/>
                    <a:pt x="9" y="2"/>
                  </a:cubicBezTo>
                  <a:cubicBezTo>
                    <a:pt x="9" y="3"/>
                    <a:pt x="9" y="3"/>
                    <a:pt x="10" y="3"/>
                  </a:cubicBezTo>
                  <a:cubicBezTo>
                    <a:pt x="10" y="3"/>
                    <a:pt x="11" y="3"/>
                    <a:pt x="11" y="2"/>
                  </a:cubicBezTo>
                  <a:cubicBezTo>
                    <a:pt x="11" y="2"/>
                    <a:pt x="11" y="2"/>
                    <a:pt x="11" y="1"/>
                  </a:cubicBezTo>
                  <a:cubicBezTo>
                    <a:pt x="11" y="2"/>
                    <a:pt x="11" y="2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3"/>
                    <a:pt x="13" y="3"/>
                    <a:pt x="14" y="2"/>
                  </a:cubicBezTo>
                  <a:cubicBezTo>
                    <a:pt x="14" y="2"/>
                    <a:pt x="14" y="2"/>
                    <a:pt x="14" y="1"/>
                  </a:cubicBezTo>
                  <a:cubicBezTo>
                    <a:pt x="14" y="1"/>
                    <a:pt x="14" y="1"/>
                    <a:pt x="14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1" y="1"/>
                    <a:pt x="11" y="1"/>
                    <a:pt x="11" y="1"/>
                  </a:cubicBezTo>
                  <a:cubicBezTo>
                    <a:pt x="11" y="1"/>
                    <a:pt x="11" y="1"/>
                    <a:pt x="11" y="0"/>
                  </a:cubicBez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1"/>
                    <a:pt x="8" y="1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7" y="0"/>
                    <a:pt x="6" y="0"/>
                    <a:pt x="6" y="0"/>
                  </a:cubicBezTo>
                  <a:cubicBezTo>
                    <a:pt x="6" y="1"/>
                    <a:pt x="6" y="1"/>
                    <a:pt x="6" y="1"/>
                  </a:cubicBezTo>
                  <a:cubicBezTo>
                    <a:pt x="6" y="1"/>
                    <a:pt x="5" y="1"/>
                    <a:pt x="5" y="0"/>
                  </a:cubicBezTo>
                  <a:cubicBezTo>
                    <a:pt x="5" y="0"/>
                    <a:pt x="4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1" y="3"/>
                    <a:pt x="1" y="3"/>
                  </a:cubicBezTo>
                  <a:close/>
                </a:path>
              </a:pathLst>
            </a:custGeom>
            <a:solidFill>
              <a:srgbClr val="FF9E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7" name="Freeform 72"/>
            <p:cNvSpPr>
              <a:spLocks noEditPoints="1"/>
            </p:cNvSpPr>
            <p:nvPr/>
          </p:nvSpPr>
          <p:spPr bwMode="auto">
            <a:xfrm>
              <a:off x="39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928879827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928879827 w 25"/>
                <a:gd name="T55" fmla="*/ 2147483647 h 26"/>
                <a:gd name="T56" fmla="*/ 1721561223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12" y="1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1"/>
                    <a:pt x="13" y="1"/>
                    <a:pt x="12" y="1"/>
                  </a:cubicBezTo>
                  <a:close/>
                  <a:moveTo>
                    <a:pt x="21" y="1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0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1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3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1"/>
                    <a:pt x="17" y="1"/>
                    <a:pt x="16" y="1"/>
                  </a:cubicBezTo>
                  <a:close/>
                  <a:moveTo>
                    <a:pt x="8" y="1"/>
                  </a:moveTo>
                  <a:cubicBezTo>
                    <a:pt x="8" y="0"/>
                    <a:pt x="7" y="0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1"/>
                    <a:pt x="8" y="1"/>
                    <a:pt x="8" y="1"/>
                  </a:cubicBezTo>
                  <a:close/>
                  <a:moveTo>
                    <a:pt x="25" y="4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4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2" y="7"/>
                  </a:cubicBezTo>
                  <a:cubicBezTo>
                    <a:pt x="22" y="7"/>
                    <a:pt x="23" y="8"/>
                    <a:pt x="23" y="8"/>
                  </a:cubicBezTo>
                  <a:cubicBezTo>
                    <a:pt x="24" y="8"/>
                    <a:pt x="24" y="7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4"/>
                  </a:cubicBezTo>
                  <a:close/>
                  <a:moveTo>
                    <a:pt x="4" y="4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7"/>
                    <a:pt x="2" y="8"/>
                    <a:pt x="2" y="8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4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8"/>
                    <a:pt x="21" y="9"/>
                    <a:pt x="21" y="10"/>
                  </a:cubicBezTo>
                  <a:cubicBezTo>
                    <a:pt x="21" y="10"/>
                    <a:pt x="21" y="10"/>
                    <a:pt x="22" y="11"/>
                  </a:cubicBezTo>
                  <a:cubicBezTo>
                    <a:pt x="22" y="11"/>
                    <a:pt x="23" y="11"/>
                    <a:pt x="23" y="11"/>
                  </a:cubicBezTo>
                  <a:cubicBezTo>
                    <a:pt x="24" y="11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4" y="12"/>
                    <a:pt x="24" y="11"/>
                    <a:pt x="23" y="11"/>
                  </a:cubicBezTo>
                  <a:cubicBezTo>
                    <a:pt x="23" y="11"/>
                    <a:pt x="22" y="12"/>
                    <a:pt x="22" y="12"/>
                  </a:cubicBezTo>
                  <a:cubicBezTo>
                    <a:pt x="21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2"/>
                    <a:pt x="25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25" y="16"/>
                  </a:moveTo>
                  <a:cubicBezTo>
                    <a:pt x="24" y="15"/>
                    <a:pt x="24" y="15"/>
                    <a:pt x="23" y="15"/>
                  </a:cubicBezTo>
                  <a:cubicBezTo>
                    <a:pt x="23" y="15"/>
                    <a:pt x="22" y="15"/>
                    <a:pt x="22" y="16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1" y="17"/>
                    <a:pt x="21" y="18"/>
                    <a:pt x="22" y="18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8"/>
                  </a:cubicBezTo>
                  <a:cubicBezTo>
                    <a:pt x="25" y="18"/>
                    <a:pt x="25" y="17"/>
                    <a:pt x="25" y="17"/>
                  </a:cubicBezTo>
                  <a:cubicBezTo>
                    <a:pt x="25" y="16"/>
                    <a:pt x="25" y="16"/>
                    <a:pt x="25" y="16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4" y="16"/>
                  </a:cubicBezTo>
                  <a:close/>
                  <a:moveTo>
                    <a:pt x="25" y="19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19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2" y="22"/>
                    <a:pt x="23" y="23"/>
                    <a:pt x="23" y="23"/>
                  </a:cubicBezTo>
                  <a:cubicBezTo>
                    <a:pt x="24" y="23"/>
                    <a:pt x="24" y="22"/>
                    <a:pt x="25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5" y="19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2"/>
                    <a:pt x="2" y="23"/>
                    <a:pt x="2" y="23"/>
                  </a:cubicBezTo>
                  <a:cubicBezTo>
                    <a:pt x="3" y="23"/>
                    <a:pt x="3" y="22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21" y="23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6"/>
                    <a:pt x="10" y="26"/>
                    <a:pt x="11" y="26"/>
                  </a:cubicBezTo>
                  <a:cubicBezTo>
                    <a:pt x="11" y="26"/>
                    <a:pt x="12" y="26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3"/>
                  </a:cubicBezTo>
                  <a:close/>
                  <a:moveTo>
                    <a:pt x="8" y="23"/>
                  </a:moveTo>
                  <a:cubicBezTo>
                    <a:pt x="8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6"/>
                    <a:pt x="6" y="26"/>
                    <a:pt x="6" y="26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8" name="Freeform 73"/>
            <p:cNvSpPr>
              <a:spLocks noEditPoints="1"/>
            </p:cNvSpPr>
            <p:nvPr/>
          </p:nvSpPr>
          <p:spPr bwMode="auto">
            <a:xfrm>
              <a:off x="195" y="3775"/>
              <a:ext cx="139" cy="142"/>
            </a:xfrm>
            <a:custGeom>
              <a:avLst/>
              <a:gdLst>
                <a:gd name="T0" fmla="*/ 2147483647 w 25"/>
                <a:gd name="T1" fmla="*/ 2147483647 h 26"/>
                <a:gd name="T2" fmla="*/ 2147483647 w 25"/>
                <a:gd name="T3" fmla="*/ 2147483647 h 26"/>
                <a:gd name="T4" fmla="*/ 2147483647 w 25"/>
                <a:gd name="T5" fmla="*/ 2147483647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92887982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2147483647 h 26"/>
                <a:gd name="T20" fmla="*/ 2147483647 w 25"/>
                <a:gd name="T21" fmla="*/ 2147483647 h 26"/>
                <a:gd name="T22" fmla="*/ 2147483647 w 25"/>
                <a:gd name="T23" fmla="*/ 2147483647 h 26"/>
                <a:gd name="T24" fmla="*/ 92887982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2147483647 w 25"/>
                <a:gd name="T31" fmla="*/ 2147483647 h 26"/>
                <a:gd name="T32" fmla="*/ 2147483647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2147483647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92887982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2147483647 w 25"/>
                <a:gd name="T67" fmla="*/ 2147483647 h 26"/>
                <a:gd name="T68" fmla="*/ 2147483647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2147483647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92887982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92887982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8" y="4"/>
                  </a:moveTo>
                  <a:cubicBezTo>
                    <a:pt x="8" y="4"/>
                    <a:pt x="7" y="4"/>
                    <a:pt x="7" y="4"/>
                  </a:cubicBezTo>
                  <a:cubicBezTo>
                    <a:pt x="6" y="4"/>
                    <a:pt x="6" y="4"/>
                    <a:pt x="5" y="4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6"/>
                    <a:pt x="5" y="7"/>
                    <a:pt x="5" y="7"/>
                  </a:cubicBezTo>
                  <a:cubicBezTo>
                    <a:pt x="6" y="7"/>
                    <a:pt x="6" y="8"/>
                    <a:pt x="7" y="8"/>
                  </a:cubicBezTo>
                  <a:cubicBezTo>
                    <a:pt x="7" y="8"/>
                    <a:pt x="8" y="7"/>
                    <a:pt x="8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9" y="5"/>
                    <a:pt x="9" y="5"/>
                    <a:pt x="8" y="4"/>
                  </a:cubicBezTo>
                  <a:close/>
                  <a:moveTo>
                    <a:pt x="25" y="1"/>
                  </a:moveTo>
                  <a:cubicBezTo>
                    <a:pt x="25" y="0"/>
                    <a:pt x="24" y="0"/>
                    <a:pt x="23" y="0"/>
                  </a:cubicBezTo>
                  <a:cubicBezTo>
                    <a:pt x="23" y="0"/>
                    <a:pt x="22" y="0"/>
                    <a:pt x="22" y="1"/>
                  </a:cubicBezTo>
                  <a:cubicBezTo>
                    <a:pt x="22" y="1"/>
                    <a:pt x="21" y="1"/>
                    <a:pt x="21" y="2"/>
                  </a:cubicBezTo>
                  <a:cubicBezTo>
                    <a:pt x="21" y="3"/>
                    <a:pt x="22" y="3"/>
                    <a:pt x="22" y="3"/>
                  </a:cubicBezTo>
                  <a:cubicBezTo>
                    <a:pt x="22" y="4"/>
                    <a:pt x="23" y="4"/>
                    <a:pt x="23" y="4"/>
                  </a:cubicBezTo>
                  <a:cubicBezTo>
                    <a:pt x="24" y="4"/>
                    <a:pt x="24" y="4"/>
                    <a:pt x="25" y="3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1"/>
                    <a:pt x="25" y="1"/>
                    <a:pt x="25" y="1"/>
                  </a:cubicBezTo>
                  <a:close/>
                  <a:moveTo>
                    <a:pt x="4" y="1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2" y="0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2" y="4"/>
                    <a:pt x="3" y="4"/>
                  </a:cubicBezTo>
                  <a:cubicBezTo>
                    <a:pt x="3" y="4"/>
                    <a:pt x="4" y="4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1"/>
                    <a:pt x="4" y="1"/>
                    <a:pt x="4" y="1"/>
                  </a:cubicBezTo>
                  <a:close/>
                  <a:moveTo>
                    <a:pt x="25" y="4"/>
                  </a:moveTo>
                  <a:cubicBezTo>
                    <a:pt x="25" y="4"/>
                    <a:pt x="24" y="4"/>
                    <a:pt x="23" y="4"/>
                  </a:cubicBezTo>
                  <a:cubicBezTo>
                    <a:pt x="23" y="4"/>
                    <a:pt x="22" y="4"/>
                    <a:pt x="22" y="4"/>
                  </a:cubicBezTo>
                  <a:cubicBezTo>
                    <a:pt x="22" y="5"/>
                    <a:pt x="21" y="5"/>
                    <a:pt x="21" y="6"/>
                  </a:cubicBezTo>
                  <a:cubicBezTo>
                    <a:pt x="21" y="6"/>
                    <a:pt x="22" y="7"/>
                    <a:pt x="22" y="7"/>
                  </a:cubicBezTo>
                  <a:cubicBezTo>
                    <a:pt x="22" y="7"/>
                    <a:pt x="23" y="8"/>
                    <a:pt x="23" y="8"/>
                  </a:cubicBezTo>
                  <a:cubicBezTo>
                    <a:pt x="24" y="8"/>
                    <a:pt x="24" y="7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4"/>
                  </a:cubicBezTo>
                  <a:close/>
                  <a:moveTo>
                    <a:pt x="4" y="4"/>
                  </a:moveTo>
                  <a:cubicBezTo>
                    <a:pt x="4" y="4"/>
                    <a:pt x="3" y="4"/>
                    <a:pt x="3" y="4"/>
                  </a:cubicBezTo>
                  <a:cubicBezTo>
                    <a:pt x="2" y="4"/>
                    <a:pt x="2" y="4"/>
                    <a:pt x="1" y="4"/>
                  </a:cubicBezTo>
                  <a:cubicBezTo>
                    <a:pt x="1" y="5"/>
                    <a:pt x="1" y="5"/>
                    <a:pt x="1" y="6"/>
                  </a:cubicBezTo>
                  <a:cubicBezTo>
                    <a:pt x="1" y="6"/>
                    <a:pt x="1" y="7"/>
                    <a:pt x="1" y="7"/>
                  </a:cubicBezTo>
                  <a:cubicBezTo>
                    <a:pt x="2" y="7"/>
                    <a:pt x="2" y="8"/>
                    <a:pt x="3" y="8"/>
                  </a:cubicBezTo>
                  <a:cubicBezTo>
                    <a:pt x="3" y="8"/>
                    <a:pt x="4" y="7"/>
                    <a:pt x="4" y="7"/>
                  </a:cubicBezTo>
                  <a:cubicBezTo>
                    <a:pt x="4" y="7"/>
                    <a:pt x="5" y="6"/>
                    <a:pt x="5" y="6"/>
                  </a:cubicBezTo>
                  <a:cubicBezTo>
                    <a:pt x="5" y="5"/>
                    <a:pt x="4" y="5"/>
                    <a:pt x="4" y="4"/>
                  </a:cubicBezTo>
                  <a:close/>
                  <a:moveTo>
                    <a:pt x="25" y="8"/>
                  </a:moveTo>
                  <a:cubicBezTo>
                    <a:pt x="25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2" y="8"/>
                    <a:pt x="21" y="9"/>
                    <a:pt x="21" y="10"/>
                  </a:cubicBezTo>
                  <a:cubicBezTo>
                    <a:pt x="21" y="10"/>
                    <a:pt x="21" y="10"/>
                    <a:pt x="22" y="11"/>
                  </a:cubicBezTo>
                  <a:cubicBezTo>
                    <a:pt x="22" y="11"/>
                    <a:pt x="23" y="11"/>
                    <a:pt x="23" y="11"/>
                  </a:cubicBezTo>
                  <a:cubicBezTo>
                    <a:pt x="24" y="11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12" y="8"/>
                  </a:moveTo>
                  <a:cubicBezTo>
                    <a:pt x="12" y="8"/>
                    <a:pt x="12" y="8"/>
                    <a:pt x="11" y="8"/>
                  </a:cubicBezTo>
                  <a:cubicBezTo>
                    <a:pt x="10" y="8"/>
                    <a:pt x="10" y="8"/>
                    <a:pt x="9" y="8"/>
                  </a:cubicBezTo>
                  <a:cubicBezTo>
                    <a:pt x="9" y="9"/>
                    <a:pt x="9" y="9"/>
                    <a:pt x="9" y="10"/>
                  </a:cubicBezTo>
                  <a:cubicBezTo>
                    <a:pt x="9" y="10"/>
                    <a:pt x="9" y="10"/>
                    <a:pt x="9" y="11"/>
                  </a:cubicBezTo>
                  <a:cubicBezTo>
                    <a:pt x="10" y="11"/>
                    <a:pt x="10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9"/>
                    <a:pt x="13" y="9"/>
                    <a:pt x="12" y="8"/>
                  </a:cubicBezTo>
                  <a:close/>
                  <a:moveTo>
                    <a:pt x="4" y="8"/>
                  </a:moveTo>
                  <a:cubicBezTo>
                    <a:pt x="4" y="8"/>
                    <a:pt x="3" y="8"/>
                    <a:pt x="3" y="8"/>
                  </a:cubicBezTo>
                  <a:cubicBezTo>
                    <a:pt x="2" y="8"/>
                    <a:pt x="2" y="8"/>
                    <a:pt x="1" y="8"/>
                  </a:cubicBezTo>
                  <a:cubicBezTo>
                    <a:pt x="1" y="8"/>
                    <a:pt x="1" y="9"/>
                    <a:pt x="1" y="10"/>
                  </a:cubicBezTo>
                  <a:cubicBezTo>
                    <a:pt x="1" y="10"/>
                    <a:pt x="1" y="11"/>
                    <a:pt x="1" y="11"/>
                  </a:cubicBezTo>
                  <a:cubicBezTo>
                    <a:pt x="1" y="11"/>
                    <a:pt x="2" y="11"/>
                    <a:pt x="3" y="11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4" y="11"/>
                    <a:pt x="5" y="10"/>
                    <a:pt x="5" y="10"/>
                  </a:cubicBezTo>
                  <a:cubicBezTo>
                    <a:pt x="5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5" y="12"/>
                    <a:pt x="24" y="11"/>
                    <a:pt x="23" y="11"/>
                  </a:cubicBezTo>
                  <a:cubicBezTo>
                    <a:pt x="23" y="11"/>
                    <a:pt x="22" y="12"/>
                    <a:pt x="22" y="12"/>
                  </a:cubicBezTo>
                  <a:cubicBezTo>
                    <a:pt x="22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2"/>
                    <a:pt x="25" y="12"/>
                  </a:cubicBezTo>
                  <a:close/>
                  <a:moveTo>
                    <a:pt x="17" y="12"/>
                  </a:moveTo>
                  <a:cubicBezTo>
                    <a:pt x="16" y="12"/>
                    <a:pt x="16" y="11"/>
                    <a:pt x="15" y="11"/>
                  </a:cubicBezTo>
                  <a:cubicBezTo>
                    <a:pt x="15" y="11"/>
                    <a:pt x="14" y="12"/>
                    <a:pt x="14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4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7" y="12"/>
                  </a:cubicBezTo>
                  <a:close/>
                  <a:moveTo>
                    <a:pt x="4" y="12"/>
                  </a:moveTo>
                  <a:cubicBezTo>
                    <a:pt x="4" y="12"/>
                    <a:pt x="3" y="11"/>
                    <a:pt x="3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1" y="12"/>
                    <a:pt x="0" y="13"/>
                    <a:pt x="0" y="13"/>
                  </a:cubicBezTo>
                  <a:cubicBezTo>
                    <a:pt x="0" y="14"/>
                    <a:pt x="1" y="14"/>
                    <a:pt x="1" y="15"/>
                  </a:cubicBezTo>
                  <a:cubicBezTo>
                    <a:pt x="1" y="15"/>
                    <a:pt x="2" y="15"/>
                    <a:pt x="3" y="15"/>
                  </a:cubicBezTo>
                  <a:cubicBezTo>
                    <a:pt x="3" y="15"/>
                    <a:pt x="4" y="15"/>
                    <a:pt x="4" y="15"/>
                  </a:cubicBezTo>
                  <a:cubicBezTo>
                    <a:pt x="4" y="14"/>
                    <a:pt x="5" y="14"/>
                    <a:pt x="5" y="13"/>
                  </a:cubicBezTo>
                  <a:cubicBezTo>
                    <a:pt x="5" y="13"/>
                    <a:pt x="4" y="12"/>
                    <a:pt x="4" y="12"/>
                  </a:cubicBezTo>
                  <a:close/>
                  <a:moveTo>
                    <a:pt x="25" y="16"/>
                  </a:moveTo>
                  <a:cubicBezTo>
                    <a:pt x="25" y="15"/>
                    <a:pt x="24" y="15"/>
                    <a:pt x="23" y="15"/>
                  </a:cubicBezTo>
                  <a:cubicBezTo>
                    <a:pt x="23" y="15"/>
                    <a:pt x="22" y="15"/>
                    <a:pt x="22" y="16"/>
                  </a:cubicBezTo>
                  <a:cubicBezTo>
                    <a:pt x="22" y="16"/>
                    <a:pt x="21" y="16"/>
                    <a:pt x="21" y="17"/>
                  </a:cubicBezTo>
                  <a:cubicBezTo>
                    <a:pt x="21" y="18"/>
                    <a:pt x="21" y="18"/>
                    <a:pt x="22" y="18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8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5" y="16"/>
                  </a:cubicBezTo>
                  <a:close/>
                  <a:moveTo>
                    <a:pt x="21" y="16"/>
                  </a:moveTo>
                  <a:cubicBezTo>
                    <a:pt x="20" y="15"/>
                    <a:pt x="20" y="15"/>
                    <a:pt x="19" y="15"/>
                  </a:cubicBezTo>
                  <a:cubicBezTo>
                    <a:pt x="19" y="15"/>
                    <a:pt x="18" y="15"/>
                    <a:pt x="18" y="16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8"/>
                    <a:pt x="17" y="18"/>
                    <a:pt x="18" y="18"/>
                  </a:cubicBezTo>
                  <a:cubicBezTo>
                    <a:pt x="18" y="19"/>
                    <a:pt x="19" y="19"/>
                    <a:pt x="19" y="19"/>
                  </a:cubicBezTo>
                  <a:cubicBezTo>
                    <a:pt x="20" y="19"/>
                    <a:pt x="20" y="19"/>
                    <a:pt x="21" y="18"/>
                  </a:cubicBezTo>
                  <a:cubicBezTo>
                    <a:pt x="21" y="18"/>
                    <a:pt x="21" y="18"/>
                    <a:pt x="21" y="17"/>
                  </a:cubicBezTo>
                  <a:cubicBezTo>
                    <a:pt x="21" y="17"/>
                    <a:pt x="21" y="16"/>
                    <a:pt x="21" y="16"/>
                  </a:cubicBezTo>
                  <a:close/>
                  <a:moveTo>
                    <a:pt x="4" y="16"/>
                  </a:moveTo>
                  <a:cubicBezTo>
                    <a:pt x="4" y="15"/>
                    <a:pt x="3" y="15"/>
                    <a:pt x="3" y="15"/>
                  </a:cubicBezTo>
                  <a:cubicBezTo>
                    <a:pt x="2" y="15"/>
                    <a:pt x="2" y="15"/>
                    <a:pt x="1" y="16"/>
                  </a:cubicBezTo>
                  <a:cubicBezTo>
                    <a:pt x="1" y="16"/>
                    <a:pt x="1" y="16"/>
                    <a:pt x="1" y="17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1" y="19"/>
                    <a:pt x="2" y="19"/>
                    <a:pt x="3" y="19"/>
                  </a:cubicBezTo>
                  <a:cubicBezTo>
                    <a:pt x="3" y="19"/>
                    <a:pt x="4" y="19"/>
                    <a:pt x="4" y="18"/>
                  </a:cubicBezTo>
                  <a:cubicBezTo>
                    <a:pt x="4" y="18"/>
                    <a:pt x="5" y="18"/>
                    <a:pt x="5" y="17"/>
                  </a:cubicBezTo>
                  <a:cubicBezTo>
                    <a:pt x="5" y="17"/>
                    <a:pt x="4" y="16"/>
                    <a:pt x="4" y="16"/>
                  </a:cubicBezTo>
                  <a:close/>
                  <a:moveTo>
                    <a:pt x="25" y="19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19"/>
                  </a:cubicBezTo>
                  <a:cubicBezTo>
                    <a:pt x="22" y="20"/>
                    <a:pt x="21" y="20"/>
                    <a:pt x="21" y="21"/>
                  </a:cubicBezTo>
                  <a:cubicBezTo>
                    <a:pt x="21" y="21"/>
                    <a:pt x="22" y="22"/>
                    <a:pt x="22" y="22"/>
                  </a:cubicBezTo>
                  <a:cubicBezTo>
                    <a:pt x="22" y="23"/>
                    <a:pt x="23" y="23"/>
                    <a:pt x="23" y="23"/>
                  </a:cubicBezTo>
                  <a:cubicBezTo>
                    <a:pt x="24" y="23"/>
                    <a:pt x="24" y="23"/>
                    <a:pt x="25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5" y="19"/>
                  </a:cubicBezTo>
                  <a:close/>
                  <a:moveTo>
                    <a:pt x="4" y="19"/>
                  </a:moveTo>
                  <a:cubicBezTo>
                    <a:pt x="4" y="19"/>
                    <a:pt x="3" y="19"/>
                    <a:pt x="3" y="19"/>
                  </a:cubicBezTo>
                  <a:cubicBezTo>
                    <a:pt x="2" y="19"/>
                    <a:pt x="2" y="19"/>
                    <a:pt x="1" y="19"/>
                  </a:cubicBezTo>
                  <a:cubicBezTo>
                    <a:pt x="1" y="20"/>
                    <a:pt x="1" y="20"/>
                    <a:pt x="1" y="21"/>
                  </a:cubicBezTo>
                  <a:cubicBezTo>
                    <a:pt x="1" y="21"/>
                    <a:pt x="1" y="22"/>
                    <a:pt x="1" y="22"/>
                  </a:cubicBezTo>
                  <a:cubicBezTo>
                    <a:pt x="1" y="23"/>
                    <a:pt x="2" y="23"/>
                    <a:pt x="3" y="23"/>
                  </a:cubicBezTo>
                  <a:cubicBezTo>
                    <a:pt x="3" y="23"/>
                    <a:pt x="4" y="23"/>
                    <a:pt x="4" y="22"/>
                  </a:cubicBezTo>
                  <a:cubicBezTo>
                    <a:pt x="4" y="22"/>
                    <a:pt x="5" y="21"/>
                    <a:pt x="5" y="21"/>
                  </a:cubicBezTo>
                  <a:cubicBezTo>
                    <a:pt x="5" y="20"/>
                    <a:pt x="4" y="20"/>
                    <a:pt x="4" y="19"/>
                  </a:cubicBezTo>
                  <a:close/>
                  <a:moveTo>
                    <a:pt x="25" y="23"/>
                  </a:moveTo>
                  <a:cubicBezTo>
                    <a:pt x="25" y="23"/>
                    <a:pt x="24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2" y="24"/>
                    <a:pt x="21" y="24"/>
                    <a:pt x="21" y="25"/>
                  </a:cubicBezTo>
                  <a:cubicBezTo>
                    <a:pt x="21" y="25"/>
                    <a:pt x="21" y="26"/>
                    <a:pt x="22" y="26"/>
                  </a:cubicBezTo>
                  <a:cubicBezTo>
                    <a:pt x="22" y="26"/>
                    <a:pt x="23" y="26"/>
                    <a:pt x="23" y="26"/>
                  </a:cubicBezTo>
                  <a:cubicBezTo>
                    <a:pt x="24" y="26"/>
                    <a:pt x="24" y="26"/>
                    <a:pt x="25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5" y="23"/>
                  </a:cubicBezTo>
                  <a:close/>
                  <a:moveTo>
                    <a:pt x="4" y="23"/>
                  </a:moveTo>
                  <a:cubicBezTo>
                    <a:pt x="4" y="23"/>
                    <a:pt x="3" y="23"/>
                    <a:pt x="3" y="23"/>
                  </a:cubicBezTo>
                  <a:cubicBezTo>
                    <a:pt x="2" y="23"/>
                    <a:pt x="2" y="23"/>
                    <a:pt x="1" y="23"/>
                  </a:cubicBezTo>
                  <a:cubicBezTo>
                    <a:pt x="1" y="24"/>
                    <a:pt x="1" y="24"/>
                    <a:pt x="1" y="25"/>
                  </a:cubicBezTo>
                  <a:cubicBezTo>
                    <a:pt x="1" y="25"/>
                    <a:pt x="1" y="26"/>
                    <a:pt x="1" y="26"/>
                  </a:cubicBezTo>
                  <a:cubicBezTo>
                    <a:pt x="1" y="26"/>
                    <a:pt x="2" y="26"/>
                    <a:pt x="3" y="26"/>
                  </a:cubicBezTo>
                  <a:cubicBezTo>
                    <a:pt x="3" y="26"/>
                    <a:pt x="4" y="26"/>
                    <a:pt x="4" y="26"/>
                  </a:cubicBezTo>
                  <a:cubicBezTo>
                    <a:pt x="4" y="26"/>
                    <a:pt x="5" y="25"/>
                    <a:pt x="5" y="25"/>
                  </a:cubicBezTo>
                  <a:cubicBezTo>
                    <a:pt x="5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49" name="Freeform 74"/>
            <p:cNvSpPr>
              <a:spLocks noEditPoints="1"/>
            </p:cNvSpPr>
            <p:nvPr/>
          </p:nvSpPr>
          <p:spPr bwMode="auto">
            <a:xfrm>
              <a:off x="356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0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0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0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0 w 25"/>
                <a:gd name="T49" fmla="*/ 2147483647 h 26"/>
                <a:gd name="T50" fmla="*/ 1721561223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0 w 25"/>
                <a:gd name="T61" fmla="*/ 2147483647 h 26"/>
                <a:gd name="T62" fmla="*/ 1721561223 w 25"/>
                <a:gd name="T63" fmla="*/ 2147483647 h 26"/>
                <a:gd name="T64" fmla="*/ 2147483647 w 25"/>
                <a:gd name="T65" fmla="*/ 2147483647 h 26"/>
                <a:gd name="T66" fmla="*/ 2147483647 w 25"/>
                <a:gd name="T67" fmla="*/ 2147483647 h 26"/>
                <a:gd name="T68" fmla="*/ 2147483647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2147483647 w 25"/>
                <a:gd name="T79" fmla="*/ 2147483647 h 26"/>
                <a:gd name="T80" fmla="*/ 2147483647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5"/>
                <a:gd name="T136" fmla="*/ 0 h 26"/>
                <a:gd name="T137" fmla="*/ 25 w 25"/>
                <a:gd name="T138" fmla="*/ 26 h 2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5" h="26">
                  <a:moveTo>
                    <a:pt x="20" y="1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7" y="0"/>
                    <a:pt x="17" y="1"/>
                  </a:cubicBezTo>
                  <a:cubicBezTo>
                    <a:pt x="17" y="1"/>
                    <a:pt x="16" y="1"/>
                    <a:pt x="16" y="2"/>
                  </a:cubicBezTo>
                  <a:cubicBezTo>
                    <a:pt x="16" y="3"/>
                    <a:pt x="17" y="3"/>
                    <a:pt x="17" y="3"/>
                  </a:cubicBezTo>
                  <a:cubicBezTo>
                    <a:pt x="17" y="4"/>
                    <a:pt x="18" y="4"/>
                    <a:pt x="19" y="4"/>
                  </a:cubicBezTo>
                  <a:cubicBezTo>
                    <a:pt x="19" y="4"/>
                    <a:pt x="20" y="4"/>
                    <a:pt x="20" y="3"/>
                  </a:cubicBezTo>
                  <a:cubicBezTo>
                    <a:pt x="20" y="3"/>
                    <a:pt x="21" y="3"/>
                    <a:pt x="21" y="2"/>
                  </a:cubicBezTo>
                  <a:cubicBezTo>
                    <a:pt x="21" y="1"/>
                    <a:pt x="20" y="1"/>
                    <a:pt x="20" y="1"/>
                  </a:cubicBezTo>
                  <a:close/>
                  <a:moveTo>
                    <a:pt x="16" y="1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3"/>
                    <a:pt x="12" y="3"/>
                    <a:pt x="13" y="3"/>
                  </a:cubicBezTo>
                  <a:cubicBezTo>
                    <a:pt x="13" y="4"/>
                    <a:pt x="14" y="4"/>
                    <a:pt x="14" y="4"/>
                  </a:cubicBezTo>
                  <a:cubicBezTo>
                    <a:pt x="15" y="4"/>
                    <a:pt x="15" y="4"/>
                    <a:pt x="16" y="3"/>
                  </a:cubicBezTo>
                  <a:cubicBezTo>
                    <a:pt x="16" y="3"/>
                    <a:pt x="16" y="3"/>
                    <a:pt x="16" y="2"/>
                  </a:cubicBezTo>
                  <a:cubicBezTo>
                    <a:pt x="16" y="1"/>
                    <a:pt x="16" y="1"/>
                    <a:pt x="16" y="1"/>
                  </a:cubicBezTo>
                  <a:close/>
                  <a:moveTo>
                    <a:pt x="12" y="1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3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1"/>
                    <a:pt x="12" y="1"/>
                    <a:pt x="12" y="1"/>
                  </a:cubicBezTo>
                  <a:close/>
                  <a:moveTo>
                    <a:pt x="7" y="1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5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7" y="4"/>
                    <a:pt x="7" y="4"/>
                    <a:pt x="7" y="3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1"/>
                    <a:pt x="8" y="1"/>
                    <a:pt x="7" y="1"/>
                  </a:cubicBezTo>
                  <a:close/>
                  <a:moveTo>
                    <a:pt x="24" y="4"/>
                  </a:moveTo>
                  <a:cubicBezTo>
                    <a:pt x="24" y="4"/>
                    <a:pt x="23" y="4"/>
                    <a:pt x="23" y="4"/>
                  </a:cubicBezTo>
                  <a:cubicBezTo>
                    <a:pt x="22" y="4"/>
                    <a:pt x="22" y="4"/>
                    <a:pt x="21" y="4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1" y="7"/>
                  </a:cubicBezTo>
                  <a:cubicBezTo>
                    <a:pt x="22" y="7"/>
                    <a:pt x="22" y="8"/>
                    <a:pt x="23" y="8"/>
                  </a:cubicBezTo>
                  <a:cubicBezTo>
                    <a:pt x="23" y="8"/>
                    <a:pt x="24" y="7"/>
                    <a:pt x="24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4" y="4"/>
                  </a:cubicBezTo>
                  <a:close/>
                  <a:moveTo>
                    <a:pt x="3" y="4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7"/>
                    <a:pt x="1" y="8"/>
                    <a:pt x="2" y="8"/>
                  </a:cubicBezTo>
                  <a:cubicBezTo>
                    <a:pt x="2" y="8"/>
                    <a:pt x="3" y="7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lose/>
                  <a:moveTo>
                    <a:pt x="3" y="12"/>
                  </a:moveTo>
                  <a:cubicBezTo>
                    <a:pt x="3" y="12"/>
                    <a:pt x="2" y="11"/>
                    <a:pt x="2" y="11"/>
                  </a:cubicBezTo>
                  <a:cubicBezTo>
                    <a:pt x="1" y="11"/>
                    <a:pt x="1" y="12"/>
                    <a:pt x="0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3" y="12"/>
                  </a:cubicBezTo>
                  <a:close/>
                  <a:moveTo>
                    <a:pt x="3" y="16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3" y="19"/>
                    <a:pt x="3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3" y="16"/>
                  </a:cubicBezTo>
                  <a:close/>
                  <a:moveTo>
                    <a:pt x="24" y="19"/>
                  </a:moveTo>
                  <a:cubicBezTo>
                    <a:pt x="24" y="19"/>
                    <a:pt x="23" y="19"/>
                    <a:pt x="23" y="19"/>
                  </a:cubicBezTo>
                  <a:cubicBezTo>
                    <a:pt x="22" y="19"/>
                    <a:pt x="22" y="19"/>
                    <a:pt x="21" y="19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1"/>
                    <a:pt x="25" y="21"/>
                  </a:cubicBezTo>
                  <a:cubicBezTo>
                    <a:pt x="25" y="20"/>
                    <a:pt x="25" y="20"/>
                    <a:pt x="24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3" y="19"/>
                  </a:cubicBezTo>
                  <a:close/>
                  <a:moveTo>
                    <a:pt x="20" y="23"/>
                  </a:moveTo>
                  <a:cubicBezTo>
                    <a:pt x="20" y="23"/>
                    <a:pt x="19" y="23"/>
                    <a:pt x="19" y="23"/>
                  </a:cubicBezTo>
                  <a:cubicBezTo>
                    <a:pt x="18" y="23"/>
                    <a:pt x="17" y="23"/>
                    <a:pt x="17" y="23"/>
                  </a:cubicBezTo>
                  <a:cubicBezTo>
                    <a:pt x="17" y="24"/>
                    <a:pt x="16" y="24"/>
                    <a:pt x="16" y="25"/>
                  </a:cubicBezTo>
                  <a:cubicBezTo>
                    <a:pt x="16" y="25"/>
                    <a:pt x="17" y="26"/>
                    <a:pt x="17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26"/>
                    <a:pt x="20" y="26"/>
                    <a:pt x="20" y="26"/>
                  </a:cubicBezTo>
                  <a:cubicBezTo>
                    <a:pt x="20" y="26"/>
                    <a:pt x="21" y="25"/>
                    <a:pt x="21" y="25"/>
                  </a:cubicBezTo>
                  <a:cubicBezTo>
                    <a:pt x="21" y="24"/>
                    <a:pt x="20" y="24"/>
                    <a:pt x="20" y="23"/>
                  </a:cubicBezTo>
                  <a:close/>
                  <a:moveTo>
                    <a:pt x="16" y="23"/>
                  </a:moveTo>
                  <a:cubicBezTo>
                    <a:pt x="15" y="23"/>
                    <a:pt x="15" y="23"/>
                    <a:pt x="14" y="23"/>
                  </a:cubicBezTo>
                  <a:cubicBezTo>
                    <a:pt x="14" y="23"/>
                    <a:pt x="13" y="23"/>
                    <a:pt x="13" y="23"/>
                  </a:cubicBezTo>
                  <a:cubicBezTo>
                    <a:pt x="12" y="24"/>
                    <a:pt x="12" y="24"/>
                    <a:pt x="12" y="25"/>
                  </a:cubicBezTo>
                  <a:cubicBezTo>
                    <a:pt x="12" y="25"/>
                    <a:pt x="12" y="26"/>
                    <a:pt x="13" y="26"/>
                  </a:cubicBezTo>
                  <a:cubicBezTo>
                    <a:pt x="13" y="26"/>
                    <a:pt x="14" y="26"/>
                    <a:pt x="14" y="26"/>
                  </a:cubicBezTo>
                  <a:cubicBezTo>
                    <a:pt x="15" y="26"/>
                    <a:pt x="15" y="26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4"/>
                    <a:pt x="16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1" y="23"/>
                    <a:pt x="11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8" y="24"/>
                    <a:pt x="8" y="24"/>
                    <a:pt x="8" y="25"/>
                  </a:cubicBezTo>
                  <a:cubicBezTo>
                    <a:pt x="8" y="25"/>
                    <a:pt x="8" y="26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6"/>
                    <a:pt x="12" y="25"/>
                    <a:pt x="12" y="25"/>
                  </a:cubicBezTo>
                  <a:cubicBezTo>
                    <a:pt x="12" y="24"/>
                    <a:pt x="12" y="24"/>
                    <a:pt x="12" y="23"/>
                  </a:cubicBezTo>
                  <a:close/>
                  <a:moveTo>
                    <a:pt x="7" y="23"/>
                  </a:moveTo>
                  <a:cubicBezTo>
                    <a:pt x="7" y="23"/>
                    <a:pt x="7" y="23"/>
                    <a:pt x="6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5" y="26"/>
                    <a:pt x="5" y="26"/>
                    <a:pt x="6" y="26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7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0" name="Freeform 75"/>
            <p:cNvSpPr>
              <a:spLocks noEditPoints="1"/>
            </p:cNvSpPr>
            <p:nvPr/>
          </p:nvSpPr>
          <p:spPr bwMode="auto">
            <a:xfrm>
              <a:off x="511" y="3775"/>
              <a:ext cx="139" cy="142"/>
            </a:xfrm>
            <a:custGeom>
              <a:avLst/>
              <a:gdLst>
                <a:gd name="T0" fmla="*/ 2147483647 w 25"/>
                <a:gd name="T1" fmla="*/ 635724114 h 26"/>
                <a:gd name="T2" fmla="*/ 2147483647 w 25"/>
                <a:gd name="T3" fmla="*/ 2147483647 h 26"/>
                <a:gd name="T4" fmla="*/ 2147483647 w 25"/>
                <a:gd name="T5" fmla="*/ 635724114 h 26"/>
                <a:gd name="T6" fmla="*/ 2147483647 w 25"/>
                <a:gd name="T7" fmla="*/ 635724114 h 26"/>
                <a:gd name="T8" fmla="*/ 2147483647 w 25"/>
                <a:gd name="T9" fmla="*/ 2147483647 h 26"/>
                <a:gd name="T10" fmla="*/ 2147483647 w 25"/>
                <a:gd name="T11" fmla="*/ 635724114 h 26"/>
                <a:gd name="T12" fmla="*/ 2147483647 w 25"/>
                <a:gd name="T13" fmla="*/ 635724114 h 26"/>
                <a:gd name="T14" fmla="*/ 2147483647 w 25"/>
                <a:gd name="T15" fmla="*/ 2147483647 h 26"/>
                <a:gd name="T16" fmla="*/ 2147483647 w 25"/>
                <a:gd name="T17" fmla="*/ 635724114 h 26"/>
                <a:gd name="T18" fmla="*/ 2147483647 w 25"/>
                <a:gd name="T19" fmla="*/ 635724114 h 26"/>
                <a:gd name="T20" fmla="*/ 2147483647 w 25"/>
                <a:gd name="T21" fmla="*/ 2147483647 h 26"/>
                <a:gd name="T22" fmla="*/ 2147483647 w 25"/>
                <a:gd name="T23" fmla="*/ 635724114 h 26"/>
                <a:gd name="T24" fmla="*/ 2147483647 w 25"/>
                <a:gd name="T25" fmla="*/ 635724114 h 26"/>
                <a:gd name="T26" fmla="*/ 2147483647 w 25"/>
                <a:gd name="T27" fmla="*/ 2147483647 h 26"/>
                <a:gd name="T28" fmla="*/ 2147483647 w 25"/>
                <a:gd name="T29" fmla="*/ 635724114 h 26"/>
                <a:gd name="T30" fmla="*/ 928879827 w 25"/>
                <a:gd name="T31" fmla="*/ 635724114 h 26"/>
                <a:gd name="T32" fmla="*/ 1721561223 w 25"/>
                <a:gd name="T33" fmla="*/ 2147483647 h 26"/>
                <a:gd name="T34" fmla="*/ 2147483647 w 25"/>
                <a:gd name="T35" fmla="*/ 635724114 h 26"/>
                <a:gd name="T36" fmla="*/ 928879827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928879827 w 25"/>
                <a:gd name="T73" fmla="*/ 2147483647 h 26"/>
                <a:gd name="T74" fmla="*/ 1721561223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2147483647 w 25"/>
                <a:gd name="T109" fmla="*/ 2147483647 h 26"/>
                <a:gd name="T110" fmla="*/ 2147483647 w 25"/>
                <a:gd name="T111" fmla="*/ 2147483647 h 26"/>
                <a:gd name="T112" fmla="*/ 2147483647 w 25"/>
                <a:gd name="T113" fmla="*/ 2147483647 h 26"/>
                <a:gd name="T114" fmla="*/ 928879827 w 25"/>
                <a:gd name="T115" fmla="*/ 2147483647 h 26"/>
                <a:gd name="T116" fmla="*/ 1721561223 w 25"/>
                <a:gd name="T117" fmla="*/ 2147483647 h 26"/>
                <a:gd name="T118" fmla="*/ 2147483647 w 25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6"/>
                <a:gd name="T182" fmla="*/ 25 w 25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6">
                  <a:moveTo>
                    <a:pt x="20" y="1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1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3"/>
                    <a:pt x="17" y="3"/>
                    <a:pt x="17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19" y="4"/>
                    <a:pt x="20" y="4"/>
                    <a:pt x="20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1"/>
                    <a:pt x="21" y="1"/>
                    <a:pt x="20" y="1"/>
                  </a:cubicBezTo>
                  <a:close/>
                  <a:moveTo>
                    <a:pt x="24" y="1"/>
                  </a:moveTo>
                  <a:cubicBezTo>
                    <a:pt x="24" y="0"/>
                    <a:pt x="24" y="0"/>
                    <a:pt x="23" y="0"/>
                  </a:cubicBezTo>
                  <a:cubicBezTo>
                    <a:pt x="22" y="0"/>
                    <a:pt x="22" y="0"/>
                    <a:pt x="21" y="1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3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1"/>
                    <a:pt x="25" y="1"/>
                    <a:pt x="24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3" y="4"/>
                    <a:pt x="14" y="4"/>
                    <a:pt x="15" y="4"/>
                  </a:cubicBezTo>
                  <a:cubicBezTo>
                    <a:pt x="15" y="4"/>
                    <a:pt x="16" y="4"/>
                    <a:pt x="16" y="3"/>
                  </a:cubicBezTo>
                  <a:cubicBezTo>
                    <a:pt x="16" y="3"/>
                    <a:pt x="17" y="3"/>
                    <a:pt x="17" y="2"/>
                  </a:cubicBezTo>
                  <a:cubicBezTo>
                    <a:pt x="17" y="1"/>
                    <a:pt x="16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0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8" y="3"/>
                    <a:pt x="8" y="3"/>
                    <a:pt x="9" y="3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3"/>
                  </a:cubicBezTo>
                  <a:cubicBezTo>
                    <a:pt x="12" y="3"/>
                    <a:pt x="13" y="3"/>
                    <a:pt x="13" y="2"/>
                  </a:cubicBezTo>
                  <a:cubicBezTo>
                    <a:pt x="13" y="1"/>
                    <a:pt x="12" y="1"/>
                    <a:pt x="12" y="1"/>
                  </a:cubicBezTo>
                  <a:close/>
                  <a:moveTo>
                    <a:pt x="8" y="1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3"/>
                    <a:pt x="4" y="3"/>
                    <a:pt x="5" y="3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7" y="4"/>
                    <a:pt x="8" y="3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1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lose/>
                  <a:moveTo>
                    <a:pt x="4" y="4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7"/>
                    <a:pt x="2" y="8"/>
                    <a:pt x="2" y="8"/>
                  </a:cubicBezTo>
                  <a:cubicBezTo>
                    <a:pt x="3" y="8"/>
                    <a:pt x="3" y="7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4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8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1"/>
                    <a:pt x="15" y="11"/>
                  </a:cubicBezTo>
                  <a:cubicBezTo>
                    <a:pt x="14" y="11"/>
                    <a:pt x="14" y="12"/>
                    <a:pt x="13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6" y="14"/>
                    <a:pt x="17" y="14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1"/>
                    <a:pt x="10" y="11"/>
                  </a:cubicBezTo>
                  <a:cubicBezTo>
                    <a:pt x="10" y="11"/>
                    <a:pt x="9" y="12"/>
                    <a:pt x="9" y="12"/>
                  </a:cubicBezTo>
                  <a:cubicBezTo>
                    <a:pt x="9" y="12"/>
                    <a:pt x="8" y="13"/>
                    <a:pt x="8" y="13"/>
                  </a:cubicBezTo>
                  <a:cubicBezTo>
                    <a:pt x="8" y="14"/>
                    <a:pt x="8" y="14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5"/>
                  </a:cubicBezTo>
                  <a:cubicBezTo>
                    <a:pt x="12" y="14"/>
                    <a:pt x="13" y="14"/>
                    <a:pt x="13" y="13"/>
                  </a:cubicBezTo>
                  <a:cubicBezTo>
                    <a:pt x="13" y="13"/>
                    <a:pt x="12" y="12"/>
                    <a:pt x="12" y="12"/>
                  </a:cubicBezTo>
                  <a:close/>
                  <a:moveTo>
                    <a:pt x="8" y="12"/>
                  </a:moveTo>
                  <a:cubicBezTo>
                    <a:pt x="7" y="12"/>
                    <a:pt x="7" y="11"/>
                    <a:pt x="6" y="11"/>
                  </a:cubicBezTo>
                  <a:cubicBezTo>
                    <a:pt x="6" y="11"/>
                    <a:pt x="5" y="12"/>
                    <a:pt x="5" y="12"/>
                  </a:cubicBezTo>
                  <a:cubicBezTo>
                    <a:pt x="4" y="12"/>
                    <a:pt x="4" y="13"/>
                    <a:pt x="4" y="13"/>
                  </a:cubicBezTo>
                  <a:cubicBezTo>
                    <a:pt x="4" y="14"/>
                    <a:pt x="4" y="14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7" y="15"/>
                    <a:pt x="7" y="15"/>
                    <a:pt x="8" y="15"/>
                  </a:cubicBezTo>
                  <a:cubicBezTo>
                    <a:pt x="8" y="14"/>
                    <a:pt x="8" y="14"/>
                    <a:pt x="8" y="13"/>
                  </a:cubicBezTo>
                  <a:cubicBezTo>
                    <a:pt x="8" y="13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24" y="23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3" y="26"/>
                    <a:pt x="24" y="26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3"/>
                  </a:cubicBezTo>
                  <a:close/>
                  <a:moveTo>
                    <a:pt x="20" y="23"/>
                  </a:moveTo>
                  <a:cubicBezTo>
                    <a:pt x="20" y="23"/>
                    <a:pt x="19" y="23"/>
                    <a:pt x="19" y="23"/>
                  </a:cubicBezTo>
                  <a:cubicBezTo>
                    <a:pt x="18" y="23"/>
                    <a:pt x="18" y="23"/>
                    <a:pt x="17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19" y="26"/>
                    <a:pt x="20" y="26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0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6" y="26"/>
                    <a:pt x="17" y="25"/>
                    <a:pt x="17" y="25"/>
                  </a:cubicBezTo>
                  <a:cubicBezTo>
                    <a:pt x="17" y="24"/>
                    <a:pt x="16" y="24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3"/>
                    <a:pt x="10" y="23"/>
                  </a:cubicBezTo>
                  <a:cubicBezTo>
                    <a:pt x="10" y="23"/>
                    <a:pt x="9" y="23"/>
                    <a:pt x="9" y="23"/>
                  </a:cubicBezTo>
                  <a:cubicBezTo>
                    <a:pt x="9" y="24"/>
                    <a:pt x="8" y="24"/>
                    <a:pt x="8" y="25"/>
                  </a:cubicBezTo>
                  <a:cubicBezTo>
                    <a:pt x="8" y="25"/>
                    <a:pt x="8" y="26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6"/>
                    <a:pt x="13" y="25"/>
                    <a:pt x="13" y="25"/>
                  </a:cubicBezTo>
                  <a:cubicBezTo>
                    <a:pt x="13" y="24"/>
                    <a:pt x="12" y="24"/>
                    <a:pt x="12" y="23"/>
                  </a:cubicBezTo>
                  <a:close/>
                  <a:moveTo>
                    <a:pt x="8" y="23"/>
                  </a:moveTo>
                  <a:cubicBezTo>
                    <a:pt x="7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5" y="26"/>
                  </a:cubicBezTo>
                  <a:cubicBezTo>
                    <a:pt x="5" y="26"/>
                    <a:pt x="6" y="26"/>
                    <a:pt x="6" y="26"/>
                  </a:cubicBezTo>
                  <a:cubicBezTo>
                    <a:pt x="7" y="26"/>
                    <a:pt x="7" y="26"/>
                    <a:pt x="8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8" y="23"/>
                  </a:cubicBezTo>
                  <a:close/>
                  <a:moveTo>
                    <a:pt x="4" y="23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6"/>
                    <a:pt x="2" y="26"/>
                    <a:pt x="2" y="26"/>
                  </a:cubicBezTo>
                  <a:cubicBezTo>
                    <a:pt x="3" y="26"/>
                    <a:pt x="3" y="26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1" name="Freeform 76"/>
            <p:cNvSpPr>
              <a:spLocks noEditPoints="1"/>
            </p:cNvSpPr>
            <p:nvPr/>
          </p:nvSpPr>
          <p:spPr bwMode="auto">
            <a:xfrm>
              <a:off x="667" y="3775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928879827 w 25"/>
                <a:gd name="T25" fmla="*/ 617677013 h 27"/>
                <a:gd name="T26" fmla="*/ 1721561223 w 25"/>
                <a:gd name="T27" fmla="*/ 2147483647 h 27"/>
                <a:gd name="T28" fmla="*/ 2147483647 w 25"/>
                <a:gd name="T29" fmla="*/ 617677013 h 27"/>
                <a:gd name="T30" fmla="*/ 2147483647 w 25"/>
                <a:gd name="T31" fmla="*/ 2147483647 h 27"/>
                <a:gd name="T32" fmla="*/ 2147483647 w 25"/>
                <a:gd name="T33" fmla="*/ 2147483647 h 27"/>
                <a:gd name="T34" fmla="*/ 2147483647 w 25"/>
                <a:gd name="T35" fmla="*/ 2147483647 h 27"/>
                <a:gd name="T36" fmla="*/ 928879827 w 25"/>
                <a:gd name="T37" fmla="*/ 2147483647 h 27"/>
                <a:gd name="T38" fmla="*/ 1721561223 w 25"/>
                <a:gd name="T39" fmla="*/ 2147483647 h 27"/>
                <a:gd name="T40" fmla="*/ 2147483647 w 25"/>
                <a:gd name="T41" fmla="*/ 2147483647 h 27"/>
                <a:gd name="T42" fmla="*/ 2147483647 w 25"/>
                <a:gd name="T43" fmla="*/ 2147483647 h 27"/>
                <a:gd name="T44" fmla="*/ 2147483647 w 25"/>
                <a:gd name="T45" fmla="*/ 2147483647 h 27"/>
                <a:gd name="T46" fmla="*/ 2147483647 w 25"/>
                <a:gd name="T47" fmla="*/ 2147483647 h 27"/>
                <a:gd name="T48" fmla="*/ 928879827 w 25"/>
                <a:gd name="T49" fmla="*/ 2147483647 h 27"/>
                <a:gd name="T50" fmla="*/ 1721561223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2147483647 w 25"/>
                <a:gd name="T67" fmla="*/ 2147483647 h 27"/>
                <a:gd name="T68" fmla="*/ 2147483647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928879827 w 25"/>
                <a:gd name="T85" fmla="*/ 2147483647 h 27"/>
                <a:gd name="T86" fmla="*/ 1721561223 w 25"/>
                <a:gd name="T87" fmla="*/ 2147483647 h 27"/>
                <a:gd name="T88" fmla="*/ 2147483647 w 25"/>
                <a:gd name="T89" fmla="*/ 2147483647 h 27"/>
                <a:gd name="T90" fmla="*/ 928879827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928879827 w 25"/>
                <a:gd name="T97" fmla="*/ 2147483647 h 27"/>
                <a:gd name="T98" fmla="*/ 1721561223 w 25"/>
                <a:gd name="T99" fmla="*/ 2147483647 h 27"/>
                <a:gd name="T100" fmla="*/ 2147483647 w 25"/>
                <a:gd name="T101" fmla="*/ 2147483647 h 2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5"/>
                <a:gd name="T154" fmla="*/ 0 h 27"/>
                <a:gd name="T155" fmla="*/ 25 w 25"/>
                <a:gd name="T156" fmla="*/ 27 h 2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5" h="27">
                  <a:moveTo>
                    <a:pt x="21" y="1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8" y="3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1" y="3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25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6"/>
                    <a:pt x="21" y="7"/>
                    <a:pt x="22" y="7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4" y="8"/>
                    <a:pt x="24" y="8"/>
                    <a:pt x="25" y="7"/>
                  </a:cubicBezTo>
                  <a:cubicBezTo>
                    <a:pt x="25" y="7"/>
                    <a:pt x="25" y="6"/>
                    <a:pt x="25" y="6"/>
                  </a:cubicBezTo>
                  <a:cubicBezTo>
                    <a:pt x="25" y="5"/>
                    <a:pt x="25" y="5"/>
                    <a:pt x="25" y="5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2" y="11"/>
                  </a:cubicBezTo>
                  <a:cubicBezTo>
                    <a:pt x="22" y="11"/>
                    <a:pt x="23" y="12"/>
                    <a:pt x="23" y="12"/>
                  </a:cubicBezTo>
                  <a:cubicBezTo>
                    <a:pt x="24" y="12"/>
                    <a:pt x="24" y="11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1"/>
                    <a:pt x="2" y="12"/>
                    <a:pt x="2" y="12"/>
                  </a:cubicBezTo>
                  <a:cubicBezTo>
                    <a:pt x="3" y="12"/>
                    <a:pt x="3" y="11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1" y="12"/>
                  </a:moveTo>
                  <a:cubicBezTo>
                    <a:pt x="20" y="12"/>
                    <a:pt x="20" y="11"/>
                    <a:pt x="19" y="11"/>
                  </a:cubicBezTo>
                  <a:cubicBezTo>
                    <a:pt x="18" y="11"/>
                    <a:pt x="18" y="12"/>
                    <a:pt x="18" y="12"/>
                  </a:cubicBezTo>
                  <a:cubicBezTo>
                    <a:pt x="17" y="12"/>
                    <a:pt x="17" y="13"/>
                    <a:pt x="17" y="13"/>
                  </a:cubicBezTo>
                  <a:cubicBezTo>
                    <a:pt x="17" y="14"/>
                    <a:pt x="17" y="14"/>
                    <a:pt x="18" y="15"/>
                  </a:cubicBezTo>
                  <a:cubicBezTo>
                    <a:pt x="18" y="15"/>
                    <a:pt x="18" y="15"/>
                    <a:pt x="19" y="15"/>
                  </a:cubicBezTo>
                  <a:cubicBezTo>
                    <a:pt x="20" y="15"/>
                    <a:pt x="20" y="15"/>
                    <a:pt x="21" y="15"/>
                  </a:cubicBezTo>
                  <a:cubicBezTo>
                    <a:pt x="21" y="14"/>
                    <a:pt x="21" y="14"/>
                    <a:pt x="21" y="13"/>
                  </a:cubicBezTo>
                  <a:cubicBezTo>
                    <a:pt x="21" y="13"/>
                    <a:pt x="21" y="12"/>
                    <a:pt x="21" y="12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1"/>
                    <a:pt x="15" y="11"/>
                  </a:cubicBezTo>
                  <a:cubicBezTo>
                    <a:pt x="14" y="11"/>
                    <a:pt x="14" y="12"/>
                    <a:pt x="13" y="12"/>
                  </a:cubicBezTo>
                  <a:cubicBezTo>
                    <a:pt x="13" y="12"/>
                    <a:pt x="13" y="13"/>
                    <a:pt x="13" y="13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7" y="14"/>
                    <a:pt x="17" y="14"/>
                    <a:pt x="17" y="13"/>
                  </a:cubicBezTo>
                  <a:cubicBezTo>
                    <a:pt x="17" y="13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1"/>
                    <a:pt x="11" y="11"/>
                  </a:cubicBezTo>
                  <a:cubicBezTo>
                    <a:pt x="10" y="11"/>
                    <a:pt x="10" y="12"/>
                    <a:pt x="9" y="12"/>
                  </a:cubicBezTo>
                  <a:cubicBezTo>
                    <a:pt x="9" y="12"/>
                    <a:pt x="9" y="13"/>
                    <a:pt x="9" y="13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5"/>
                  </a:cubicBezTo>
                  <a:cubicBezTo>
                    <a:pt x="13" y="14"/>
                    <a:pt x="13" y="14"/>
                    <a:pt x="13" y="13"/>
                  </a:cubicBezTo>
                  <a:cubicBezTo>
                    <a:pt x="13" y="13"/>
                    <a:pt x="13" y="12"/>
                    <a:pt x="12" y="12"/>
                  </a:cubicBezTo>
                  <a:close/>
                  <a:moveTo>
                    <a:pt x="8" y="12"/>
                  </a:moveTo>
                  <a:cubicBezTo>
                    <a:pt x="8" y="12"/>
                    <a:pt x="7" y="11"/>
                    <a:pt x="7" y="11"/>
                  </a:cubicBezTo>
                  <a:cubicBezTo>
                    <a:pt x="6" y="11"/>
                    <a:pt x="5" y="12"/>
                    <a:pt x="5" y="12"/>
                  </a:cubicBezTo>
                  <a:cubicBezTo>
                    <a:pt x="5" y="12"/>
                    <a:pt x="4" y="13"/>
                    <a:pt x="4" y="13"/>
                  </a:cubicBezTo>
                  <a:cubicBezTo>
                    <a:pt x="4" y="14"/>
                    <a:pt x="5" y="14"/>
                    <a:pt x="5" y="15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4"/>
                    <a:pt x="9" y="14"/>
                    <a:pt x="9" y="13"/>
                  </a:cubicBezTo>
                  <a:cubicBezTo>
                    <a:pt x="9" y="13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1"/>
                    <a:pt x="2" y="11"/>
                  </a:cubicBezTo>
                  <a:cubicBezTo>
                    <a:pt x="2" y="11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2"/>
                    <a:pt x="4" y="12"/>
                  </a:cubicBezTo>
                  <a:close/>
                  <a:moveTo>
                    <a:pt x="4" y="16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8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8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19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19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1"/>
                    <a:pt x="4" y="21"/>
                  </a:cubicBezTo>
                  <a:cubicBezTo>
                    <a:pt x="4" y="20"/>
                    <a:pt x="4" y="20"/>
                    <a:pt x="4" y="19"/>
                  </a:cubicBezTo>
                  <a:close/>
                  <a:moveTo>
                    <a:pt x="4" y="23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6"/>
                    <a:pt x="2" y="27"/>
                    <a:pt x="2" y="27"/>
                  </a:cubicBezTo>
                  <a:cubicBezTo>
                    <a:pt x="3" y="27"/>
                    <a:pt x="3" y="26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2" name="Freeform 77"/>
            <p:cNvSpPr>
              <a:spLocks noEditPoints="1"/>
            </p:cNvSpPr>
            <p:nvPr/>
          </p:nvSpPr>
          <p:spPr bwMode="auto">
            <a:xfrm>
              <a:off x="50" y="3976"/>
              <a:ext cx="117" cy="142"/>
            </a:xfrm>
            <a:custGeom>
              <a:avLst/>
              <a:gdLst>
                <a:gd name="T0" fmla="*/ 2147483647 w 21"/>
                <a:gd name="T1" fmla="*/ 0 h 26"/>
                <a:gd name="T2" fmla="*/ 2147483647 w 21"/>
                <a:gd name="T3" fmla="*/ 1417864253 h 26"/>
                <a:gd name="T4" fmla="*/ 2147483647 w 21"/>
                <a:gd name="T5" fmla="*/ 2053451873 h 26"/>
                <a:gd name="T6" fmla="*/ 2147483647 w 21"/>
                <a:gd name="T7" fmla="*/ 1417864253 h 26"/>
                <a:gd name="T8" fmla="*/ 2147483647 w 21"/>
                <a:gd name="T9" fmla="*/ 0 h 26"/>
                <a:gd name="T10" fmla="*/ 2147483647 w 21"/>
                <a:gd name="T11" fmla="*/ 0 h 26"/>
                <a:gd name="T12" fmla="*/ 2147483647 w 21"/>
                <a:gd name="T13" fmla="*/ 2053451873 h 26"/>
                <a:gd name="T14" fmla="*/ 2147483647 w 21"/>
                <a:gd name="T15" fmla="*/ 2053451873 h 26"/>
                <a:gd name="T16" fmla="*/ 2147483647 w 21"/>
                <a:gd name="T17" fmla="*/ 0 h 26"/>
                <a:gd name="T18" fmla="*/ 2147483647 w 21"/>
                <a:gd name="T19" fmla="*/ 0 h 26"/>
                <a:gd name="T20" fmla="*/ 2147483647 w 21"/>
                <a:gd name="T21" fmla="*/ 1417864253 h 26"/>
                <a:gd name="T22" fmla="*/ 2147483647 w 21"/>
                <a:gd name="T23" fmla="*/ 2053451873 h 26"/>
                <a:gd name="T24" fmla="*/ 2147483647 w 21"/>
                <a:gd name="T25" fmla="*/ 1417864253 h 26"/>
                <a:gd name="T26" fmla="*/ 2147483647 w 21"/>
                <a:gd name="T27" fmla="*/ 0 h 26"/>
                <a:gd name="T28" fmla="*/ 2147483647 w 21"/>
                <a:gd name="T29" fmla="*/ 0 h 26"/>
                <a:gd name="T30" fmla="*/ 2147483647 w 21"/>
                <a:gd name="T31" fmla="*/ 2053451873 h 26"/>
                <a:gd name="T32" fmla="*/ 2147483647 w 21"/>
                <a:gd name="T33" fmla="*/ 2053451873 h 26"/>
                <a:gd name="T34" fmla="*/ 2147483647 w 21"/>
                <a:gd name="T35" fmla="*/ 0 h 26"/>
                <a:gd name="T36" fmla="*/ 1758336513 w 21"/>
                <a:gd name="T37" fmla="*/ 0 h 26"/>
                <a:gd name="T38" fmla="*/ 0 w 21"/>
                <a:gd name="T39" fmla="*/ 1417864253 h 26"/>
                <a:gd name="T40" fmla="*/ 1758336513 w 21"/>
                <a:gd name="T41" fmla="*/ 2053451873 h 26"/>
                <a:gd name="T42" fmla="*/ 2147483647 w 21"/>
                <a:gd name="T43" fmla="*/ 1417864253 h 26"/>
                <a:gd name="T44" fmla="*/ 2147483647 w 21"/>
                <a:gd name="T45" fmla="*/ 2147483647 h 26"/>
                <a:gd name="T46" fmla="*/ 2147483647 w 21"/>
                <a:gd name="T47" fmla="*/ 2147483647 h 26"/>
                <a:gd name="T48" fmla="*/ 2147483647 w 21"/>
                <a:gd name="T49" fmla="*/ 2147483647 h 26"/>
                <a:gd name="T50" fmla="*/ 2147483647 w 21"/>
                <a:gd name="T51" fmla="*/ 2147483647 h 26"/>
                <a:gd name="T52" fmla="*/ 2147483647 w 21"/>
                <a:gd name="T53" fmla="*/ 2147483647 h 26"/>
                <a:gd name="T54" fmla="*/ 2147483647 w 21"/>
                <a:gd name="T55" fmla="*/ 2147483647 h 26"/>
                <a:gd name="T56" fmla="*/ 2147483647 w 21"/>
                <a:gd name="T57" fmla="*/ 2147483647 h 26"/>
                <a:gd name="T58" fmla="*/ 2147483647 w 21"/>
                <a:gd name="T59" fmla="*/ 2147483647 h 26"/>
                <a:gd name="T60" fmla="*/ 2147483647 w 21"/>
                <a:gd name="T61" fmla="*/ 2147483647 h 26"/>
                <a:gd name="T62" fmla="*/ 2147483647 w 21"/>
                <a:gd name="T63" fmla="*/ 2147483647 h 26"/>
                <a:gd name="T64" fmla="*/ 2147483647 w 21"/>
                <a:gd name="T65" fmla="*/ 2147483647 h 26"/>
                <a:gd name="T66" fmla="*/ 2147483647 w 21"/>
                <a:gd name="T67" fmla="*/ 2147483647 h 26"/>
                <a:gd name="T68" fmla="*/ 2147483647 w 21"/>
                <a:gd name="T69" fmla="*/ 2147483647 h 26"/>
                <a:gd name="T70" fmla="*/ 2147483647 w 21"/>
                <a:gd name="T71" fmla="*/ 2147483647 h 26"/>
                <a:gd name="T72" fmla="*/ 2147483647 w 21"/>
                <a:gd name="T73" fmla="*/ 2147483647 h 26"/>
                <a:gd name="T74" fmla="*/ 2147483647 w 21"/>
                <a:gd name="T75" fmla="*/ 2147483647 h 26"/>
                <a:gd name="T76" fmla="*/ 2147483647 w 21"/>
                <a:gd name="T77" fmla="*/ 2147483647 h 26"/>
                <a:gd name="T78" fmla="*/ 2147483647 w 21"/>
                <a:gd name="T79" fmla="*/ 2147483647 h 26"/>
                <a:gd name="T80" fmla="*/ 2147483647 w 21"/>
                <a:gd name="T81" fmla="*/ 2147483647 h 26"/>
                <a:gd name="T82" fmla="*/ 2147483647 w 21"/>
                <a:gd name="T83" fmla="*/ 2147483647 h 26"/>
                <a:gd name="T84" fmla="*/ 2147483647 w 21"/>
                <a:gd name="T85" fmla="*/ 2147483647 h 26"/>
                <a:gd name="T86" fmla="*/ 2147483647 w 21"/>
                <a:gd name="T87" fmla="*/ 2147483647 h 26"/>
                <a:gd name="T88" fmla="*/ 2147483647 w 21"/>
                <a:gd name="T89" fmla="*/ 2147483647 h 26"/>
                <a:gd name="T90" fmla="*/ 2147483647 w 21"/>
                <a:gd name="T91" fmla="*/ 2147483647 h 26"/>
                <a:gd name="T92" fmla="*/ 2147483647 w 21"/>
                <a:gd name="T93" fmla="*/ 2147483647 h 26"/>
                <a:gd name="T94" fmla="*/ 2147483647 w 21"/>
                <a:gd name="T95" fmla="*/ 2147483647 h 26"/>
                <a:gd name="T96" fmla="*/ 2147483647 w 21"/>
                <a:gd name="T97" fmla="*/ 2147483647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"/>
                <a:gd name="T148" fmla="*/ 0 h 26"/>
                <a:gd name="T149" fmla="*/ 21 w 21"/>
                <a:gd name="T150" fmla="*/ 26 h 2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" h="26">
                  <a:moveTo>
                    <a:pt x="16" y="0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3"/>
                    <a:pt x="14" y="3"/>
                    <a:pt x="15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1"/>
                    <a:pt x="17" y="1"/>
                    <a:pt x="16" y="0"/>
                  </a:cubicBezTo>
                  <a:close/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7" y="3"/>
                    <a:pt x="17" y="3"/>
                  </a:cubicBezTo>
                  <a:cubicBezTo>
                    <a:pt x="18" y="3"/>
                    <a:pt x="18" y="3"/>
                    <a:pt x="19" y="3"/>
                  </a:cubicBezTo>
                  <a:cubicBezTo>
                    <a:pt x="19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1" y="1"/>
                    <a:pt x="20" y="0"/>
                  </a:cubicBezTo>
                  <a:close/>
                  <a:moveTo>
                    <a:pt x="12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9" y="1"/>
                    <a:pt x="8" y="1"/>
                    <a:pt x="8" y="2"/>
                  </a:cubicBezTo>
                  <a:cubicBezTo>
                    <a:pt x="8" y="2"/>
                    <a:pt x="9" y="3"/>
                    <a:pt x="9" y="3"/>
                  </a:cubicBezTo>
                  <a:cubicBezTo>
                    <a:pt x="9" y="3"/>
                    <a:pt x="10" y="3"/>
                    <a:pt x="11" y="3"/>
                  </a:cubicBezTo>
                  <a:cubicBezTo>
                    <a:pt x="11" y="3"/>
                    <a:pt x="12" y="3"/>
                    <a:pt x="12" y="3"/>
                  </a:cubicBezTo>
                  <a:cubicBezTo>
                    <a:pt x="12" y="3"/>
                    <a:pt x="13" y="2"/>
                    <a:pt x="13" y="2"/>
                  </a:cubicBezTo>
                  <a:cubicBezTo>
                    <a:pt x="13" y="1"/>
                    <a:pt x="12" y="1"/>
                    <a:pt x="12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6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ubicBezTo>
                    <a:pt x="3" y="3"/>
                    <a:pt x="3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12" y="4"/>
                  </a:move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9" y="4"/>
                    <a:pt x="8" y="5"/>
                    <a:pt x="8" y="6"/>
                  </a:cubicBezTo>
                  <a:cubicBezTo>
                    <a:pt x="8" y="6"/>
                    <a:pt x="9" y="6"/>
                    <a:pt x="9" y="7"/>
                  </a:cubicBezTo>
                  <a:cubicBezTo>
                    <a:pt x="9" y="7"/>
                    <a:pt x="10" y="7"/>
                    <a:pt x="11" y="7"/>
                  </a:cubicBezTo>
                  <a:cubicBezTo>
                    <a:pt x="11" y="7"/>
                    <a:pt x="12" y="7"/>
                    <a:pt x="12" y="7"/>
                  </a:cubicBezTo>
                  <a:cubicBezTo>
                    <a:pt x="12" y="6"/>
                    <a:pt x="13" y="6"/>
                    <a:pt x="13" y="6"/>
                  </a:cubicBezTo>
                  <a:cubicBezTo>
                    <a:pt x="13" y="5"/>
                    <a:pt x="12" y="5"/>
                    <a:pt x="12" y="4"/>
                  </a:cubicBezTo>
                  <a:close/>
                  <a:moveTo>
                    <a:pt x="12" y="8"/>
                  </a:moveTo>
                  <a:cubicBezTo>
                    <a:pt x="12" y="8"/>
                    <a:pt x="11" y="7"/>
                    <a:pt x="11" y="7"/>
                  </a:cubicBezTo>
                  <a:cubicBezTo>
                    <a:pt x="10" y="7"/>
                    <a:pt x="9" y="8"/>
                    <a:pt x="9" y="8"/>
                  </a:cubicBezTo>
                  <a:cubicBezTo>
                    <a:pt x="9" y="8"/>
                    <a:pt x="8" y="9"/>
                    <a:pt x="8" y="9"/>
                  </a:cubicBezTo>
                  <a:cubicBezTo>
                    <a:pt x="8" y="10"/>
                    <a:pt x="9" y="10"/>
                    <a:pt x="9" y="11"/>
                  </a:cubicBezTo>
                  <a:cubicBezTo>
                    <a:pt x="9" y="11"/>
                    <a:pt x="10" y="11"/>
                    <a:pt x="11" y="11"/>
                  </a:cubicBezTo>
                  <a:cubicBezTo>
                    <a:pt x="11" y="11"/>
                    <a:pt x="12" y="11"/>
                    <a:pt x="12" y="11"/>
                  </a:cubicBezTo>
                  <a:cubicBezTo>
                    <a:pt x="12" y="10"/>
                    <a:pt x="13" y="10"/>
                    <a:pt x="13" y="9"/>
                  </a:cubicBezTo>
                  <a:cubicBezTo>
                    <a:pt x="13" y="9"/>
                    <a:pt x="12" y="8"/>
                    <a:pt x="12" y="8"/>
                  </a:cubicBezTo>
                  <a:close/>
                  <a:moveTo>
                    <a:pt x="12" y="12"/>
                  </a:move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9" y="12"/>
                    <a:pt x="8" y="12"/>
                    <a:pt x="8" y="13"/>
                  </a:cubicBezTo>
                  <a:cubicBezTo>
                    <a:pt x="8" y="13"/>
                    <a:pt x="9" y="14"/>
                    <a:pt x="9" y="14"/>
                  </a:cubicBezTo>
                  <a:cubicBezTo>
                    <a:pt x="9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4"/>
                  </a:cubicBezTo>
                  <a:cubicBezTo>
                    <a:pt x="12" y="14"/>
                    <a:pt x="13" y="13"/>
                    <a:pt x="13" y="13"/>
                  </a:cubicBezTo>
                  <a:cubicBezTo>
                    <a:pt x="13" y="12"/>
                    <a:pt x="12" y="12"/>
                    <a:pt x="12" y="12"/>
                  </a:cubicBezTo>
                  <a:close/>
                  <a:moveTo>
                    <a:pt x="12" y="15"/>
                  </a:moveTo>
                  <a:cubicBezTo>
                    <a:pt x="12" y="15"/>
                    <a:pt x="11" y="15"/>
                    <a:pt x="11" y="15"/>
                  </a:cubicBezTo>
                  <a:cubicBezTo>
                    <a:pt x="10" y="15"/>
                    <a:pt x="9" y="15"/>
                    <a:pt x="9" y="15"/>
                  </a:cubicBezTo>
                  <a:cubicBezTo>
                    <a:pt x="9" y="16"/>
                    <a:pt x="8" y="16"/>
                    <a:pt x="8" y="17"/>
                  </a:cubicBezTo>
                  <a:cubicBezTo>
                    <a:pt x="8" y="17"/>
                    <a:pt x="9" y="18"/>
                    <a:pt x="9" y="18"/>
                  </a:cubicBezTo>
                  <a:cubicBezTo>
                    <a:pt x="9" y="18"/>
                    <a:pt x="10" y="19"/>
                    <a:pt x="11" y="19"/>
                  </a:cubicBezTo>
                  <a:cubicBezTo>
                    <a:pt x="11" y="19"/>
                    <a:pt x="12" y="18"/>
                    <a:pt x="12" y="18"/>
                  </a:cubicBezTo>
                  <a:cubicBezTo>
                    <a:pt x="12" y="18"/>
                    <a:pt x="13" y="17"/>
                    <a:pt x="13" y="17"/>
                  </a:cubicBezTo>
                  <a:cubicBezTo>
                    <a:pt x="13" y="16"/>
                    <a:pt x="12" y="16"/>
                    <a:pt x="12" y="15"/>
                  </a:cubicBezTo>
                  <a:close/>
                  <a:moveTo>
                    <a:pt x="12" y="19"/>
                  </a:moveTo>
                  <a:cubicBezTo>
                    <a:pt x="12" y="19"/>
                    <a:pt x="11" y="18"/>
                    <a:pt x="11" y="18"/>
                  </a:cubicBezTo>
                  <a:cubicBezTo>
                    <a:pt x="10" y="18"/>
                    <a:pt x="9" y="19"/>
                    <a:pt x="9" y="19"/>
                  </a:cubicBezTo>
                  <a:cubicBezTo>
                    <a:pt x="9" y="19"/>
                    <a:pt x="8" y="20"/>
                    <a:pt x="8" y="20"/>
                  </a:cubicBezTo>
                  <a:cubicBezTo>
                    <a:pt x="8" y="21"/>
                    <a:pt x="9" y="21"/>
                    <a:pt x="9" y="22"/>
                  </a:cubicBezTo>
                  <a:cubicBezTo>
                    <a:pt x="9" y="22"/>
                    <a:pt x="10" y="22"/>
                    <a:pt x="11" y="22"/>
                  </a:cubicBezTo>
                  <a:cubicBezTo>
                    <a:pt x="11" y="22"/>
                    <a:pt x="12" y="22"/>
                    <a:pt x="12" y="22"/>
                  </a:cubicBezTo>
                  <a:cubicBezTo>
                    <a:pt x="12" y="21"/>
                    <a:pt x="13" y="21"/>
                    <a:pt x="13" y="20"/>
                  </a:cubicBezTo>
                  <a:cubicBezTo>
                    <a:pt x="13" y="20"/>
                    <a:pt x="12" y="20"/>
                    <a:pt x="12" y="19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2"/>
                    <a:pt x="11" y="22"/>
                  </a:cubicBezTo>
                  <a:cubicBezTo>
                    <a:pt x="10" y="22"/>
                    <a:pt x="9" y="23"/>
                    <a:pt x="9" y="23"/>
                  </a:cubicBezTo>
                  <a:cubicBezTo>
                    <a:pt x="9" y="23"/>
                    <a:pt x="8" y="24"/>
                    <a:pt x="8" y="24"/>
                  </a:cubicBezTo>
                  <a:cubicBezTo>
                    <a:pt x="8" y="25"/>
                    <a:pt x="9" y="25"/>
                    <a:pt x="9" y="26"/>
                  </a:cubicBezTo>
                  <a:cubicBezTo>
                    <a:pt x="9" y="26"/>
                    <a:pt x="10" y="26"/>
                    <a:pt x="11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5"/>
                    <a:pt x="13" y="25"/>
                    <a:pt x="13" y="24"/>
                  </a:cubicBezTo>
                  <a:cubicBezTo>
                    <a:pt x="13" y="24"/>
                    <a:pt x="12" y="23"/>
                    <a:pt x="12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3" name="Freeform 78"/>
            <p:cNvSpPr>
              <a:spLocks noEditPoints="1"/>
            </p:cNvSpPr>
            <p:nvPr/>
          </p:nvSpPr>
          <p:spPr bwMode="auto">
            <a:xfrm>
              <a:off x="200" y="3976"/>
              <a:ext cx="134" cy="142"/>
            </a:xfrm>
            <a:custGeom>
              <a:avLst/>
              <a:gdLst>
                <a:gd name="T0" fmla="*/ 2147483647 w 24"/>
                <a:gd name="T1" fmla="*/ 0 h 26"/>
                <a:gd name="T2" fmla="*/ 2147483647 w 24"/>
                <a:gd name="T3" fmla="*/ 2147483647 h 26"/>
                <a:gd name="T4" fmla="*/ 2147483647 w 24"/>
                <a:gd name="T5" fmla="*/ 0 h 26"/>
                <a:gd name="T6" fmla="*/ 2147483647 w 24"/>
                <a:gd name="T7" fmla="*/ 0 h 26"/>
                <a:gd name="T8" fmla="*/ 2147483647 w 24"/>
                <a:gd name="T9" fmla="*/ 2147483647 h 26"/>
                <a:gd name="T10" fmla="*/ 2147483647 w 24"/>
                <a:gd name="T11" fmla="*/ 0 h 26"/>
                <a:gd name="T12" fmla="*/ 2147483647 w 24"/>
                <a:gd name="T13" fmla="*/ 0 h 26"/>
                <a:gd name="T14" fmla="*/ 2147483647 w 24"/>
                <a:gd name="T15" fmla="*/ 2147483647 h 26"/>
                <a:gd name="T16" fmla="*/ 2147483647 w 24"/>
                <a:gd name="T17" fmla="*/ 0 h 26"/>
                <a:gd name="T18" fmla="*/ 2147483647 w 24"/>
                <a:gd name="T19" fmla="*/ 0 h 26"/>
                <a:gd name="T20" fmla="*/ 2147483647 w 24"/>
                <a:gd name="T21" fmla="*/ 2147483647 h 26"/>
                <a:gd name="T22" fmla="*/ 2147483647 w 24"/>
                <a:gd name="T23" fmla="*/ 0 h 26"/>
                <a:gd name="T24" fmla="*/ 0 w 24"/>
                <a:gd name="T25" fmla="*/ 0 h 26"/>
                <a:gd name="T26" fmla="*/ 1798147215 w 24"/>
                <a:gd name="T27" fmla="*/ 2147483647 h 26"/>
                <a:gd name="T28" fmla="*/ 2147483647 w 24"/>
                <a:gd name="T29" fmla="*/ 0 h 26"/>
                <a:gd name="T30" fmla="*/ 2147483647 w 24"/>
                <a:gd name="T31" fmla="*/ 2147483647 h 26"/>
                <a:gd name="T32" fmla="*/ 2147483647 w 24"/>
                <a:gd name="T33" fmla="*/ 2147483647 h 26"/>
                <a:gd name="T34" fmla="*/ 2147483647 w 24"/>
                <a:gd name="T35" fmla="*/ 2147483647 h 26"/>
                <a:gd name="T36" fmla="*/ 0 w 24"/>
                <a:gd name="T37" fmla="*/ 2147483647 h 26"/>
                <a:gd name="T38" fmla="*/ 1798147215 w 24"/>
                <a:gd name="T39" fmla="*/ 2147483647 h 26"/>
                <a:gd name="T40" fmla="*/ 2147483647 w 24"/>
                <a:gd name="T41" fmla="*/ 2147483647 h 26"/>
                <a:gd name="T42" fmla="*/ 2147483647 w 24"/>
                <a:gd name="T43" fmla="*/ 2147483647 h 26"/>
                <a:gd name="T44" fmla="*/ 2147483647 w 24"/>
                <a:gd name="T45" fmla="*/ 2147483647 h 26"/>
                <a:gd name="T46" fmla="*/ 2147483647 w 24"/>
                <a:gd name="T47" fmla="*/ 2147483647 h 26"/>
                <a:gd name="T48" fmla="*/ 0 w 24"/>
                <a:gd name="T49" fmla="*/ 2147483647 h 26"/>
                <a:gd name="T50" fmla="*/ 1798147215 w 24"/>
                <a:gd name="T51" fmla="*/ 2147483647 h 26"/>
                <a:gd name="T52" fmla="*/ 2147483647 w 24"/>
                <a:gd name="T53" fmla="*/ 2147483647 h 26"/>
                <a:gd name="T54" fmla="*/ 2147483647 w 24"/>
                <a:gd name="T55" fmla="*/ 2147483647 h 26"/>
                <a:gd name="T56" fmla="*/ 2147483647 w 24"/>
                <a:gd name="T57" fmla="*/ 2147483647 h 26"/>
                <a:gd name="T58" fmla="*/ 2147483647 w 24"/>
                <a:gd name="T59" fmla="*/ 2147483647 h 26"/>
                <a:gd name="T60" fmla="*/ 2147483647 w 24"/>
                <a:gd name="T61" fmla="*/ 2147483647 h 26"/>
                <a:gd name="T62" fmla="*/ 2147483647 w 24"/>
                <a:gd name="T63" fmla="*/ 2147483647 h 26"/>
                <a:gd name="T64" fmla="*/ 2147483647 w 24"/>
                <a:gd name="T65" fmla="*/ 2147483647 h 26"/>
                <a:gd name="T66" fmla="*/ 2147483647 w 24"/>
                <a:gd name="T67" fmla="*/ 2147483647 h 26"/>
                <a:gd name="T68" fmla="*/ 2147483647 w 24"/>
                <a:gd name="T69" fmla="*/ 2147483647 h 26"/>
                <a:gd name="T70" fmla="*/ 2147483647 w 24"/>
                <a:gd name="T71" fmla="*/ 2147483647 h 26"/>
                <a:gd name="T72" fmla="*/ 2147483647 w 24"/>
                <a:gd name="T73" fmla="*/ 2147483647 h 26"/>
                <a:gd name="T74" fmla="*/ 2147483647 w 24"/>
                <a:gd name="T75" fmla="*/ 2147483647 h 26"/>
                <a:gd name="T76" fmla="*/ 2147483647 w 24"/>
                <a:gd name="T77" fmla="*/ 2147483647 h 26"/>
                <a:gd name="T78" fmla="*/ 0 w 24"/>
                <a:gd name="T79" fmla="*/ 2147483647 h 26"/>
                <a:gd name="T80" fmla="*/ 1798147215 w 24"/>
                <a:gd name="T81" fmla="*/ 2147483647 h 26"/>
                <a:gd name="T82" fmla="*/ 2147483647 w 24"/>
                <a:gd name="T83" fmla="*/ 2147483647 h 26"/>
                <a:gd name="T84" fmla="*/ 2147483647 w 24"/>
                <a:gd name="T85" fmla="*/ 2147483647 h 26"/>
                <a:gd name="T86" fmla="*/ 2147483647 w 24"/>
                <a:gd name="T87" fmla="*/ 2147483647 h 26"/>
                <a:gd name="T88" fmla="*/ 2147483647 w 24"/>
                <a:gd name="T89" fmla="*/ 2147483647 h 26"/>
                <a:gd name="T90" fmla="*/ 0 w 24"/>
                <a:gd name="T91" fmla="*/ 2147483647 h 26"/>
                <a:gd name="T92" fmla="*/ 1798147215 w 24"/>
                <a:gd name="T93" fmla="*/ 2147483647 h 26"/>
                <a:gd name="T94" fmla="*/ 2147483647 w 24"/>
                <a:gd name="T95" fmla="*/ 2147483647 h 26"/>
                <a:gd name="T96" fmla="*/ 2147483647 w 24"/>
                <a:gd name="T97" fmla="*/ 2147483647 h 26"/>
                <a:gd name="T98" fmla="*/ 2147483647 w 24"/>
                <a:gd name="T99" fmla="*/ 2147483647 h 26"/>
                <a:gd name="T100" fmla="*/ 2147483647 w 24"/>
                <a:gd name="T101" fmla="*/ 2147483647 h 26"/>
                <a:gd name="T102" fmla="*/ 0 w 24"/>
                <a:gd name="T103" fmla="*/ 2147483647 h 26"/>
                <a:gd name="T104" fmla="*/ 1798147215 w 24"/>
                <a:gd name="T105" fmla="*/ 2147483647 h 26"/>
                <a:gd name="T106" fmla="*/ 2147483647 w 24"/>
                <a:gd name="T107" fmla="*/ 2147483647 h 26"/>
                <a:gd name="T108" fmla="*/ 2147483647 w 24"/>
                <a:gd name="T109" fmla="*/ 2147483647 h 26"/>
                <a:gd name="T110" fmla="*/ 2147483647 w 24"/>
                <a:gd name="T111" fmla="*/ 2147483647 h 26"/>
                <a:gd name="T112" fmla="*/ 2147483647 w 24"/>
                <a:gd name="T113" fmla="*/ 2147483647 h 26"/>
                <a:gd name="T114" fmla="*/ 0 w 24"/>
                <a:gd name="T115" fmla="*/ 2147483647 h 26"/>
                <a:gd name="T116" fmla="*/ 1798147215 w 24"/>
                <a:gd name="T117" fmla="*/ 2147483647 h 26"/>
                <a:gd name="T118" fmla="*/ 2147483647 w 24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4"/>
                <a:gd name="T181" fmla="*/ 0 h 26"/>
                <a:gd name="T182" fmla="*/ 24 w 24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4" h="26"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3" y="4"/>
                    <a:pt x="14" y="4"/>
                  </a:cubicBezTo>
                  <a:cubicBezTo>
                    <a:pt x="15" y="4"/>
                    <a:pt x="15" y="3"/>
                    <a:pt x="16" y="3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1"/>
                    <a:pt x="16" y="1"/>
                    <a:pt x="16" y="0"/>
                  </a:cubicBezTo>
                  <a:close/>
                  <a:moveTo>
                    <a:pt x="20" y="0"/>
                  </a:moveTo>
                  <a:cubicBezTo>
                    <a:pt x="19" y="0"/>
                    <a:pt x="19" y="0"/>
                    <a:pt x="18" y="0"/>
                  </a:cubicBezTo>
                  <a:cubicBezTo>
                    <a:pt x="18" y="0"/>
                    <a:pt x="17" y="0"/>
                    <a:pt x="17" y="0"/>
                  </a:cubicBezTo>
                  <a:cubicBezTo>
                    <a:pt x="16" y="1"/>
                    <a:pt x="16" y="1"/>
                    <a:pt x="16" y="2"/>
                  </a:cubicBezTo>
                  <a:cubicBezTo>
                    <a:pt x="16" y="2"/>
                    <a:pt x="16" y="3"/>
                    <a:pt x="17" y="3"/>
                  </a:cubicBezTo>
                  <a:cubicBezTo>
                    <a:pt x="17" y="3"/>
                    <a:pt x="18" y="4"/>
                    <a:pt x="18" y="4"/>
                  </a:cubicBezTo>
                  <a:cubicBezTo>
                    <a:pt x="19" y="4"/>
                    <a:pt x="19" y="3"/>
                    <a:pt x="20" y="3"/>
                  </a:cubicBezTo>
                  <a:cubicBezTo>
                    <a:pt x="20" y="3"/>
                    <a:pt x="20" y="2"/>
                    <a:pt x="20" y="2"/>
                  </a:cubicBezTo>
                  <a:cubicBezTo>
                    <a:pt x="20" y="1"/>
                    <a:pt x="20" y="1"/>
                    <a:pt x="20" y="0"/>
                  </a:cubicBezTo>
                  <a:close/>
                  <a:moveTo>
                    <a:pt x="11" y="0"/>
                  </a:moveTo>
                  <a:cubicBezTo>
                    <a:pt x="11" y="0"/>
                    <a:pt x="10" y="0"/>
                    <a:pt x="10" y="0"/>
                  </a:cubicBezTo>
                  <a:cubicBezTo>
                    <a:pt x="9" y="0"/>
                    <a:pt x="9" y="0"/>
                    <a:pt x="8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8" y="3"/>
                  </a:cubicBezTo>
                  <a:cubicBezTo>
                    <a:pt x="9" y="3"/>
                    <a:pt x="9" y="4"/>
                    <a:pt x="10" y="4"/>
                  </a:cubicBezTo>
                  <a:cubicBezTo>
                    <a:pt x="10" y="4"/>
                    <a:pt x="11" y="3"/>
                    <a:pt x="11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1" y="0"/>
                  </a:cubicBezTo>
                  <a:close/>
                  <a:moveTo>
                    <a:pt x="7" y="0"/>
                  </a:moveTo>
                  <a:cubicBezTo>
                    <a:pt x="7" y="0"/>
                    <a:pt x="6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5" y="3"/>
                    <a:pt x="5" y="4"/>
                    <a:pt x="6" y="4"/>
                  </a:cubicBezTo>
                  <a:cubicBezTo>
                    <a:pt x="6" y="4"/>
                    <a:pt x="7" y="3"/>
                    <a:pt x="7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7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lose/>
                  <a:moveTo>
                    <a:pt x="24" y="4"/>
                  </a:moveTo>
                  <a:cubicBezTo>
                    <a:pt x="23" y="4"/>
                    <a:pt x="23" y="3"/>
                    <a:pt x="22" y="3"/>
                  </a:cubicBezTo>
                  <a:cubicBezTo>
                    <a:pt x="22" y="3"/>
                    <a:pt x="21" y="4"/>
                    <a:pt x="21" y="4"/>
                  </a:cubicBezTo>
                  <a:cubicBezTo>
                    <a:pt x="20" y="4"/>
                    <a:pt x="20" y="5"/>
                    <a:pt x="20" y="5"/>
                  </a:cubicBezTo>
                  <a:cubicBezTo>
                    <a:pt x="20" y="6"/>
                    <a:pt x="20" y="6"/>
                    <a:pt x="21" y="7"/>
                  </a:cubicBezTo>
                  <a:cubicBezTo>
                    <a:pt x="21" y="7"/>
                    <a:pt x="22" y="7"/>
                    <a:pt x="22" y="7"/>
                  </a:cubicBezTo>
                  <a:cubicBezTo>
                    <a:pt x="23" y="7"/>
                    <a:pt x="23" y="7"/>
                    <a:pt x="24" y="7"/>
                  </a:cubicBezTo>
                  <a:cubicBezTo>
                    <a:pt x="24" y="6"/>
                    <a:pt x="24" y="6"/>
                    <a:pt x="24" y="5"/>
                  </a:cubicBezTo>
                  <a:cubicBezTo>
                    <a:pt x="24" y="5"/>
                    <a:pt x="24" y="4"/>
                    <a:pt x="24" y="4"/>
                  </a:cubicBezTo>
                  <a:close/>
                  <a:moveTo>
                    <a:pt x="3" y="4"/>
                  </a:moveTo>
                  <a:cubicBezTo>
                    <a:pt x="3" y="4"/>
                    <a:pt x="2" y="3"/>
                    <a:pt x="2" y="3"/>
                  </a:cubicBezTo>
                  <a:cubicBezTo>
                    <a:pt x="1" y="3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4" y="5"/>
                    <a:pt x="3" y="4"/>
                    <a:pt x="3" y="4"/>
                  </a:cubicBezTo>
                  <a:close/>
                  <a:moveTo>
                    <a:pt x="24" y="8"/>
                  </a:moveTo>
                  <a:cubicBezTo>
                    <a:pt x="23" y="7"/>
                    <a:pt x="23" y="7"/>
                    <a:pt x="22" y="7"/>
                  </a:cubicBezTo>
                  <a:cubicBezTo>
                    <a:pt x="22" y="7"/>
                    <a:pt x="21" y="7"/>
                    <a:pt x="21" y="8"/>
                  </a:cubicBezTo>
                  <a:cubicBezTo>
                    <a:pt x="21" y="8"/>
                    <a:pt x="20" y="9"/>
                    <a:pt x="20" y="9"/>
                  </a:cubicBezTo>
                  <a:cubicBezTo>
                    <a:pt x="20" y="10"/>
                    <a:pt x="20" y="10"/>
                    <a:pt x="21" y="10"/>
                  </a:cubicBezTo>
                  <a:cubicBezTo>
                    <a:pt x="21" y="11"/>
                    <a:pt x="22" y="11"/>
                    <a:pt x="22" y="11"/>
                  </a:cubicBezTo>
                  <a:cubicBezTo>
                    <a:pt x="23" y="11"/>
                    <a:pt x="23" y="11"/>
                    <a:pt x="24" y="11"/>
                  </a:cubicBezTo>
                  <a:cubicBezTo>
                    <a:pt x="24" y="10"/>
                    <a:pt x="24" y="10"/>
                    <a:pt x="24" y="9"/>
                  </a:cubicBezTo>
                  <a:cubicBezTo>
                    <a:pt x="24" y="9"/>
                    <a:pt x="24" y="8"/>
                    <a:pt x="24" y="8"/>
                  </a:cubicBezTo>
                  <a:close/>
                  <a:moveTo>
                    <a:pt x="3" y="8"/>
                  </a:moveTo>
                  <a:cubicBezTo>
                    <a:pt x="3" y="7"/>
                    <a:pt x="2" y="7"/>
                    <a:pt x="2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cubicBezTo>
                    <a:pt x="0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3" y="10"/>
                    <a:pt x="4" y="10"/>
                    <a:pt x="4" y="9"/>
                  </a:cubicBezTo>
                  <a:cubicBezTo>
                    <a:pt x="4" y="9"/>
                    <a:pt x="3" y="8"/>
                    <a:pt x="3" y="8"/>
                  </a:cubicBezTo>
                  <a:close/>
                  <a:moveTo>
                    <a:pt x="20" y="12"/>
                  </a:moveTo>
                  <a:cubicBezTo>
                    <a:pt x="19" y="11"/>
                    <a:pt x="19" y="11"/>
                    <a:pt x="18" y="11"/>
                  </a:cubicBezTo>
                  <a:cubicBezTo>
                    <a:pt x="18" y="11"/>
                    <a:pt x="17" y="11"/>
                    <a:pt x="17" y="12"/>
                  </a:cubicBezTo>
                  <a:cubicBezTo>
                    <a:pt x="16" y="12"/>
                    <a:pt x="16" y="12"/>
                    <a:pt x="16" y="13"/>
                  </a:cubicBezTo>
                  <a:cubicBezTo>
                    <a:pt x="16" y="13"/>
                    <a:pt x="16" y="14"/>
                    <a:pt x="17" y="14"/>
                  </a:cubicBezTo>
                  <a:cubicBezTo>
                    <a:pt x="17" y="15"/>
                    <a:pt x="18" y="15"/>
                    <a:pt x="18" y="15"/>
                  </a:cubicBezTo>
                  <a:cubicBezTo>
                    <a:pt x="19" y="15"/>
                    <a:pt x="19" y="15"/>
                    <a:pt x="20" y="14"/>
                  </a:cubicBezTo>
                  <a:cubicBezTo>
                    <a:pt x="20" y="14"/>
                    <a:pt x="20" y="13"/>
                    <a:pt x="20" y="13"/>
                  </a:cubicBezTo>
                  <a:cubicBezTo>
                    <a:pt x="20" y="12"/>
                    <a:pt x="20" y="12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3" y="11"/>
                    <a:pt x="13" y="12"/>
                  </a:cubicBez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3" y="15"/>
                    <a:pt x="13" y="15"/>
                    <a:pt x="14" y="15"/>
                  </a:cubicBezTo>
                  <a:cubicBezTo>
                    <a:pt x="15" y="15"/>
                    <a:pt x="15" y="15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lose/>
                  <a:moveTo>
                    <a:pt x="11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9" y="11"/>
                    <a:pt x="9" y="11"/>
                    <a:pt x="8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8" y="14"/>
                  </a:cubicBezTo>
                  <a:cubicBezTo>
                    <a:pt x="9" y="15"/>
                    <a:pt x="9" y="15"/>
                    <a:pt x="10" y="15"/>
                  </a:cubicBezTo>
                  <a:cubicBezTo>
                    <a:pt x="10" y="15"/>
                    <a:pt x="11" y="15"/>
                    <a:pt x="11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1" y="12"/>
                  </a:cubicBezTo>
                  <a:close/>
                  <a:moveTo>
                    <a:pt x="7" y="12"/>
                  </a:moveTo>
                  <a:cubicBezTo>
                    <a:pt x="7" y="11"/>
                    <a:pt x="6" y="11"/>
                    <a:pt x="6" y="11"/>
                  </a:cubicBezTo>
                  <a:cubicBezTo>
                    <a:pt x="5" y="11"/>
                    <a:pt x="5" y="11"/>
                    <a:pt x="4" y="12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6" y="15"/>
                    <a:pt x="7" y="15"/>
                    <a:pt x="7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2"/>
                    <a:pt x="8" y="12"/>
                    <a:pt x="7" y="12"/>
                  </a:cubicBezTo>
                  <a:close/>
                  <a:moveTo>
                    <a:pt x="3" y="12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3" y="14"/>
                    <a:pt x="4" y="13"/>
                    <a:pt x="4" y="13"/>
                  </a:cubicBezTo>
                  <a:cubicBezTo>
                    <a:pt x="4" y="12"/>
                    <a:pt x="3" y="12"/>
                    <a:pt x="3" y="12"/>
                  </a:cubicBezTo>
                  <a:close/>
                  <a:moveTo>
                    <a:pt x="16" y="15"/>
                  </a:moveTo>
                  <a:cubicBezTo>
                    <a:pt x="15" y="15"/>
                    <a:pt x="15" y="15"/>
                    <a:pt x="14" y="15"/>
                  </a:cubicBezTo>
                  <a:cubicBezTo>
                    <a:pt x="14" y="15"/>
                    <a:pt x="13" y="15"/>
                    <a:pt x="13" y="15"/>
                  </a:cubicBezTo>
                  <a:cubicBezTo>
                    <a:pt x="12" y="16"/>
                    <a:pt x="12" y="16"/>
                    <a:pt x="12" y="17"/>
                  </a:cubicBezTo>
                  <a:cubicBezTo>
                    <a:pt x="12" y="17"/>
                    <a:pt x="12" y="18"/>
                    <a:pt x="13" y="18"/>
                  </a:cubicBezTo>
                  <a:cubicBezTo>
                    <a:pt x="13" y="18"/>
                    <a:pt x="13" y="19"/>
                    <a:pt x="14" y="19"/>
                  </a:cubicBezTo>
                  <a:cubicBezTo>
                    <a:pt x="15" y="19"/>
                    <a:pt x="15" y="18"/>
                    <a:pt x="16" y="18"/>
                  </a:cubicBezTo>
                  <a:cubicBezTo>
                    <a:pt x="16" y="18"/>
                    <a:pt x="16" y="17"/>
                    <a:pt x="16" y="17"/>
                  </a:cubicBezTo>
                  <a:cubicBezTo>
                    <a:pt x="16" y="16"/>
                    <a:pt x="16" y="16"/>
                    <a:pt x="16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0" y="18"/>
                    <a:pt x="1" y="19"/>
                    <a:pt x="2" y="19"/>
                  </a:cubicBezTo>
                  <a:cubicBezTo>
                    <a:pt x="2" y="19"/>
                    <a:pt x="3" y="18"/>
                    <a:pt x="3" y="18"/>
                  </a:cubicBezTo>
                  <a:cubicBezTo>
                    <a:pt x="3" y="18"/>
                    <a:pt x="4" y="17"/>
                    <a:pt x="4" y="17"/>
                  </a:cubicBezTo>
                  <a:cubicBezTo>
                    <a:pt x="4" y="16"/>
                    <a:pt x="3" y="16"/>
                    <a:pt x="3" y="15"/>
                  </a:cubicBezTo>
                  <a:close/>
                  <a:moveTo>
                    <a:pt x="20" y="19"/>
                  </a:moveTo>
                  <a:cubicBezTo>
                    <a:pt x="19" y="19"/>
                    <a:pt x="19" y="18"/>
                    <a:pt x="18" y="18"/>
                  </a:cubicBezTo>
                  <a:cubicBezTo>
                    <a:pt x="18" y="18"/>
                    <a:pt x="17" y="19"/>
                    <a:pt x="17" y="19"/>
                  </a:cubicBezTo>
                  <a:cubicBezTo>
                    <a:pt x="16" y="19"/>
                    <a:pt x="16" y="20"/>
                    <a:pt x="16" y="20"/>
                  </a:cubicBezTo>
                  <a:cubicBezTo>
                    <a:pt x="16" y="21"/>
                    <a:pt x="16" y="21"/>
                    <a:pt x="17" y="22"/>
                  </a:cubicBezTo>
                  <a:cubicBezTo>
                    <a:pt x="17" y="22"/>
                    <a:pt x="18" y="22"/>
                    <a:pt x="18" y="22"/>
                  </a:cubicBezTo>
                  <a:cubicBezTo>
                    <a:pt x="19" y="22"/>
                    <a:pt x="19" y="22"/>
                    <a:pt x="20" y="22"/>
                  </a:cubicBezTo>
                  <a:cubicBezTo>
                    <a:pt x="20" y="21"/>
                    <a:pt x="20" y="21"/>
                    <a:pt x="20" y="20"/>
                  </a:cubicBezTo>
                  <a:cubicBezTo>
                    <a:pt x="20" y="20"/>
                    <a:pt x="20" y="19"/>
                    <a:pt x="20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8"/>
                    <a:pt x="2" y="18"/>
                  </a:cubicBezTo>
                  <a:cubicBezTo>
                    <a:pt x="1" y="18"/>
                    <a:pt x="1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0" y="22"/>
                    <a:pt x="1" y="22"/>
                    <a:pt x="2" y="22"/>
                  </a:cubicBezTo>
                  <a:cubicBezTo>
                    <a:pt x="2" y="22"/>
                    <a:pt x="3" y="22"/>
                    <a:pt x="3" y="22"/>
                  </a:cubicBezTo>
                  <a:cubicBezTo>
                    <a:pt x="3" y="21"/>
                    <a:pt x="4" y="21"/>
                    <a:pt x="4" y="20"/>
                  </a:cubicBezTo>
                  <a:cubicBezTo>
                    <a:pt x="4" y="20"/>
                    <a:pt x="3" y="19"/>
                    <a:pt x="3" y="19"/>
                  </a:cubicBezTo>
                  <a:close/>
                  <a:moveTo>
                    <a:pt x="24" y="23"/>
                  </a:moveTo>
                  <a:cubicBezTo>
                    <a:pt x="23" y="23"/>
                    <a:pt x="23" y="22"/>
                    <a:pt x="22" y="22"/>
                  </a:cubicBezTo>
                  <a:cubicBezTo>
                    <a:pt x="22" y="22"/>
                    <a:pt x="21" y="22"/>
                    <a:pt x="21" y="23"/>
                  </a:cubicBezTo>
                  <a:cubicBezTo>
                    <a:pt x="21" y="23"/>
                    <a:pt x="20" y="24"/>
                    <a:pt x="20" y="24"/>
                  </a:cubicBezTo>
                  <a:cubicBezTo>
                    <a:pt x="20" y="25"/>
                    <a:pt x="20" y="25"/>
                    <a:pt x="21" y="26"/>
                  </a:cubicBezTo>
                  <a:cubicBezTo>
                    <a:pt x="21" y="26"/>
                    <a:pt x="22" y="26"/>
                    <a:pt x="22" y="26"/>
                  </a:cubicBezTo>
                  <a:cubicBezTo>
                    <a:pt x="23" y="26"/>
                    <a:pt x="23" y="26"/>
                    <a:pt x="24" y="26"/>
                  </a:cubicBezTo>
                  <a:cubicBezTo>
                    <a:pt x="24" y="25"/>
                    <a:pt x="24" y="25"/>
                    <a:pt x="24" y="24"/>
                  </a:cubicBezTo>
                  <a:cubicBezTo>
                    <a:pt x="24" y="24"/>
                    <a:pt x="24" y="23"/>
                    <a:pt x="24" y="23"/>
                  </a:cubicBezTo>
                  <a:close/>
                  <a:moveTo>
                    <a:pt x="3" y="23"/>
                  </a:moveTo>
                  <a:cubicBezTo>
                    <a:pt x="3" y="23"/>
                    <a:pt x="2" y="22"/>
                    <a:pt x="2" y="22"/>
                  </a:cubicBezTo>
                  <a:cubicBezTo>
                    <a:pt x="1" y="22"/>
                    <a:pt x="1" y="22"/>
                    <a:pt x="0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0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3" y="25"/>
                    <a:pt x="4" y="25"/>
                    <a:pt x="4" y="24"/>
                  </a:cubicBezTo>
                  <a:cubicBezTo>
                    <a:pt x="4" y="24"/>
                    <a:pt x="3" y="23"/>
                    <a:pt x="3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4" name="Freeform 79"/>
            <p:cNvSpPr>
              <a:spLocks noEditPoints="1"/>
            </p:cNvSpPr>
            <p:nvPr/>
          </p:nvSpPr>
          <p:spPr bwMode="auto">
            <a:xfrm>
              <a:off x="356" y="3976"/>
              <a:ext cx="139" cy="142"/>
            </a:xfrm>
            <a:custGeom>
              <a:avLst/>
              <a:gdLst>
                <a:gd name="T0" fmla="*/ 2147483647 w 25"/>
                <a:gd name="T1" fmla="*/ 2147483647 h 26"/>
                <a:gd name="T2" fmla="*/ 2147483647 w 25"/>
                <a:gd name="T3" fmla="*/ 2147483647 h 26"/>
                <a:gd name="T4" fmla="*/ 2147483647 w 25"/>
                <a:gd name="T5" fmla="*/ 2147483647 h 26"/>
                <a:gd name="T6" fmla="*/ 2147483647 w 25"/>
                <a:gd name="T7" fmla="*/ 0 h 26"/>
                <a:gd name="T8" fmla="*/ 2147483647 w 25"/>
                <a:gd name="T9" fmla="*/ 2147483647 h 26"/>
                <a:gd name="T10" fmla="*/ 2147483647 w 25"/>
                <a:gd name="T11" fmla="*/ 0 h 26"/>
                <a:gd name="T12" fmla="*/ 2147483647 w 25"/>
                <a:gd name="T13" fmla="*/ 0 h 26"/>
                <a:gd name="T14" fmla="*/ 2147483647 w 25"/>
                <a:gd name="T15" fmla="*/ 2147483647 h 26"/>
                <a:gd name="T16" fmla="*/ 2147483647 w 25"/>
                <a:gd name="T17" fmla="*/ 0 h 26"/>
                <a:gd name="T18" fmla="*/ 2147483647 w 25"/>
                <a:gd name="T19" fmla="*/ 2147483647 h 26"/>
                <a:gd name="T20" fmla="*/ 2147483647 w 25"/>
                <a:gd name="T21" fmla="*/ 2147483647 h 26"/>
                <a:gd name="T22" fmla="*/ 2147483647 w 25"/>
                <a:gd name="T23" fmla="*/ 2147483647 h 26"/>
                <a:gd name="T24" fmla="*/ 2147483647 w 25"/>
                <a:gd name="T25" fmla="*/ 2147483647 h 26"/>
                <a:gd name="T26" fmla="*/ 2147483647 w 25"/>
                <a:gd name="T27" fmla="*/ 2147483647 h 26"/>
                <a:gd name="T28" fmla="*/ 2147483647 w 25"/>
                <a:gd name="T29" fmla="*/ 2147483647 h 26"/>
                <a:gd name="T30" fmla="*/ 0 w 25"/>
                <a:gd name="T31" fmla="*/ 2147483647 h 26"/>
                <a:gd name="T32" fmla="*/ 1721561223 w 25"/>
                <a:gd name="T33" fmla="*/ 2147483647 h 26"/>
                <a:gd name="T34" fmla="*/ 2147483647 w 25"/>
                <a:gd name="T35" fmla="*/ 2147483647 h 26"/>
                <a:gd name="T36" fmla="*/ 2147483647 w 25"/>
                <a:gd name="T37" fmla="*/ 2147483647 h 26"/>
                <a:gd name="T38" fmla="*/ 2147483647 w 25"/>
                <a:gd name="T39" fmla="*/ 2147483647 h 26"/>
                <a:gd name="T40" fmla="*/ 2147483647 w 25"/>
                <a:gd name="T41" fmla="*/ 2147483647 h 26"/>
                <a:gd name="T42" fmla="*/ 2147483647 w 25"/>
                <a:gd name="T43" fmla="*/ 2147483647 h 26"/>
                <a:gd name="T44" fmla="*/ 2147483647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0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2147483647 w 25"/>
                <a:gd name="T73" fmla="*/ 2147483647 h 26"/>
                <a:gd name="T74" fmla="*/ 2147483647 w 25"/>
                <a:gd name="T75" fmla="*/ 2147483647 h 26"/>
                <a:gd name="T76" fmla="*/ 2147483647 w 25"/>
                <a:gd name="T77" fmla="*/ 2147483647 h 26"/>
                <a:gd name="T78" fmla="*/ 0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0 w 25"/>
                <a:gd name="T91" fmla="*/ 2147483647 h 26"/>
                <a:gd name="T92" fmla="*/ 1721561223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0 w 25"/>
                <a:gd name="T103" fmla="*/ 2147483647 h 26"/>
                <a:gd name="T104" fmla="*/ 1721561223 w 25"/>
                <a:gd name="T105" fmla="*/ 2147483647 h 26"/>
                <a:gd name="T106" fmla="*/ 2147483647 w 25"/>
                <a:gd name="T107" fmla="*/ 2147483647 h 2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6"/>
                <a:gd name="T164" fmla="*/ 25 w 25"/>
                <a:gd name="T165" fmla="*/ 26 h 2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6">
                  <a:moveTo>
                    <a:pt x="8" y="4"/>
                  </a:moveTo>
                  <a:cubicBezTo>
                    <a:pt x="7" y="4"/>
                    <a:pt x="7" y="3"/>
                    <a:pt x="6" y="3"/>
                  </a:cubicBezTo>
                  <a:cubicBezTo>
                    <a:pt x="5" y="3"/>
                    <a:pt x="5" y="4"/>
                    <a:pt x="5" y="4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7"/>
                    <a:pt x="5" y="7"/>
                    <a:pt x="6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6"/>
                    <a:pt x="8" y="6"/>
                    <a:pt x="8" y="5"/>
                  </a:cubicBezTo>
                  <a:cubicBezTo>
                    <a:pt x="8" y="5"/>
                    <a:pt x="8" y="4"/>
                    <a:pt x="8" y="4"/>
                  </a:cubicBezTo>
                  <a:close/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4" y="4"/>
                    <a:pt x="14" y="4"/>
                  </a:cubicBezTo>
                  <a:cubicBezTo>
                    <a:pt x="15" y="4"/>
                    <a:pt x="15" y="3"/>
                    <a:pt x="16" y="3"/>
                  </a:cubicBezTo>
                  <a:cubicBezTo>
                    <a:pt x="16" y="3"/>
                    <a:pt x="16" y="2"/>
                    <a:pt x="16" y="2"/>
                  </a:cubicBezTo>
                  <a:cubicBezTo>
                    <a:pt x="16" y="1"/>
                    <a:pt x="16" y="1"/>
                    <a:pt x="16" y="0"/>
                  </a:cubicBezTo>
                  <a:close/>
                  <a:moveTo>
                    <a:pt x="12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10" y="4"/>
                    <a:pt x="10" y="4"/>
                  </a:cubicBezTo>
                  <a:cubicBezTo>
                    <a:pt x="11" y="4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lose/>
                  <a:moveTo>
                    <a:pt x="20" y="4"/>
                  </a:moveTo>
                  <a:cubicBezTo>
                    <a:pt x="20" y="4"/>
                    <a:pt x="19" y="3"/>
                    <a:pt x="19" y="3"/>
                  </a:cubicBezTo>
                  <a:cubicBezTo>
                    <a:pt x="18" y="3"/>
                    <a:pt x="17" y="4"/>
                    <a:pt x="17" y="4"/>
                  </a:cubicBezTo>
                  <a:cubicBezTo>
                    <a:pt x="17" y="4"/>
                    <a:pt x="16" y="5"/>
                    <a:pt x="16" y="5"/>
                  </a:cubicBezTo>
                  <a:cubicBezTo>
                    <a:pt x="16" y="6"/>
                    <a:pt x="17" y="6"/>
                    <a:pt x="17" y="7"/>
                  </a:cubicBezTo>
                  <a:cubicBezTo>
                    <a:pt x="17" y="7"/>
                    <a:pt x="18" y="7"/>
                    <a:pt x="19" y="7"/>
                  </a:cubicBezTo>
                  <a:cubicBezTo>
                    <a:pt x="19" y="7"/>
                    <a:pt x="20" y="7"/>
                    <a:pt x="20" y="7"/>
                  </a:cubicBezTo>
                  <a:cubicBezTo>
                    <a:pt x="20" y="6"/>
                    <a:pt x="21" y="6"/>
                    <a:pt x="21" y="5"/>
                  </a:cubicBezTo>
                  <a:cubicBezTo>
                    <a:pt x="21" y="5"/>
                    <a:pt x="20" y="4"/>
                    <a:pt x="20" y="4"/>
                  </a:cubicBezTo>
                  <a:close/>
                  <a:moveTo>
                    <a:pt x="24" y="8"/>
                  </a:moveTo>
                  <a:cubicBezTo>
                    <a:pt x="24" y="7"/>
                    <a:pt x="23" y="7"/>
                    <a:pt x="23" y="7"/>
                  </a:cubicBezTo>
                  <a:cubicBezTo>
                    <a:pt x="22" y="7"/>
                    <a:pt x="22" y="7"/>
                    <a:pt x="21" y="8"/>
                  </a:cubicBezTo>
                  <a:cubicBezTo>
                    <a:pt x="21" y="8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2" y="11"/>
                    <a:pt x="22" y="11"/>
                    <a:pt x="23" y="11"/>
                  </a:cubicBezTo>
                  <a:cubicBezTo>
                    <a:pt x="23" y="11"/>
                    <a:pt x="24" y="11"/>
                    <a:pt x="24" y="11"/>
                  </a:cubicBezTo>
                  <a:cubicBezTo>
                    <a:pt x="25" y="10"/>
                    <a:pt x="25" y="10"/>
                    <a:pt x="25" y="9"/>
                  </a:cubicBezTo>
                  <a:cubicBezTo>
                    <a:pt x="25" y="9"/>
                    <a:pt x="25" y="8"/>
                    <a:pt x="24" y="8"/>
                  </a:cubicBezTo>
                  <a:close/>
                  <a:moveTo>
                    <a:pt x="3" y="8"/>
                  </a:moveTo>
                  <a:cubicBezTo>
                    <a:pt x="3" y="7"/>
                    <a:pt x="2" y="7"/>
                    <a:pt x="2" y="7"/>
                  </a:cubicBezTo>
                  <a:cubicBezTo>
                    <a:pt x="1" y="7"/>
                    <a:pt x="1" y="7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4" y="9"/>
                    <a:pt x="4" y="8"/>
                    <a:pt x="3" y="8"/>
                  </a:cubicBezTo>
                  <a:close/>
                  <a:moveTo>
                    <a:pt x="24" y="12"/>
                  </a:moveTo>
                  <a:cubicBezTo>
                    <a:pt x="24" y="11"/>
                    <a:pt x="23" y="11"/>
                    <a:pt x="23" y="11"/>
                  </a:cubicBezTo>
                  <a:cubicBezTo>
                    <a:pt x="22" y="11"/>
                    <a:pt x="22" y="11"/>
                    <a:pt x="21" y="12"/>
                  </a:cubicBezTo>
                  <a:cubicBezTo>
                    <a:pt x="21" y="12"/>
                    <a:pt x="21" y="12"/>
                    <a:pt x="21" y="13"/>
                  </a:cubicBezTo>
                  <a:cubicBezTo>
                    <a:pt x="21" y="13"/>
                    <a:pt x="21" y="14"/>
                    <a:pt x="21" y="14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4"/>
                  </a:cubicBezTo>
                  <a:cubicBezTo>
                    <a:pt x="25" y="14"/>
                    <a:pt x="25" y="13"/>
                    <a:pt x="25" y="13"/>
                  </a:cubicBezTo>
                  <a:cubicBezTo>
                    <a:pt x="25" y="12"/>
                    <a:pt x="25" y="12"/>
                    <a:pt x="24" y="12"/>
                  </a:cubicBezTo>
                  <a:close/>
                  <a:moveTo>
                    <a:pt x="20" y="12"/>
                  </a:moveTo>
                  <a:cubicBezTo>
                    <a:pt x="20" y="11"/>
                    <a:pt x="19" y="11"/>
                    <a:pt x="19" y="11"/>
                  </a:cubicBezTo>
                  <a:cubicBezTo>
                    <a:pt x="18" y="11"/>
                    <a:pt x="17" y="11"/>
                    <a:pt x="17" y="12"/>
                  </a:cubicBezTo>
                  <a:cubicBezTo>
                    <a:pt x="17" y="12"/>
                    <a:pt x="16" y="12"/>
                    <a:pt x="16" y="13"/>
                  </a:cubicBezTo>
                  <a:cubicBezTo>
                    <a:pt x="16" y="13"/>
                    <a:pt x="17" y="14"/>
                    <a:pt x="17" y="14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4"/>
                  </a:cubicBezTo>
                  <a:cubicBezTo>
                    <a:pt x="20" y="14"/>
                    <a:pt x="21" y="13"/>
                    <a:pt x="21" y="13"/>
                  </a:cubicBezTo>
                  <a:cubicBezTo>
                    <a:pt x="21" y="12"/>
                    <a:pt x="20" y="12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1"/>
                    <a:pt x="15" y="11"/>
                    <a:pt x="14" y="11"/>
                  </a:cubicBezTo>
                  <a:cubicBezTo>
                    <a:pt x="14" y="11"/>
                    <a:pt x="13" y="11"/>
                    <a:pt x="13" y="12"/>
                  </a:cubicBezTo>
                  <a:cubicBezTo>
                    <a:pt x="12" y="12"/>
                    <a:pt x="12" y="12"/>
                    <a:pt x="12" y="13"/>
                  </a:cubicBezTo>
                  <a:cubicBezTo>
                    <a:pt x="12" y="13"/>
                    <a:pt x="12" y="14"/>
                    <a:pt x="13" y="14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5" y="15"/>
                    <a:pt x="15" y="15"/>
                    <a:pt x="16" y="14"/>
                  </a:cubicBezTo>
                  <a:cubicBezTo>
                    <a:pt x="16" y="14"/>
                    <a:pt x="16" y="13"/>
                    <a:pt x="16" y="13"/>
                  </a:cubicBezTo>
                  <a:cubicBezTo>
                    <a:pt x="16" y="12"/>
                    <a:pt x="16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9" y="14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8" y="12"/>
                  </a:moveTo>
                  <a:cubicBezTo>
                    <a:pt x="7" y="11"/>
                    <a:pt x="7" y="11"/>
                    <a:pt x="6" y="11"/>
                  </a:cubicBezTo>
                  <a:cubicBezTo>
                    <a:pt x="5" y="11"/>
                    <a:pt x="5" y="11"/>
                    <a:pt x="5" y="12"/>
                  </a:cubicBezTo>
                  <a:cubicBezTo>
                    <a:pt x="4" y="12"/>
                    <a:pt x="4" y="12"/>
                    <a:pt x="4" y="13"/>
                  </a:cubicBezTo>
                  <a:cubicBezTo>
                    <a:pt x="4" y="13"/>
                    <a:pt x="4" y="14"/>
                    <a:pt x="4" y="14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7" y="15"/>
                    <a:pt x="7" y="15"/>
                    <a:pt x="7" y="14"/>
                  </a:cubicBezTo>
                  <a:cubicBezTo>
                    <a:pt x="8" y="14"/>
                    <a:pt x="8" y="13"/>
                    <a:pt x="8" y="13"/>
                  </a:cubicBezTo>
                  <a:cubicBezTo>
                    <a:pt x="8" y="12"/>
                    <a:pt x="8" y="12"/>
                    <a:pt x="8" y="12"/>
                  </a:cubicBezTo>
                  <a:close/>
                  <a:moveTo>
                    <a:pt x="3" y="12"/>
                  </a:moveTo>
                  <a:cubicBezTo>
                    <a:pt x="3" y="11"/>
                    <a:pt x="2" y="11"/>
                    <a:pt x="2" y="11"/>
                  </a:cubicBezTo>
                  <a:cubicBezTo>
                    <a:pt x="1" y="11"/>
                    <a:pt x="1" y="11"/>
                    <a:pt x="0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0" y="14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4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2"/>
                    <a:pt x="4" y="12"/>
                    <a:pt x="3" y="12"/>
                  </a:cubicBezTo>
                  <a:close/>
                  <a:moveTo>
                    <a:pt x="24" y="15"/>
                  </a:moveTo>
                  <a:cubicBezTo>
                    <a:pt x="24" y="15"/>
                    <a:pt x="23" y="15"/>
                    <a:pt x="23" y="15"/>
                  </a:cubicBezTo>
                  <a:cubicBezTo>
                    <a:pt x="22" y="15"/>
                    <a:pt x="22" y="15"/>
                    <a:pt x="21" y="15"/>
                  </a:cubicBezTo>
                  <a:cubicBezTo>
                    <a:pt x="21" y="16"/>
                    <a:pt x="21" y="16"/>
                    <a:pt x="21" y="17"/>
                  </a:cubicBezTo>
                  <a:cubicBezTo>
                    <a:pt x="21" y="17"/>
                    <a:pt x="21" y="18"/>
                    <a:pt x="21" y="18"/>
                  </a:cubicBezTo>
                  <a:cubicBezTo>
                    <a:pt x="22" y="18"/>
                    <a:pt x="22" y="19"/>
                    <a:pt x="23" y="19"/>
                  </a:cubicBezTo>
                  <a:cubicBezTo>
                    <a:pt x="23" y="19"/>
                    <a:pt x="24" y="18"/>
                    <a:pt x="24" y="18"/>
                  </a:cubicBezTo>
                  <a:cubicBezTo>
                    <a:pt x="25" y="18"/>
                    <a:pt x="25" y="17"/>
                    <a:pt x="25" y="17"/>
                  </a:cubicBezTo>
                  <a:cubicBezTo>
                    <a:pt x="25" y="16"/>
                    <a:pt x="25" y="16"/>
                    <a:pt x="24" y="15"/>
                  </a:cubicBezTo>
                  <a:close/>
                  <a:moveTo>
                    <a:pt x="3" y="15"/>
                  </a:moveTo>
                  <a:cubicBezTo>
                    <a:pt x="3" y="15"/>
                    <a:pt x="2" y="15"/>
                    <a:pt x="2" y="15"/>
                  </a:cubicBezTo>
                  <a:cubicBezTo>
                    <a:pt x="1" y="15"/>
                    <a:pt x="1" y="15"/>
                    <a:pt x="0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0" y="18"/>
                  </a:cubicBezTo>
                  <a:cubicBezTo>
                    <a:pt x="1" y="18"/>
                    <a:pt x="1" y="19"/>
                    <a:pt x="2" y="19"/>
                  </a:cubicBezTo>
                  <a:cubicBezTo>
                    <a:pt x="2" y="19"/>
                    <a:pt x="3" y="18"/>
                    <a:pt x="3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3" y="15"/>
                  </a:cubicBezTo>
                  <a:close/>
                  <a:moveTo>
                    <a:pt x="24" y="19"/>
                  </a:moveTo>
                  <a:cubicBezTo>
                    <a:pt x="24" y="19"/>
                    <a:pt x="23" y="18"/>
                    <a:pt x="23" y="18"/>
                  </a:cubicBezTo>
                  <a:cubicBezTo>
                    <a:pt x="22" y="18"/>
                    <a:pt x="22" y="19"/>
                    <a:pt x="21" y="19"/>
                  </a:cubicBezTo>
                  <a:cubicBezTo>
                    <a:pt x="21" y="19"/>
                    <a:pt x="21" y="20"/>
                    <a:pt x="21" y="20"/>
                  </a:cubicBezTo>
                  <a:cubicBezTo>
                    <a:pt x="21" y="21"/>
                    <a:pt x="21" y="21"/>
                    <a:pt x="21" y="22"/>
                  </a:cubicBezTo>
                  <a:cubicBezTo>
                    <a:pt x="22" y="22"/>
                    <a:pt x="22" y="22"/>
                    <a:pt x="23" y="22"/>
                  </a:cubicBezTo>
                  <a:cubicBezTo>
                    <a:pt x="23" y="22"/>
                    <a:pt x="24" y="22"/>
                    <a:pt x="24" y="22"/>
                  </a:cubicBezTo>
                  <a:cubicBezTo>
                    <a:pt x="25" y="21"/>
                    <a:pt x="25" y="21"/>
                    <a:pt x="25" y="20"/>
                  </a:cubicBezTo>
                  <a:cubicBezTo>
                    <a:pt x="25" y="20"/>
                    <a:pt x="25" y="19"/>
                    <a:pt x="24" y="19"/>
                  </a:cubicBezTo>
                  <a:close/>
                  <a:moveTo>
                    <a:pt x="3" y="19"/>
                  </a:moveTo>
                  <a:cubicBezTo>
                    <a:pt x="3" y="19"/>
                    <a:pt x="2" y="18"/>
                    <a:pt x="2" y="18"/>
                  </a:cubicBezTo>
                  <a:cubicBezTo>
                    <a:pt x="1" y="18"/>
                    <a:pt x="1" y="19"/>
                    <a:pt x="0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0" y="22"/>
                  </a:cubicBezTo>
                  <a:cubicBezTo>
                    <a:pt x="1" y="22"/>
                    <a:pt x="1" y="22"/>
                    <a:pt x="2" y="22"/>
                  </a:cubicBezTo>
                  <a:cubicBezTo>
                    <a:pt x="2" y="22"/>
                    <a:pt x="3" y="22"/>
                    <a:pt x="3" y="22"/>
                  </a:cubicBezTo>
                  <a:cubicBezTo>
                    <a:pt x="4" y="21"/>
                    <a:pt x="4" y="21"/>
                    <a:pt x="4" y="20"/>
                  </a:cubicBezTo>
                  <a:cubicBezTo>
                    <a:pt x="4" y="20"/>
                    <a:pt x="4" y="19"/>
                    <a:pt x="3" y="19"/>
                  </a:cubicBezTo>
                  <a:close/>
                  <a:moveTo>
                    <a:pt x="24" y="23"/>
                  </a:moveTo>
                  <a:cubicBezTo>
                    <a:pt x="24" y="23"/>
                    <a:pt x="23" y="22"/>
                    <a:pt x="23" y="22"/>
                  </a:cubicBezTo>
                  <a:cubicBezTo>
                    <a:pt x="22" y="22"/>
                    <a:pt x="22" y="22"/>
                    <a:pt x="21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5"/>
                    <a:pt x="21" y="25"/>
                    <a:pt x="21" y="26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3" y="26"/>
                    <a:pt x="24" y="26"/>
                    <a:pt x="24" y="26"/>
                  </a:cubicBezTo>
                  <a:cubicBezTo>
                    <a:pt x="25" y="25"/>
                    <a:pt x="25" y="25"/>
                    <a:pt x="25" y="24"/>
                  </a:cubicBezTo>
                  <a:cubicBezTo>
                    <a:pt x="25" y="24"/>
                    <a:pt x="25" y="23"/>
                    <a:pt x="24" y="23"/>
                  </a:cubicBezTo>
                  <a:close/>
                  <a:moveTo>
                    <a:pt x="3" y="23"/>
                  </a:moveTo>
                  <a:cubicBezTo>
                    <a:pt x="3" y="23"/>
                    <a:pt x="2" y="22"/>
                    <a:pt x="2" y="22"/>
                  </a:cubicBezTo>
                  <a:cubicBezTo>
                    <a:pt x="1" y="22"/>
                    <a:pt x="1" y="22"/>
                    <a:pt x="0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0" y="26"/>
                  </a:cubicBezTo>
                  <a:cubicBezTo>
                    <a:pt x="1" y="26"/>
                    <a:pt x="1" y="26"/>
                    <a:pt x="2" y="26"/>
                  </a:cubicBezTo>
                  <a:cubicBezTo>
                    <a:pt x="2" y="26"/>
                    <a:pt x="3" y="26"/>
                    <a:pt x="3" y="26"/>
                  </a:cubicBezTo>
                  <a:cubicBezTo>
                    <a:pt x="4" y="25"/>
                    <a:pt x="4" y="25"/>
                    <a:pt x="4" y="24"/>
                  </a:cubicBezTo>
                  <a:cubicBezTo>
                    <a:pt x="4" y="24"/>
                    <a:pt x="4" y="23"/>
                    <a:pt x="3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5" name="Freeform 80"/>
            <p:cNvSpPr>
              <a:spLocks noEditPoints="1"/>
            </p:cNvSpPr>
            <p:nvPr/>
          </p:nvSpPr>
          <p:spPr bwMode="auto">
            <a:xfrm>
              <a:off x="523" y="3976"/>
              <a:ext cx="116" cy="142"/>
            </a:xfrm>
            <a:custGeom>
              <a:avLst/>
              <a:gdLst>
                <a:gd name="T0" fmla="*/ 2147483647 w 21"/>
                <a:gd name="T1" fmla="*/ 0 h 26"/>
                <a:gd name="T2" fmla="*/ 2147483647 w 21"/>
                <a:gd name="T3" fmla="*/ 1417864253 h 26"/>
                <a:gd name="T4" fmla="*/ 2147483647 w 21"/>
                <a:gd name="T5" fmla="*/ 2053451873 h 26"/>
                <a:gd name="T6" fmla="*/ 2147483647 w 21"/>
                <a:gd name="T7" fmla="*/ 1417864253 h 26"/>
                <a:gd name="T8" fmla="*/ 2147483647 w 21"/>
                <a:gd name="T9" fmla="*/ 0 h 26"/>
                <a:gd name="T10" fmla="*/ 2147483647 w 21"/>
                <a:gd name="T11" fmla="*/ 0 h 26"/>
                <a:gd name="T12" fmla="*/ 2147483647 w 21"/>
                <a:gd name="T13" fmla="*/ 2053451873 h 26"/>
                <a:gd name="T14" fmla="*/ 2147483647 w 21"/>
                <a:gd name="T15" fmla="*/ 2053451873 h 26"/>
                <a:gd name="T16" fmla="*/ 2147483647 w 21"/>
                <a:gd name="T17" fmla="*/ 0 h 26"/>
                <a:gd name="T18" fmla="*/ 2147483647 w 21"/>
                <a:gd name="T19" fmla="*/ 0 h 26"/>
                <a:gd name="T20" fmla="*/ 2147483647 w 21"/>
                <a:gd name="T21" fmla="*/ 1417864253 h 26"/>
                <a:gd name="T22" fmla="*/ 2147483647 w 21"/>
                <a:gd name="T23" fmla="*/ 2053451873 h 26"/>
                <a:gd name="T24" fmla="*/ 2147483647 w 21"/>
                <a:gd name="T25" fmla="*/ 1417864253 h 26"/>
                <a:gd name="T26" fmla="*/ 2147483647 w 21"/>
                <a:gd name="T27" fmla="*/ 0 h 26"/>
                <a:gd name="T28" fmla="*/ 2147483647 w 21"/>
                <a:gd name="T29" fmla="*/ 0 h 26"/>
                <a:gd name="T30" fmla="*/ 2147483647 w 21"/>
                <a:gd name="T31" fmla="*/ 2053451873 h 26"/>
                <a:gd name="T32" fmla="*/ 2147483647 w 21"/>
                <a:gd name="T33" fmla="*/ 2053451873 h 26"/>
                <a:gd name="T34" fmla="*/ 2147483647 w 21"/>
                <a:gd name="T35" fmla="*/ 0 h 26"/>
                <a:gd name="T36" fmla="*/ 1613882976 w 21"/>
                <a:gd name="T37" fmla="*/ 0 h 26"/>
                <a:gd name="T38" fmla="*/ 0 w 21"/>
                <a:gd name="T39" fmla="*/ 1417864253 h 26"/>
                <a:gd name="T40" fmla="*/ 1613882976 w 21"/>
                <a:gd name="T41" fmla="*/ 2053451873 h 26"/>
                <a:gd name="T42" fmla="*/ 2147483647 w 21"/>
                <a:gd name="T43" fmla="*/ 1417864253 h 26"/>
                <a:gd name="T44" fmla="*/ 2147483647 w 21"/>
                <a:gd name="T45" fmla="*/ 2147483647 h 26"/>
                <a:gd name="T46" fmla="*/ 2147483647 w 21"/>
                <a:gd name="T47" fmla="*/ 2147483647 h 26"/>
                <a:gd name="T48" fmla="*/ 2147483647 w 21"/>
                <a:gd name="T49" fmla="*/ 2147483647 h 26"/>
                <a:gd name="T50" fmla="*/ 2147483647 w 21"/>
                <a:gd name="T51" fmla="*/ 2147483647 h 26"/>
                <a:gd name="T52" fmla="*/ 2147483647 w 21"/>
                <a:gd name="T53" fmla="*/ 2147483647 h 26"/>
                <a:gd name="T54" fmla="*/ 2147483647 w 21"/>
                <a:gd name="T55" fmla="*/ 2147483647 h 26"/>
                <a:gd name="T56" fmla="*/ 2147483647 w 21"/>
                <a:gd name="T57" fmla="*/ 2147483647 h 26"/>
                <a:gd name="T58" fmla="*/ 2147483647 w 21"/>
                <a:gd name="T59" fmla="*/ 2147483647 h 26"/>
                <a:gd name="T60" fmla="*/ 2147483647 w 21"/>
                <a:gd name="T61" fmla="*/ 2147483647 h 26"/>
                <a:gd name="T62" fmla="*/ 2147483647 w 21"/>
                <a:gd name="T63" fmla="*/ 2147483647 h 26"/>
                <a:gd name="T64" fmla="*/ 2147483647 w 21"/>
                <a:gd name="T65" fmla="*/ 2147483647 h 26"/>
                <a:gd name="T66" fmla="*/ 2147483647 w 21"/>
                <a:gd name="T67" fmla="*/ 2147483647 h 26"/>
                <a:gd name="T68" fmla="*/ 2147483647 w 21"/>
                <a:gd name="T69" fmla="*/ 2147483647 h 26"/>
                <a:gd name="T70" fmla="*/ 2147483647 w 21"/>
                <a:gd name="T71" fmla="*/ 2147483647 h 26"/>
                <a:gd name="T72" fmla="*/ 2147483647 w 21"/>
                <a:gd name="T73" fmla="*/ 2147483647 h 26"/>
                <a:gd name="T74" fmla="*/ 2147483647 w 21"/>
                <a:gd name="T75" fmla="*/ 2147483647 h 26"/>
                <a:gd name="T76" fmla="*/ 2147483647 w 21"/>
                <a:gd name="T77" fmla="*/ 2147483647 h 26"/>
                <a:gd name="T78" fmla="*/ 2147483647 w 21"/>
                <a:gd name="T79" fmla="*/ 2147483647 h 26"/>
                <a:gd name="T80" fmla="*/ 2147483647 w 21"/>
                <a:gd name="T81" fmla="*/ 2147483647 h 26"/>
                <a:gd name="T82" fmla="*/ 2147483647 w 21"/>
                <a:gd name="T83" fmla="*/ 2147483647 h 26"/>
                <a:gd name="T84" fmla="*/ 2147483647 w 21"/>
                <a:gd name="T85" fmla="*/ 2147483647 h 26"/>
                <a:gd name="T86" fmla="*/ 2147483647 w 21"/>
                <a:gd name="T87" fmla="*/ 2147483647 h 26"/>
                <a:gd name="T88" fmla="*/ 2147483647 w 21"/>
                <a:gd name="T89" fmla="*/ 2147483647 h 26"/>
                <a:gd name="T90" fmla="*/ 2147483647 w 21"/>
                <a:gd name="T91" fmla="*/ 2147483647 h 26"/>
                <a:gd name="T92" fmla="*/ 2147483647 w 21"/>
                <a:gd name="T93" fmla="*/ 2147483647 h 26"/>
                <a:gd name="T94" fmla="*/ 2147483647 w 21"/>
                <a:gd name="T95" fmla="*/ 2147483647 h 26"/>
                <a:gd name="T96" fmla="*/ 2147483647 w 21"/>
                <a:gd name="T97" fmla="*/ 2147483647 h 2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1"/>
                <a:gd name="T148" fmla="*/ 0 h 26"/>
                <a:gd name="T149" fmla="*/ 21 w 21"/>
                <a:gd name="T150" fmla="*/ 26 h 2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1" h="26">
                  <a:moveTo>
                    <a:pt x="20" y="0"/>
                  </a:moveTo>
                  <a:cubicBezTo>
                    <a:pt x="20" y="0"/>
                    <a:pt x="19" y="0"/>
                    <a:pt x="19" y="0"/>
                  </a:cubicBezTo>
                  <a:cubicBezTo>
                    <a:pt x="18" y="0"/>
                    <a:pt x="18" y="0"/>
                    <a:pt x="17" y="0"/>
                  </a:cubicBezTo>
                  <a:cubicBezTo>
                    <a:pt x="17" y="1"/>
                    <a:pt x="16" y="1"/>
                    <a:pt x="16" y="2"/>
                  </a:cubicBezTo>
                  <a:cubicBezTo>
                    <a:pt x="16" y="2"/>
                    <a:pt x="17" y="3"/>
                    <a:pt x="17" y="3"/>
                  </a:cubicBezTo>
                  <a:cubicBezTo>
                    <a:pt x="17" y="3"/>
                    <a:pt x="18" y="3"/>
                    <a:pt x="19" y="3"/>
                  </a:cubicBezTo>
                  <a:cubicBezTo>
                    <a:pt x="19" y="3"/>
                    <a:pt x="20" y="3"/>
                    <a:pt x="20" y="3"/>
                  </a:cubicBezTo>
                  <a:cubicBezTo>
                    <a:pt x="20" y="3"/>
                    <a:pt x="21" y="2"/>
                    <a:pt x="21" y="2"/>
                  </a:cubicBezTo>
                  <a:cubicBezTo>
                    <a:pt x="21" y="1"/>
                    <a:pt x="20" y="1"/>
                    <a:pt x="20" y="0"/>
                  </a:cubicBezTo>
                  <a:close/>
                  <a:moveTo>
                    <a:pt x="16" y="0"/>
                  </a:moveTo>
                  <a:cubicBezTo>
                    <a:pt x="15" y="0"/>
                    <a:pt x="15" y="0"/>
                    <a:pt x="14" y="0"/>
                  </a:cubicBezTo>
                  <a:cubicBezTo>
                    <a:pt x="14" y="0"/>
                    <a:pt x="13" y="0"/>
                    <a:pt x="13" y="0"/>
                  </a:cubicBezTo>
                  <a:cubicBezTo>
                    <a:pt x="13" y="1"/>
                    <a:pt x="12" y="1"/>
                    <a:pt x="12" y="2"/>
                  </a:cubicBezTo>
                  <a:cubicBezTo>
                    <a:pt x="12" y="2"/>
                    <a:pt x="13" y="3"/>
                    <a:pt x="13" y="3"/>
                  </a:cubicBezTo>
                  <a:cubicBezTo>
                    <a:pt x="13" y="3"/>
                    <a:pt x="14" y="3"/>
                    <a:pt x="14" y="3"/>
                  </a:cubicBezTo>
                  <a:cubicBezTo>
                    <a:pt x="15" y="3"/>
                    <a:pt x="16" y="3"/>
                    <a:pt x="16" y="3"/>
                  </a:cubicBezTo>
                  <a:cubicBezTo>
                    <a:pt x="16" y="3"/>
                    <a:pt x="17" y="2"/>
                    <a:pt x="17" y="2"/>
                  </a:cubicBezTo>
                  <a:cubicBezTo>
                    <a:pt x="17" y="1"/>
                    <a:pt x="16" y="1"/>
                    <a:pt x="16" y="0"/>
                  </a:cubicBezTo>
                  <a:close/>
                  <a:moveTo>
                    <a:pt x="12" y="0"/>
                  </a:move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1" y="3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lose/>
                  <a:moveTo>
                    <a:pt x="8" y="0"/>
                  </a:moveTo>
                  <a:cubicBezTo>
                    <a:pt x="7" y="0"/>
                    <a:pt x="7" y="0"/>
                    <a:pt x="6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5" y="3"/>
                    <a:pt x="6" y="3"/>
                  </a:cubicBezTo>
                  <a:cubicBezTo>
                    <a:pt x="7" y="3"/>
                    <a:pt x="7" y="3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1"/>
                    <a:pt x="8" y="1"/>
                    <a:pt x="8" y="0"/>
                  </a:cubicBezTo>
                  <a:close/>
                  <a:moveTo>
                    <a:pt x="3" y="0"/>
                  </a:move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lose/>
                  <a:moveTo>
                    <a:pt x="12" y="4"/>
                  </a:moveTo>
                  <a:cubicBezTo>
                    <a:pt x="11" y="4"/>
                    <a:pt x="11" y="4"/>
                    <a:pt x="10" y="4"/>
                  </a:cubicBezTo>
                  <a:cubicBezTo>
                    <a:pt x="10" y="4"/>
                    <a:pt x="9" y="4"/>
                    <a:pt x="9" y="4"/>
                  </a:cubicBezTo>
                  <a:cubicBezTo>
                    <a:pt x="8" y="4"/>
                    <a:pt x="8" y="5"/>
                    <a:pt x="8" y="6"/>
                  </a:cubicBezTo>
                  <a:cubicBezTo>
                    <a:pt x="8" y="6"/>
                    <a:pt x="8" y="6"/>
                    <a:pt x="9" y="7"/>
                  </a:cubicBezTo>
                  <a:cubicBezTo>
                    <a:pt x="9" y="7"/>
                    <a:pt x="10" y="7"/>
                    <a:pt x="10" y="7"/>
                  </a:cubicBezTo>
                  <a:cubicBezTo>
                    <a:pt x="11" y="7"/>
                    <a:pt x="11" y="7"/>
                    <a:pt x="12" y="7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12" y="5"/>
                    <a:pt x="12" y="5"/>
                    <a:pt x="12" y="4"/>
                  </a:cubicBezTo>
                  <a:close/>
                  <a:moveTo>
                    <a:pt x="12" y="8"/>
                  </a:moveTo>
                  <a:cubicBezTo>
                    <a:pt x="11" y="8"/>
                    <a:pt x="11" y="7"/>
                    <a:pt x="10" y="7"/>
                  </a:cubicBezTo>
                  <a:cubicBezTo>
                    <a:pt x="10" y="7"/>
                    <a:pt x="9" y="8"/>
                    <a:pt x="9" y="8"/>
                  </a:cubicBezTo>
                  <a:cubicBezTo>
                    <a:pt x="8" y="8"/>
                    <a:pt x="8" y="9"/>
                    <a:pt x="8" y="9"/>
                  </a:cubicBezTo>
                  <a:cubicBezTo>
                    <a:pt x="8" y="10"/>
                    <a:pt x="8" y="10"/>
                    <a:pt x="9" y="11"/>
                  </a:cubicBezTo>
                  <a:cubicBezTo>
                    <a:pt x="9" y="11"/>
                    <a:pt x="10" y="11"/>
                    <a:pt x="10" y="11"/>
                  </a:cubicBezTo>
                  <a:cubicBezTo>
                    <a:pt x="11" y="11"/>
                    <a:pt x="11" y="11"/>
                    <a:pt x="12" y="11"/>
                  </a:cubicBezTo>
                  <a:cubicBezTo>
                    <a:pt x="12" y="10"/>
                    <a:pt x="12" y="10"/>
                    <a:pt x="12" y="9"/>
                  </a:cubicBezTo>
                  <a:cubicBezTo>
                    <a:pt x="12" y="9"/>
                    <a:pt x="12" y="8"/>
                    <a:pt x="12" y="8"/>
                  </a:cubicBezTo>
                  <a:close/>
                  <a:moveTo>
                    <a:pt x="12" y="12"/>
                  </a:moveTo>
                  <a:cubicBezTo>
                    <a:pt x="11" y="11"/>
                    <a:pt x="11" y="11"/>
                    <a:pt x="10" y="11"/>
                  </a:cubicBezTo>
                  <a:cubicBezTo>
                    <a:pt x="10" y="11"/>
                    <a:pt x="9" y="11"/>
                    <a:pt x="9" y="12"/>
                  </a:cubicBezTo>
                  <a:cubicBezTo>
                    <a:pt x="8" y="12"/>
                    <a:pt x="8" y="12"/>
                    <a:pt x="8" y="13"/>
                  </a:cubicBezTo>
                  <a:cubicBezTo>
                    <a:pt x="8" y="13"/>
                    <a:pt x="8" y="14"/>
                    <a:pt x="9" y="14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4"/>
                  </a:cubicBezTo>
                  <a:cubicBezTo>
                    <a:pt x="12" y="14"/>
                    <a:pt x="12" y="13"/>
                    <a:pt x="12" y="13"/>
                  </a:cubicBezTo>
                  <a:cubicBezTo>
                    <a:pt x="12" y="12"/>
                    <a:pt x="12" y="12"/>
                    <a:pt x="12" y="12"/>
                  </a:cubicBezTo>
                  <a:close/>
                  <a:moveTo>
                    <a:pt x="12" y="15"/>
                  </a:moveTo>
                  <a:cubicBezTo>
                    <a:pt x="11" y="15"/>
                    <a:pt x="11" y="15"/>
                    <a:pt x="10" y="15"/>
                  </a:cubicBezTo>
                  <a:cubicBezTo>
                    <a:pt x="10" y="15"/>
                    <a:pt x="9" y="15"/>
                    <a:pt x="9" y="15"/>
                  </a:cubicBezTo>
                  <a:cubicBezTo>
                    <a:pt x="8" y="16"/>
                    <a:pt x="8" y="16"/>
                    <a:pt x="8" y="17"/>
                  </a:cubicBezTo>
                  <a:cubicBezTo>
                    <a:pt x="8" y="17"/>
                    <a:pt x="8" y="18"/>
                    <a:pt x="9" y="18"/>
                  </a:cubicBezTo>
                  <a:cubicBezTo>
                    <a:pt x="9" y="18"/>
                    <a:pt x="10" y="19"/>
                    <a:pt x="10" y="19"/>
                  </a:cubicBezTo>
                  <a:cubicBezTo>
                    <a:pt x="11" y="19"/>
                    <a:pt x="11" y="18"/>
                    <a:pt x="12" y="18"/>
                  </a:cubicBezTo>
                  <a:cubicBezTo>
                    <a:pt x="12" y="18"/>
                    <a:pt x="12" y="17"/>
                    <a:pt x="12" y="17"/>
                  </a:cubicBezTo>
                  <a:cubicBezTo>
                    <a:pt x="12" y="16"/>
                    <a:pt x="12" y="16"/>
                    <a:pt x="12" y="15"/>
                  </a:cubicBezTo>
                  <a:close/>
                  <a:moveTo>
                    <a:pt x="12" y="19"/>
                  </a:moveTo>
                  <a:cubicBezTo>
                    <a:pt x="11" y="19"/>
                    <a:pt x="11" y="18"/>
                    <a:pt x="10" y="18"/>
                  </a:cubicBezTo>
                  <a:cubicBezTo>
                    <a:pt x="10" y="18"/>
                    <a:pt x="9" y="19"/>
                    <a:pt x="9" y="19"/>
                  </a:cubicBezTo>
                  <a:cubicBezTo>
                    <a:pt x="8" y="19"/>
                    <a:pt x="8" y="20"/>
                    <a:pt x="8" y="20"/>
                  </a:cubicBezTo>
                  <a:cubicBezTo>
                    <a:pt x="8" y="21"/>
                    <a:pt x="8" y="21"/>
                    <a:pt x="9" y="22"/>
                  </a:cubicBezTo>
                  <a:cubicBezTo>
                    <a:pt x="9" y="22"/>
                    <a:pt x="10" y="22"/>
                    <a:pt x="10" y="22"/>
                  </a:cubicBezTo>
                  <a:cubicBezTo>
                    <a:pt x="11" y="22"/>
                    <a:pt x="11" y="22"/>
                    <a:pt x="12" y="22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2" y="20"/>
                    <a:pt x="12" y="20"/>
                    <a:pt x="12" y="19"/>
                  </a:cubicBezTo>
                  <a:close/>
                  <a:moveTo>
                    <a:pt x="12" y="23"/>
                  </a:moveTo>
                  <a:cubicBezTo>
                    <a:pt x="11" y="23"/>
                    <a:pt x="11" y="22"/>
                    <a:pt x="10" y="22"/>
                  </a:cubicBezTo>
                  <a:cubicBezTo>
                    <a:pt x="10" y="22"/>
                    <a:pt x="9" y="23"/>
                    <a:pt x="9" y="23"/>
                  </a:cubicBezTo>
                  <a:cubicBezTo>
                    <a:pt x="8" y="23"/>
                    <a:pt x="8" y="24"/>
                    <a:pt x="8" y="24"/>
                  </a:cubicBezTo>
                  <a:cubicBezTo>
                    <a:pt x="8" y="25"/>
                    <a:pt x="8" y="25"/>
                    <a:pt x="9" y="26"/>
                  </a:cubicBezTo>
                  <a:cubicBezTo>
                    <a:pt x="9" y="26"/>
                    <a:pt x="10" y="26"/>
                    <a:pt x="10" y="26"/>
                  </a:cubicBezTo>
                  <a:cubicBezTo>
                    <a:pt x="11" y="26"/>
                    <a:pt x="11" y="26"/>
                    <a:pt x="12" y="26"/>
                  </a:cubicBezTo>
                  <a:cubicBezTo>
                    <a:pt x="12" y="25"/>
                    <a:pt x="12" y="25"/>
                    <a:pt x="12" y="24"/>
                  </a:cubicBezTo>
                  <a:cubicBezTo>
                    <a:pt x="12" y="24"/>
                    <a:pt x="12" y="23"/>
                    <a:pt x="12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6" name="Freeform 81"/>
            <p:cNvSpPr>
              <a:spLocks noEditPoints="1"/>
            </p:cNvSpPr>
            <p:nvPr/>
          </p:nvSpPr>
          <p:spPr bwMode="auto">
            <a:xfrm>
              <a:off x="667" y="3976"/>
              <a:ext cx="139" cy="142"/>
            </a:xfrm>
            <a:custGeom>
              <a:avLst/>
              <a:gdLst>
                <a:gd name="T0" fmla="*/ 2147483647 w 25"/>
                <a:gd name="T1" fmla="*/ 0 h 26"/>
                <a:gd name="T2" fmla="*/ 2147483647 w 25"/>
                <a:gd name="T3" fmla="*/ 2147483647 h 26"/>
                <a:gd name="T4" fmla="*/ 2147483647 w 25"/>
                <a:gd name="T5" fmla="*/ 0 h 26"/>
                <a:gd name="T6" fmla="*/ 2147483647 w 25"/>
                <a:gd name="T7" fmla="*/ 0 h 26"/>
                <a:gd name="T8" fmla="*/ 2147483647 w 25"/>
                <a:gd name="T9" fmla="*/ 2147483647 h 26"/>
                <a:gd name="T10" fmla="*/ 2147483647 w 25"/>
                <a:gd name="T11" fmla="*/ 0 h 26"/>
                <a:gd name="T12" fmla="*/ 2147483647 w 25"/>
                <a:gd name="T13" fmla="*/ 0 h 26"/>
                <a:gd name="T14" fmla="*/ 2147483647 w 25"/>
                <a:gd name="T15" fmla="*/ 2147483647 h 26"/>
                <a:gd name="T16" fmla="*/ 2147483647 w 25"/>
                <a:gd name="T17" fmla="*/ 0 h 26"/>
                <a:gd name="T18" fmla="*/ 2147483647 w 25"/>
                <a:gd name="T19" fmla="*/ 0 h 26"/>
                <a:gd name="T20" fmla="*/ 2147483647 w 25"/>
                <a:gd name="T21" fmla="*/ 2147483647 h 26"/>
                <a:gd name="T22" fmla="*/ 2147483647 w 25"/>
                <a:gd name="T23" fmla="*/ 0 h 26"/>
                <a:gd name="T24" fmla="*/ 2147483647 w 25"/>
                <a:gd name="T25" fmla="*/ 0 h 26"/>
                <a:gd name="T26" fmla="*/ 2147483647 w 25"/>
                <a:gd name="T27" fmla="*/ 2147483647 h 26"/>
                <a:gd name="T28" fmla="*/ 2147483647 w 25"/>
                <a:gd name="T29" fmla="*/ 0 h 26"/>
                <a:gd name="T30" fmla="*/ 928879827 w 25"/>
                <a:gd name="T31" fmla="*/ 0 h 26"/>
                <a:gd name="T32" fmla="*/ 1721561223 w 25"/>
                <a:gd name="T33" fmla="*/ 2147483647 h 26"/>
                <a:gd name="T34" fmla="*/ 2147483647 w 25"/>
                <a:gd name="T35" fmla="*/ 0 h 26"/>
                <a:gd name="T36" fmla="*/ 928879827 w 25"/>
                <a:gd name="T37" fmla="*/ 2147483647 h 26"/>
                <a:gd name="T38" fmla="*/ 1721561223 w 25"/>
                <a:gd name="T39" fmla="*/ 2147483647 h 26"/>
                <a:gd name="T40" fmla="*/ 2147483647 w 25"/>
                <a:gd name="T41" fmla="*/ 2147483647 h 26"/>
                <a:gd name="T42" fmla="*/ 928879827 w 25"/>
                <a:gd name="T43" fmla="*/ 2147483647 h 26"/>
                <a:gd name="T44" fmla="*/ 1721561223 w 25"/>
                <a:gd name="T45" fmla="*/ 2147483647 h 26"/>
                <a:gd name="T46" fmla="*/ 2147483647 w 25"/>
                <a:gd name="T47" fmla="*/ 2147483647 h 26"/>
                <a:gd name="T48" fmla="*/ 2147483647 w 25"/>
                <a:gd name="T49" fmla="*/ 2147483647 h 26"/>
                <a:gd name="T50" fmla="*/ 2147483647 w 25"/>
                <a:gd name="T51" fmla="*/ 2147483647 h 26"/>
                <a:gd name="T52" fmla="*/ 2147483647 w 25"/>
                <a:gd name="T53" fmla="*/ 2147483647 h 26"/>
                <a:gd name="T54" fmla="*/ 2147483647 w 25"/>
                <a:gd name="T55" fmla="*/ 2147483647 h 26"/>
                <a:gd name="T56" fmla="*/ 2147483647 w 25"/>
                <a:gd name="T57" fmla="*/ 2147483647 h 26"/>
                <a:gd name="T58" fmla="*/ 2147483647 w 25"/>
                <a:gd name="T59" fmla="*/ 2147483647 h 26"/>
                <a:gd name="T60" fmla="*/ 2147483647 w 25"/>
                <a:gd name="T61" fmla="*/ 2147483647 h 26"/>
                <a:gd name="T62" fmla="*/ 2147483647 w 25"/>
                <a:gd name="T63" fmla="*/ 2147483647 h 26"/>
                <a:gd name="T64" fmla="*/ 2147483647 w 25"/>
                <a:gd name="T65" fmla="*/ 2147483647 h 26"/>
                <a:gd name="T66" fmla="*/ 928879827 w 25"/>
                <a:gd name="T67" fmla="*/ 2147483647 h 26"/>
                <a:gd name="T68" fmla="*/ 1721561223 w 25"/>
                <a:gd name="T69" fmla="*/ 2147483647 h 26"/>
                <a:gd name="T70" fmla="*/ 2147483647 w 25"/>
                <a:gd name="T71" fmla="*/ 2147483647 h 26"/>
                <a:gd name="T72" fmla="*/ 928879827 w 25"/>
                <a:gd name="T73" fmla="*/ 2147483647 h 26"/>
                <a:gd name="T74" fmla="*/ 1721561223 w 25"/>
                <a:gd name="T75" fmla="*/ 2147483647 h 26"/>
                <a:gd name="T76" fmla="*/ 2147483647 w 25"/>
                <a:gd name="T77" fmla="*/ 2147483647 h 26"/>
                <a:gd name="T78" fmla="*/ 928879827 w 25"/>
                <a:gd name="T79" fmla="*/ 2147483647 h 26"/>
                <a:gd name="T80" fmla="*/ 1721561223 w 25"/>
                <a:gd name="T81" fmla="*/ 2147483647 h 26"/>
                <a:gd name="T82" fmla="*/ 2147483647 w 25"/>
                <a:gd name="T83" fmla="*/ 2147483647 h 26"/>
                <a:gd name="T84" fmla="*/ 2147483647 w 25"/>
                <a:gd name="T85" fmla="*/ 2147483647 h 26"/>
                <a:gd name="T86" fmla="*/ 2147483647 w 25"/>
                <a:gd name="T87" fmla="*/ 2147483647 h 26"/>
                <a:gd name="T88" fmla="*/ 2147483647 w 25"/>
                <a:gd name="T89" fmla="*/ 2147483647 h 26"/>
                <a:gd name="T90" fmla="*/ 2147483647 w 25"/>
                <a:gd name="T91" fmla="*/ 2147483647 h 26"/>
                <a:gd name="T92" fmla="*/ 2147483647 w 25"/>
                <a:gd name="T93" fmla="*/ 2147483647 h 26"/>
                <a:gd name="T94" fmla="*/ 2147483647 w 25"/>
                <a:gd name="T95" fmla="*/ 2147483647 h 26"/>
                <a:gd name="T96" fmla="*/ 2147483647 w 25"/>
                <a:gd name="T97" fmla="*/ 2147483647 h 26"/>
                <a:gd name="T98" fmla="*/ 2147483647 w 25"/>
                <a:gd name="T99" fmla="*/ 2147483647 h 26"/>
                <a:gd name="T100" fmla="*/ 2147483647 w 25"/>
                <a:gd name="T101" fmla="*/ 2147483647 h 26"/>
                <a:gd name="T102" fmla="*/ 2147483647 w 25"/>
                <a:gd name="T103" fmla="*/ 2147483647 h 26"/>
                <a:gd name="T104" fmla="*/ 2147483647 w 25"/>
                <a:gd name="T105" fmla="*/ 2147483647 h 26"/>
                <a:gd name="T106" fmla="*/ 2147483647 w 25"/>
                <a:gd name="T107" fmla="*/ 2147483647 h 26"/>
                <a:gd name="T108" fmla="*/ 2147483647 w 25"/>
                <a:gd name="T109" fmla="*/ 2147483647 h 26"/>
                <a:gd name="T110" fmla="*/ 2147483647 w 25"/>
                <a:gd name="T111" fmla="*/ 2147483647 h 26"/>
                <a:gd name="T112" fmla="*/ 2147483647 w 25"/>
                <a:gd name="T113" fmla="*/ 2147483647 h 26"/>
                <a:gd name="T114" fmla="*/ 928879827 w 25"/>
                <a:gd name="T115" fmla="*/ 2147483647 h 26"/>
                <a:gd name="T116" fmla="*/ 1721561223 w 25"/>
                <a:gd name="T117" fmla="*/ 2147483647 h 26"/>
                <a:gd name="T118" fmla="*/ 2147483647 w 25"/>
                <a:gd name="T119" fmla="*/ 2147483647 h 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6"/>
                <a:gd name="T182" fmla="*/ 25 w 25"/>
                <a:gd name="T183" fmla="*/ 26 h 2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6">
                  <a:moveTo>
                    <a:pt x="25" y="0"/>
                  </a:moveTo>
                  <a:cubicBezTo>
                    <a:pt x="24" y="0"/>
                    <a:pt x="24" y="0"/>
                    <a:pt x="23" y="0"/>
                  </a:cubicBezTo>
                  <a:cubicBezTo>
                    <a:pt x="23" y="0"/>
                    <a:pt x="22" y="0"/>
                    <a:pt x="22" y="0"/>
                  </a:cubicBezTo>
                  <a:cubicBezTo>
                    <a:pt x="21" y="1"/>
                    <a:pt x="21" y="1"/>
                    <a:pt x="21" y="2"/>
                  </a:cubicBezTo>
                  <a:cubicBezTo>
                    <a:pt x="21" y="2"/>
                    <a:pt x="21" y="3"/>
                    <a:pt x="22" y="3"/>
                  </a:cubicBezTo>
                  <a:cubicBezTo>
                    <a:pt x="22" y="3"/>
                    <a:pt x="23" y="4"/>
                    <a:pt x="23" y="4"/>
                  </a:cubicBezTo>
                  <a:cubicBezTo>
                    <a:pt x="24" y="4"/>
                    <a:pt x="24" y="3"/>
                    <a:pt x="25" y="3"/>
                  </a:cubicBezTo>
                  <a:cubicBezTo>
                    <a:pt x="25" y="3"/>
                    <a:pt x="25" y="2"/>
                    <a:pt x="25" y="2"/>
                  </a:cubicBezTo>
                  <a:cubicBezTo>
                    <a:pt x="25" y="1"/>
                    <a:pt x="25" y="1"/>
                    <a:pt x="25" y="0"/>
                  </a:cubicBezTo>
                  <a:close/>
                  <a:moveTo>
                    <a:pt x="21" y="0"/>
                  </a:moveTo>
                  <a:cubicBezTo>
                    <a:pt x="20" y="0"/>
                    <a:pt x="20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7" y="1"/>
                    <a:pt x="17" y="1"/>
                    <a:pt x="17" y="2"/>
                  </a:cubicBezTo>
                  <a:cubicBezTo>
                    <a:pt x="17" y="2"/>
                    <a:pt x="17" y="3"/>
                    <a:pt x="18" y="3"/>
                  </a:cubicBezTo>
                  <a:cubicBezTo>
                    <a:pt x="18" y="3"/>
                    <a:pt x="18" y="4"/>
                    <a:pt x="19" y="4"/>
                  </a:cubicBezTo>
                  <a:cubicBezTo>
                    <a:pt x="20" y="4"/>
                    <a:pt x="20" y="3"/>
                    <a:pt x="21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1" y="1"/>
                    <a:pt x="21" y="0"/>
                  </a:cubicBezTo>
                  <a:close/>
                  <a:moveTo>
                    <a:pt x="16" y="0"/>
                  </a:move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0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3"/>
                    <a:pt x="14" y="4"/>
                    <a:pt x="15" y="4"/>
                  </a:cubicBezTo>
                  <a:cubicBezTo>
                    <a:pt x="15" y="4"/>
                    <a:pt x="16" y="3"/>
                    <a:pt x="16" y="3"/>
                  </a:cubicBezTo>
                  <a:cubicBezTo>
                    <a:pt x="17" y="3"/>
                    <a:pt x="17" y="2"/>
                    <a:pt x="17" y="2"/>
                  </a:cubicBezTo>
                  <a:cubicBezTo>
                    <a:pt x="17" y="1"/>
                    <a:pt x="17" y="1"/>
                    <a:pt x="16" y="0"/>
                  </a:cubicBezTo>
                  <a:close/>
                  <a:moveTo>
                    <a:pt x="12" y="0"/>
                  </a:move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0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3"/>
                    <a:pt x="10" y="4"/>
                    <a:pt x="11" y="4"/>
                  </a:cubicBezTo>
                  <a:cubicBezTo>
                    <a:pt x="11" y="4"/>
                    <a:pt x="12" y="3"/>
                    <a:pt x="12" y="3"/>
                  </a:cubicBezTo>
                  <a:cubicBezTo>
                    <a:pt x="13" y="3"/>
                    <a:pt x="13" y="2"/>
                    <a:pt x="13" y="2"/>
                  </a:cubicBezTo>
                  <a:cubicBezTo>
                    <a:pt x="13" y="1"/>
                    <a:pt x="13" y="1"/>
                    <a:pt x="12" y="0"/>
                  </a:cubicBezTo>
                  <a:close/>
                  <a:moveTo>
                    <a:pt x="8" y="0"/>
                  </a:move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5" y="0"/>
                    <a:pt x="5" y="0"/>
                  </a:cubicBezTo>
                  <a:cubicBezTo>
                    <a:pt x="5" y="1"/>
                    <a:pt x="4" y="1"/>
                    <a:pt x="4" y="2"/>
                  </a:cubicBezTo>
                  <a:cubicBezTo>
                    <a:pt x="4" y="2"/>
                    <a:pt x="5" y="3"/>
                    <a:pt x="5" y="3"/>
                  </a:cubicBezTo>
                  <a:cubicBezTo>
                    <a:pt x="5" y="3"/>
                    <a:pt x="6" y="4"/>
                    <a:pt x="7" y="4"/>
                  </a:cubicBezTo>
                  <a:cubicBezTo>
                    <a:pt x="7" y="4"/>
                    <a:pt x="8" y="3"/>
                    <a:pt x="8" y="3"/>
                  </a:cubicBezTo>
                  <a:cubicBezTo>
                    <a:pt x="8" y="3"/>
                    <a:pt x="9" y="2"/>
                    <a:pt x="9" y="2"/>
                  </a:cubicBezTo>
                  <a:cubicBezTo>
                    <a:pt x="9" y="1"/>
                    <a:pt x="8" y="1"/>
                    <a:pt x="8" y="0"/>
                  </a:cubicBezTo>
                  <a:close/>
                  <a:moveTo>
                    <a:pt x="4" y="0"/>
                  </a:move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3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lose/>
                  <a:moveTo>
                    <a:pt x="4" y="4"/>
                  </a:moveTo>
                  <a:cubicBezTo>
                    <a:pt x="3" y="4"/>
                    <a:pt x="3" y="3"/>
                    <a:pt x="2" y="3"/>
                  </a:cubicBezTo>
                  <a:cubicBezTo>
                    <a:pt x="2" y="3"/>
                    <a:pt x="1" y="4"/>
                    <a:pt x="1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7"/>
                    <a:pt x="2" y="7"/>
                    <a:pt x="2" y="7"/>
                  </a:cubicBezTo>
                  <a:cubicBezTo>
                    <a:pt x="3" y="7"/>
                    <a:pt x="3" y="7"/>
                    <a:pt x="4" y="7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5"/>
                    <a:pt x="4" y="4"/>
                    <a:pt x="4" y="4"/>
                  </a:cubicBezTo>
                  <a:close/>
                  <a:moveTo>
                    <a:pt x="4" y="8"/>
                  </a:moveTo>
                  <a:cubicBezTo>
                    <a:pt x="3" y="7"/>
                    <a:pt x="3" y="7"/>
                    <a:pt x="2" y="7"/>
                  </a:cubicBezTo>
                  <a:cubicBezTo>
                    <a:pt x="2" y="7"/>
                    <a:pt x="1" y="7"/>
                    <a:pt x="1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1" y="11"/>
                  </a:cubicBezTo>
                  <a:cubicBezTo>
                    <a:pt x="1" y="11"/>
                    <a:pt x="2" y="11"/>
                    <a:pt x="2" y="11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4" y="10"/>
                    <a:pt x="4" y="10"/>
                    <a:pt x="4" y="9"/>
                  </a:cubicBezTo>
                  <a:cubicBezTo>
                    <a:pt x="4" y="9"/>
                    <a:pt x="4" y="8"/>
                    <a:pt x="4" y="8"/>
                  </a:cubicBezTo>
                  <a:close/>
                  <a:moveTo>
                    <a:pt x="16" y="12"/>
                  </a:moveTo>
                  <a:cubicBezTo>
                    <a:pt x="16" y="11"/>
                    <a:pt x="15" y="11"/>
                    <a:pt x="15" y="11"/>
                  </a:cubicBezTo>
                  <a:cubicBezTo>
                    <a:pt x="14" y="11"/>
                    <a:pt x="14" y="11"/>
                    <a:pt x="13" y="12"/>
                  </a:cubicBezTo>
                  <a:cubicBezTo>
                    <a:pt x="13" y="12"/>
                    <a:pt x="13" y="12"/>
                    <a:pt x="13" y="13"/>
                  </a:cubicBezTo>
                  <a:cubicBezTo>
                    <a:pt x="13" y="13"/>
                    <a:pt x="13" y="14"/>
                    <a:pt x="13" y="14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4"/>
                  </a:cubicBezTo>
                  <a:cubicBezTo>
                    <a:pt x="17" y="14"/>
                    <a:pt x="17" y="13"/>
                    <a:pt x="17" y="13"/>
                  </a:cubicBezTo>
                  <a:cubicBezTo>
                    <a:pt x="17" y="12"/>
                    <a:pt x="17" y="12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1"/>
                    <a:pt x="11" y="11"/>
                    <a:pt x="11" y="11"/>
                  </a:cubicBezTo>
                  <a:cubicBezTo>
                    <a:pt x="10" y="11"/>
                    <a:pt x="10" y="11"/>
                    <a:pt x="9" y="12"/>
                  </a:cubicBezTo>
                  <a:cubicBezTo>
                    <a:pt x="9" y="12"/>
                    <a:pt x="9" y="12"/>
                    <a:pt x="9" y="13"/>
                  </a:cubicBezTo>
                  <a:cubicBezTo>
                    <a:pt x="9" y="13"/>
                    <a:pt x="9" y="14"/>
                    <a:pt x="9" y="14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4"/>
                  </a:cubicBezTo>
                  <a:cubicBezTo>
                    <a:pt x="13" y="14"/>
                    <a:pt x="13" y="13"/>
                    <a:pt x="13" y="13"/>
                  </a:cubicBezTo>
                  <a:cubicBezTo>
                    <a:pt x="13" y="12"/>
                    <a:pt x="13" y="12"/>
                    <a:pt x="12" y="12"/>
                  </a:cubicBezTo>
                  <a:close/>
                  <a:moveTo>
                    <a:pt x="8" y="12"/>
                  </a:moveTo>
                  <a:cubicBezTo>
                    <a:pt x="8" y="11"/>
                    <a:pt x="7" y="11"/>
                    <a:pt x="7" y="11"/>
                  </a:cubicBezTo>
                  <a:cubicBezTo>
                    <a:pt x="6" y="11"/>
                    <a:pt x="5" y="11"/>
                    <a:pt x="5" y="12"/>
                  </a:cubicBezTo>
                  <a:cubicBezTo>
                    <a:pt x="5" y="12"/>
                    <a:pt x="4" y="12"/>
                    <a:pt x="4" y="13"/>
                  </a:cubicBezTo>
                  <a:cubicBezTo>
                    <a:pt x="4" y="13"/>
                    <a:pt x="5" y="14"/>
                    <a:pt x="5" y="14"/>
                  </a:cubicBezTo>
                  <a:cubicBezTo>
                    <a:pt x="5" y="15"/>
                    <a:pt x="6" y="15"/>
                    <a:pt x="7" y="15"/>
                  </a:cubicBezTo>
                  <a:cubicBezTo>
                    <a:pt x="7" y="15"/>
                    <a:pt x="8" y="15"/>
                    <a:pt x="8" y="14"/>
                  </a:cubicBezTo>
                  <a:cubicBezTo>
                    <a:pt x="8" y="14"/>
                    <a:pt x="9" y="13"/>
                    <a:pt x="9" y="13"/>
                  </a:cubicBezTo>
                  <a:cubicBezTo>
                    <a:pt x="9" y="12"/>
                    <a:pt x="8" y="12"/>
                    <a:pt x="8" y="12"/>
                  </a:cubicBezTo>
                  <a:close/>
                  <a:moveTo>
                    <a:pt x="4" y="12"/>
                  </a:moveTo>
                  <a:cubicBezTo>
                    <a:pt x="3" y="11"/>
                    <a:pt x="3" y="11"/>
                    <a:pt x="2" y="11"/>
                  </a:cubicBezTo>
                  <a:cubicBezTo>
                    <a:pt x="2" y="11"/>
                    <a:pt x="1" y="11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0" y="13"/>
                    <a:pt x="0" y="14"/>
                    <a:pt x="1" y="14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4"/>
                  </a:cubicBezTo>
                  <a:cubicBezTo>
                    <a:pt x="4" y="14"/>
                    <a:pt x="4" y="13"/>
                    <a:pt x="4" y="13"/>
                  </a:cubicBezTo>
                  <a:cubicBezTo>
                    <a:pt x="4" y="12"/>
                    <a:pt x="4" y="12"/>
                    <a:pt x="4" y="12"/>
                  </a:cubicBezTo>
                  <a:close/>
                  <a:moveTo>
                    <a:pt x="4" y="15"/>
                  </a:moveTo>
                  <a:cubicBezTo>
                    <a:pt x="3" y="15"/>
                    <a:pt x="3" y="15"/>
                    <a:pt x="2" y="15"/>
                  </a:cubicBezTo>
                  <a:cubicBezTo>
                    <a:pt x="2" y="15"/>
                    <a:pt x="1" y="15"/>
                    <a:pt x="1" y="15"/>
                  </a:cubicBezTo>
                  <a:cubicBezTo>
                    <a:pt x="0" y="16"/>
                    <a:pt x="0" y="16"/>
                    <a:pt x="0" y="17"/>
                  </a:cubicBezTo>
                  <a:cubicBezTo>
                    <a:pt x="0" y="17"/>
                    <a:pt x="0" y="18"/>
                    <a:pt x="1" y="18"/>
                  </a:cubicBezTo>
                  <a:cubicBezTo>
                    <a:pt x="1" y="18"/>
                    <a:pt x="2" y="19"/>
                    <a:pt x="2" y="19"/>
                  </a:cubicBezTo>
                  <a:cubicBezTo>
                    <a:pt x="3" y="19"/>
                    <a:pt x="3" y="18"/>
                    <a:pt x="4" y="18"/>
                  </a:cubicBezTo>
                  <a:cubicBezTo>
                    <a:pt x="4" y="18"/>
                    <a:pt x="4" y="17"/>
                    <a:pt x="4" y="17"/>
                  </a:cubicBezTo>
                  <a:cubicBezTo>
                    <a:pt x="4" y="16"/>
                    <a:pt x="4" y="16"/>
                    <a:pt x="4" y="15"/>
                  </a:cubicBezTo>
                  <a:close/>
                  <a:moveTo>
                    <a:pt x="4" y="19"/>
                  </a:moveTo>
                  <a:cubicBezTo>
                    <a:pt x="3" y="19"/>
                    <a:pt x="3" y="18"/>
                    <a:pt x="2" y="18"/>
                  </a:cubicBezTo>
                  <a:cubicBezTo>
                    <a:pt x="2" y="18"/>
                    <a:pt x="1" y="19"/>
                    <a:pt x="1" y="19"/>
                  </a:cubicBezTo>
                  <a:cubicBezTo>
                    <a:pt x="0" y="19"/>
                    <a:pt x="0" y="20"/>
                    <a:pt x="0" y="20"/>
                  </a:cubicBezTo>
                  <a:cubicBezTo>
                    <a:pt x="0" y="21"/>
                    <a:pt x="0" y="21"/>
                    <a:pt x="1" y="22"/>
                  </a:cubicBezTo>
                  <a:cubicBezTo>
                    <a:pt x="1" y="22"/>
                    <a:pt x="2" y="22"/>
                    <a:pt x="2" y="22"/>
                  </a:cubicBezTo>
                  <a:cubicBezTo>
                    <a:pt x="3" y="22"/>
                    <a:pt x="3" y="22"/>
                    <a:pt x="4" y="22"/>
                  </a:cubicBezTo>
                  <a:cubicBezTo>
                    <a:pt x="4" y="21"/>
                    <a:pt x="4" y="21"/>
                    <a:pt x="4" y="20"/>
                  </a:cubicBezTo>
                  <a:cubicBezTo>
                    <a:pt x="4" y="20"/>
                    <a:pt x="4" y="19"/>
                    <a:pt x="4" y="19"/>
                  </a:cubicBezTo>
                  <a:close/>
                  <a:moveTo>
                    <a:pt x="25" y="23"/>
                  </a:moveTo>
                  <a:cubicBezTo>
                    <a:pt x="24" y="23"/>
                    <a:pt x="24" y="22"/>
                    <a:pt x="23" y="22"/>
                  </a:cubicBezTo>
                  <a:cubicBezTo>
                    <a:pt x="23" y="22"/>
                    <a:pt x="22" y="22"/>
                    <a:pt x="22" y="23"/>
                  </a:cubicBezTo>
                  <a:cubicBezTo>
                    <a:pt x="21" y="23"/>
                    <a:pt x="21" y="24"/>
                    <a:pt x="21" y="24"/>
                  </a:cubicBezTo>
                  <a:cubicBezTo>
                    <a:pt x="21" y="25"/>
                    <a:pt x="21" y="25"/>
                    <a:pt x="22" y="26"/>
                  </a:cubicBezTo>
                  <a:cubicBezTo>
                    <a:pt x="22" y="26"/>
                    <a:pt x="23" y="26"/>
                    <a:pt x="23" y="26"/>
                  </a:cubicBezTo>
                  <a:cubicBezTo>
                    <a:pt x="24" y="26"/>
                    <a:pt x="24" y="26"/>
                    <a:pt x="25" y="26"/>
                  </a:cubicBezTo>
                  <a:cubicBezTo>
                    <a:pt x="25" y="25"/>
                    <a:pt x="25" y="25"/>
                    <a:pt x="25" y="24"/>
                  </a:cubicBezTo>
                  <a:cubicBezTo>
                    <a:pt x="25" y="24"/>
                    <a:pt x="25" y="23"/>
                    <a:pt x="25" y="23"/>
                  </a:cubicBezTo>
                  <a:close/>
                  <a:moveTo>
                    <a:pt x="21" y="23"/>
                  </a:moveTo>
                  <a:cubicBezTo>
                    <a:pt x="20" y="23"/>
                    <a:pt x="20" y="22"/>
                    <a:pt x="19" y="22"/>
                  </a:cubicBezTo>
                  <a:cubicBezTo>
                    <a:pt x="18" y="22"/>
                    <a:pt x="18" y="22"/>
                    <a:pt x="18" y="23"/>
                  </a:cubicBezTo>
                  <a:cubicBezTo>
                    <a:pt x="17" y="23"/>
                    <a:pt x="17" y="24"/>
                    <a:pt x="17" y="24"/>
                  </a:cubicBezTo>
                  <a:cubicBezTo>
                    <a:pt x="17" y="25"/>
                    <a:pt x="17" y="25"/>
                    <a:pt x="18" y="26"/>
                  </a:cubicBezTo>
                  <a:cubicBezTo>
                    <a:pt x="18" y="26"/>
                    <a:pt x="18" y="26"/>
                    <a:pt x="19" y="26"/>
                  </a:cubicBezTo>
                  <a:cubicBezTo>
                    <a:pt x="20" y="26"/>
                    <a:pt x="20" y="26"/>
                    <a:pt x="21" y="26"/>
                  </a:cubicBezTo>
                  <a:cubicBezTo>
                    <a:pt x="21" y="25"/>
                    <a:pt x="21" y="25"/>
                    <a:pt x="21" y="24"/>
                  </a:cubicBezTo>
                  <a:cubicBezTo>
                    <a:pt x="21" y="24"/>
                    <a:pt x="21" y="23"/>
                    <a:pt x="21" y="23"/>
                  </a:cubicBezTo>
                  <a:close/>
                  <a:moveTo>
                    <a:pt x="16" y="23"/>
                  </a:moveTo>
                  <a:cubicBezTo>
                    <a:pt x="16" y="23"/>
                    <a:pt x="15" y="22"/>
                    <a:pt x="15" y="22"/>
                  </a:cubicBezTo>
                  <a:cubicBezTo>
                    <a:pt x="14" y="22"/>
                    <a:pt x="14" y="22"/>
                    <a:pt x="13" y="23"/>
                  </a:cubicBezTo>
                  <a:cubicBezTo>
                    <a:pt x="13" y="23"/>
                    <a:pt x="13" y="24"/>
                    <a:pt x="13" y="24"/>
                  </a:cubicBezTo>
                  <a:cubicBezTo>
                    <a:pt x="13" y="25"/>
                    <a:pt x="13" y="25"/>
                    <a:pt x="13" y="26"/>
                  </a:cubicBezTo>
                  <a:cubicBezTo>
                    <a:pt x="14" y="26"/>
                    <a:pt x="14" y="26"/>
                    <a:pt x="15" y="26"/>
                  </a:cubicBezTo>
                  <a:cubicBezTo>
                    <a:pt x="15" y="26"/>
                    <a:pt x="16" y="26"/>
                    <a:pt x="16" y="26"/>
                  </a:cubicBezTo>
                  <a:cubicBezTo>
                    <a:pt x="17" y="25"/>
                    <a:pt x="17" y="25"/>
                    <a:pt x="17" y="24"/>
                  </a:cubicBezTo>
                  <a:cubicBezTo>
                    <a:pt x="17" y="24"/>
                    <a:pt x="17" y="23"/>
                    <a:pt x="16" y="23"/>
                  </a:cubicBezTo>
                  <a:close/>
                  <a:moveTo>
                    <a:pt x="12" y="23"/>
                  </a:moveTo>
                  <a:cubicBezTo>
                    <a:pt x="12" y="23"/>
                    <a:pt x="11" y="22"/>
                    <a:pt x="11" y="22"/>
                  </a:cubicBezTo>
                  <a:cubicBezTo>
                    <a:pt x="10" y="22"/>
                    <a:pt x="10" y="23"/>
                    <a:pt x="9" y="23"/>
                  </a:cubicBezTo>
                  <a:cubicBezTo>
                    <a:pt x="9" y="23"/>
                    <a:pt x="9" y="24"/>
                    <a:pt x="9" y="24"/>
                  </a:cubicBezTo>
                  <a:cubicBezTo>
                    <a:pt x="9" y="25"/>
                    <a:pt x="9" y="25"/>
                    <a:pt x="9" y="26"/>
                  </a:cubicBezTo>
                  <a:cubicBezTo>
                    <a:pt x="10" y="26"/>
                    <a:pt x="10" y="26"/>
                    <a:pt x="11" y="26"/>
                  </a:cubicBezTo>
                  <a:cubicBezTo>
                    <a:pt x="11" y="26"/>
                    <a:pt x="12" y="26"/>
                    <a:pt x="12" y="26"/>
                  </a:cubicBezTo>
                  <a:cubicBezTo>
                    <a:pt x="13" y="25"/>
                    <a:pt x="13" y="25"/>
                    <a:pt x="13" y="24"/>
                  </a:cubicBezTo>
                  <a:cubicBezTo>
                    <a:pt x="13" y="24"/>
                    <a:pt x="13" y="23"/>
                    <a:pt x="12" y="23"/>
                  </a:cubicBezTo>
                  <a:close/>
                  <a:moveTo>
                    <a:pt x="8" y="23"/>
                  </a:moveTo>
                  <a:cubicBezTo>
                    <a:pt x="8" y="23"/>
                    <a:pt x="7" y="22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23"/>
                    <a:pt x="4" y="24"/>
                    <a:pt x="4" y="24"/>
                  </a:cubicBezTo>
                  <a:cubicBezTo>
                    <a:pt x="4" y="25"/>
                    <a:pt x="5" y="25"/>
                    <a:pt x="5" y="26"/>
                  </a:cubicBezTo>
                  <a:cubicBezTo>
                    <a:pt x="5" y="26"/>
                    <a:pt x="6" y="26"/>
                    <a:pt x="7" y="26"/>
                  </a:cubicBezTo>
                  <a:cubicBezTo>
                    <a:pt x="7" y="26"/>
                    <a:pt x="8" y="26"/>
                    <a:pt x="8" y="26"/>
                  </a:cubicBezTo>
                  <a:cubicBezTo>
                    <a:pt x="8" y="25"/>
                    <a:pt x="9" y="25"/>
                    <a:pt x="9" y="24"/>
                  </a:cubicBezTo>
                  <a:cubicBezTo>
                    <a:pt x="9" y="24"/>
                    <a:pt x="8" y="23"/>
                    <a:pt x="8" y="23"/>
                  </a:cubicBezTo>
                  <a:close/>
                  <a:moveTo>
                    <a:pt x="4" y="23"/>
                  </a:moveTo>
                  <a:cubicBezTo>
                    <a:pt x="3" y="23"/>
                    <a:pt x="3" y="22"/>
                    <a:pt x="2" y="22"/>
                  </a:cubicBezTo>
                  <a:cubicBezTo>
                    <a:pt x="2" y="22"/>
                    <a:pt x="1" y="22"/>
                    <a:pt x="1" y="23"/>
                  </a:cubicBezTo>
                  <a:cubicBezTo>
                    <a:pt x="0" y="23"/>
                    <a:pt x="0" y="24"/>
                    <a:pt x="0" y="24"/>
                  </a:cubicBezTo>
                  <a:cubicBezTo>
                    <a:pt x="0" y="25"/>
                    <a:pt x="0" y="25"/>
                    <a:pt x="1" y="26"/>
                  </a:cubicBezTo>
                  <a:cubicBezTo>
                    <a:pt x="1" y="26"/>
                    <a:pt x="2" y="26"/>
                    <a:pt x="2" y="26"/>
                  </a:cubicBezTo>
                  <a:cubicBezTo>
                    <a:pt x="3" y="26"/>
                    <a:pt x="3" y="26"/>
                    <a:pt x="4" y="26"/>
                  </a:cubicBezTo>
                  <a:cubicBezTo>
                    <a:pt x="4" y="25"/>
                    <a:pt x="4" y="25"/>
                    <a:pt x="4" y="24"/>
                  </a:cubicBezTo>
                  <a:cubicBezTo>
                    <a:pt x="4" y="24"/>
                    <a:pt x="4" y="23"/>
                    <a:pt x="4" y="2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7" name="Freeform 82"/>
            <p:cNvSpPr>
              <a:spLocks noEditPoints="1"/>
            </p:cNvSpPr>
            <p:nvPr/>
          </p:nvSpPr>
          <p:spPr bwMode="auto">
            <a:xfrm>
              <a:off x="39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2147483647 w 25"/>
                <a:gd name="T25" fmla="*/ 617677013 h 27"/>
                <a:gd name="T26" fmla="*/ 2147483647 w 25"/>
                <a:gd name="T27" fmla="*/ 2147483647 h 27"/>
                <a:gd name="T28" fmla="*/ 2147483647 w 25"/>
                <a:gd name="T29" fmla="*/ 617677013 h 27"/>
                <a:gd name="T30" fmla="*/ 928879827 w 25"/>
                <a:gd name="T31" fmla="*/ 617677013 h 27"/>
                <a:gd name="T32" fmla="*/ 1721561223 w 25"/>
                <a:gd name="T33" fmla="*/ 2147483647 h 27"/>
                <a:gd name="T34" fmla="*/ 2147483647 w 25"/>
                <a:gd name="T35" fmla="*/ 617677013 h 27"/>
                <a:gd name="T36" fmla="*/ 928879827 w 25"/>
                <a:gd name="T37" fmla="*/ 2147483647 h 27"/>
                <a:gd name="T38" fmla="*/ 1721561223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928879827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928879827 w 25"/>
                <a:gd name="T73" fmla="*/ 2147483647 h 27"/>
                <a:gd name="T74" fmla="*/ 1721561223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2147483647 w 25"/>
                <a:gd name="T91" fmla="*/ 2147483647 h 27"/>
                <a:gd name="T92" fmla="*/ 2147483647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2147483647 w 25"/>
                <a:gd name="T103" fmla="*/ 2147483647 h 27"/>
                <a:gd name="T104" fmla="*/ 2147483647 w 25"/>
                <a:gd name="T105" fmla="*/ 2147483647 h 27"/>
                <a:gd name="T106" fmla="*/ 2147483647 w 25"/>
                <a:gd name="T107" fmla="*/ 2147483647 h 27"/>
                <a:gd name="T108" fmla="*/ 2147483647 w 25"/>
                <a:gd name="T109" fmla="*/ 2147483647 h 27"/>
                <a:gd name="T110" fmla="*/ 2147483647 w 25"/>
                <a:gd name="T111" fmla="*/ 2147483647 h 27"/>
                <a:gd name="T112" fmla="*/ 2147483647 w 25"/>
                <a:gd name="T113" fmla="*/ 2147483647 h 27"/>
                <a:gd name="T114" fmla="*/ 928879827 w 25"/>
                <a:gd name="T115" fmla="*/ 2147483647 h 27"/>
                <a:gd name="T116" fmla="*/ 1721561223 w 25"/>
                <a:gd name="T117" fmla="*/ 2147483647 h 27"/>
                <a:gd name="T118" fmla="*/ 2147483647 w 25"/>
                <a:gd name="T119" fmla="*/ 2147483647 h 2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"/>
                <a:gd name="T181" fmla="*/ 0 h 27"/>
                <a:gd name="T182" fmla="*/ 25 w 25"/>
                <a:gd name="T183" fmla="*/ 27 h 2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" h="27">
                  <a:moveTo>
                    <a:pt x="25" y="1"/>
                  </a:moveTo>
                  <a:cubicBezTo>
                    <a:pt x="24" y="1"/>
                    <a:pt x="24" y="0"/>
                    <a:pt x="23" y="0"/>
                  </a:cubicBezTo>
                  <a:cubicBezTo>
                    <a:pt x="23" y="0"/>
                    <a:pt x="22" y="1"/>
                    <a:pt x="22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2" y="4"/>
                  </a:cubicBezTo>
                  <a:cubicBezTo>
                    <a:pt x="22" y="4"/>
                    <a:pt x="23" y="4"/>
                    <a:pt x="23" y="4"/>
                  </a:cubicBezTo>
                  <a:cubicBezTo>
                    <a:pt x="24" y="4"/>
                    <a:pt x="24" y="4"/>
                    <a:pt x="25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5" y="1"/>
                  </a:cubicBezTo>
                  <a:close/>
                  <a:moveTo>
                    <a:pt x="21" y="1"/>
                  </a:moveTo>
                  <a:cubicBezTo>
                    <a:pt x="20" y="1"/>
                    <a:pt x="20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7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0" y="4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1"/>
                    <a:pt x="15" y="0"/>
                    <a:pt x="15" y="0"/>
                  </a:cubicBezTo>
                  <a:cubicBezTo>
                    <a:pt x="14" y="0"/>
                    <a:pt x="14" y="1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1"/>
                    <a:pt x="7" y="0"/>
                    <a:pt x="6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4"/>
                  </a:cubicBezTo>
                  <a:cubicBezTo>
                    <a:pt x="5" y="4"/>
                    <a:pt x="6" y="4"/>
                    <a:pt x="6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1"/>
                  </a:move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2"/>
                    <a:pt x="15" y="12"/>
                  </a:cubicBezTo>
                  <a:cubicBezTo>
                    <a:pt x="14" y="12"/>
                    <a:pt x="14" y="12"/>
                    <a:pt x="13" y="12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4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7" y="15"/>
                    <a:pt x="17" y="14"/>
                    <a:pt x="17" y="14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12" y="12"/>
                  </a:moveTo>
                  <a:cubicBezTo>
                    <a:pt x="12" y="12"/>
                    <a:pt x="11" y="12"/>
                    <a:pt x="11" y="12"/>
                  </a:cubicBezTo>
                  <a:cubicBezTo>
                    <a:pt x="10" y="12"/>
                    <a:pt x="10" y="12"/>
                    <a:pt x="9" y="12"/>
                  </a:cubicBezTo>
                  <a:cubicBezTo>
                    <a:pt x="9" y="13"/>
                    <a:pt x="9" y="13"/>
                    <a:pt x="9" y="14"/>
                  </a:cubicBezTo>
                  <a:cubicBezTo>
                    <a:pt x="9" y="14"/>
                    <a:pt x="9" y="14"/>
                    <a:pt x="9" y="15"/>
                  </a:cubicBezTo>
                  <a:cubicBezTo>
                    <a:pt x="10" y="15"/>
                    <a:pt x="10" y="15"/>
                    <a:pt x="11" y="15"/>
                  </a:cubicBezTo>
                  <a:cubicBezTo>
                    <a:pt x="11" y="15"/>
                    <a:pt x="12" y="15"/>
                    <a:pt x="12" y="15"/>
                  </a:cubicBezTo>
                  <a:cubicBezTo>
                    <a:pt x="13" y="15"/>
                    <a:pt x="13" y="14"/>
                    <a:pt x="13" y="14"/>
                  </a:cubicBezTo>
                  <a:cubicBezTo>
                    <a:pt x="13" y="13"/>
                    <a:pt x="13" y="13"/>
                    <a:pt x="12" y="12"/>
                  </a:cubicBezTo>
                  <a:close/>
                  <a:moveTo>
                    <a:pt x="8" y="12"/>
                  </a:moveTo>
                  <a:cubicBezTo>
                    <a:pt x="8" y="12"/>
                    <a:pt x="7" y="12"/>
                    <a:pt x="6" y="12"/>
                  </a:cubicBezTo>
                  <a:cubicBezTo>
                    <a:pt x="6" y="12"/>
                    <a:pt x="5" y="12"/>
                    <a:pt x="5" y="12"/>
                  </a:cubicBezTo>
                  <a:cubicBezTo>
                    <a:pt x="5" y="13"/>
                    <a:pt x="4" y="13"/>
                    <a:pt x="4" y="14"/>
                  </a:cubicBezTo>
                  <a:cubicBezTo>
                    <a:pt x="4" y="14"/>
                    <a:pt x="5" y="14"/>
                    <a:pt x="5" y="15"/>
                  </a:cubicBezTo>
                  <a:cubicBezTo>
                    <a:pt x="5" y="15"/>
                    <a:pt x="6" y="15"/>
                    <a:pt x="6" y="15"/>
                  </a:cubicBezTo>
                  <a:cubicBezTo>
                    <a:pt x="7" y="15"/>
                    <a:pt x="8" y="15"/>
                    <a:pt x="8" y="15"/>
                  </a:cubicBezTo>
                  <a:cubicBezTo>
                    <a:pt x="8" y="15"/>
                    <a:pt x="9" y="14"/>
                    <a:pt x="9" y="14"/>
                  </a:cubicBezTo>
                  <a:cubicBezTo>
                    <a:pt x="9" y="13"/>
                    <a:pt x="8" y="13"/>
                    <a:pt x="8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4" y="20"/>
                  </a:cubicBezTo>
                  <a:close/>
                  <a:moveTo>
                    <a:pt x="25" y="24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3" y="23"/>
                    <a:pt x="22" y="23"/>
                    <a:pt x="22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2" y="26"/>
                  </a:cubicBezTo>
                  <a:cubicBezTo>
                    <a:pt x="22" y="27"/>
                    <a:pt x="23" y="27"/>
                    <a:pt x="23" y="27"/>
                  </a:cubicBezTo>
                  <a:cubicBezTo>
                    <a:pt x="24" y="27"/>
                    <a:pt x="24" y="27"/>
                    <a:pt x="25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5" y="24"/>
                  </a:cubicBezTo>
                  <a:close/>
                  <a:moveTo>
                    <a:pt x="21" y="24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7" y="26"/>
                  </a:cubicBezTo>
                  <a:cubicBezTo>
                    <a:pt x="18" y="27"/>
                    <a:pt x="18" y="27"/>
                    <a:pt x="19" y="27"/>
                  </a:cubicBezTo>
                  <a:cubicBezTo>
                    <a:pt x="20" y="27"/>
                    <a:pt x="20" y="27"/>
                    <a:pt x="20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16" y="24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7"/>
                    <a:pt x="14" y="27"/>
                    <a:pt x="15" y="27"/>
                  </a:cubicBezTo>
                  <a:cubicBezTo>
                    <a:pt x="15" y="27"/>
                    <a:pt x="16" y="27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4"/>
                  </a:cubicBezTo>
                  <a:close/>
                  <a:moveTo>
                    <a:pt x="12" y="24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4"/>
                  </a:cubicBezTo>
                  <a:close/>
                  <a:moveTo>
                    <a:pt x="8" y="24"/>
                  </a:moveTo>
                  <a:cubicBezTo>
                    <a:pt x="8" y="23"/>
                    <a:pt x="7" y="23"/>
                    <a:pt x="6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7"/>
                    <a:pt x="6" y="27"/>
                    <a:pt x="6" y="27"/>
                  </a:cubicBezTo>
                  <a:cubicBezTo>
                    <a:pt x="7" y="27"/>
                    <a:pt x="8" y="27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4"/>
                  </a:cubicBezTo>
                  <a:close/>
                  <a:moveTo>
                    <a:pt x="4" y="24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7"/>
                    <a:pt x="2" y="27"/>
                    <a:pt x="2" y="27"/>
                  </a:cubicBezTo>
                  <a:cubicBezTo>
                    <a:pt x="3" y="27"/>
                    <a:pt x="3" y="27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8" name="Freeform 83"/>
            <p:cNvSpPr>
              <a:spLocks noEditPoints="1"/>
            </p:cNvSpPr>
            <p:nvPr/>
          </p:nvSpPr>
          <p:spPr bwMode="auto">
            <a:xfrm>
              <a:off x="200" y="4172"/>
              <a:ext cx="134" cy="147"/>
            </a:xfrm>
            <a:custGeom>
              <a:avLst/>
              <a:gdLst>
                <a:gd name="T0" fmla="*/ 2147483647 w 24"/>
                <a:gd name="T1" fmla="*/ 617677013 h 27"/>
                <a:gd name="T2" fmla="*/ 2147483647 w 24"/>
                <a:gd name="T3" fmla="*/ 2147483647 h 27"/>
                <a:gd name="T4" fmla="*/ 2147483647 w 24"/>
                <a:gd name="T5" fmla="*/ 617677013 h 27"/>
                <a:gd name="T6" fmla="*/ 2147483647 w 24"/>
                <a:gd name="T7" fmla="*/ 617677013 h 27"/>
                <a:gd name="T8" fmla="*/ 2147483647 w 24"/>
                <a:gd name="T9" fmla="*/ 2147483647 h 27"/>
                <a:gd name="T10" fmla="*/ 2147483647 w 24"/>
                <a:gd name="T11" fmla="*/ 617677013 h 27"/>
                <a:gd name="T12" fmla="*/ 2147483647 w 24"/>
                <a:gd name="T13" fmla="*/ 617677013 h 27"/>
                <a:gd name="T14" fmla="*/ 2147483647 w 24"/>
                <a:gd name="T15" fmla="*/ 2147483647 h 27"/>
                <a:gd name="T16" fmla="*/ 2147483647 w 24"/>
                <a:gd name="T17" fmla="*/ 617677013 h 27"/>
                <a:gd name="T18" fmla="*/ 2147483647 w 24"/>
                <a:gd name="T19" fmla="*/ 617677013 h 27"/>
                <a:gd name="T20" fmla="*/ 2147483647 w 24"/>
                <a:gd name="T21" fmla="*/ 2147483647 h 27"/>
                <a:gd name="T22" fmla="*/ 2147483647 w 24"/>
                <a:gd name="T23" fmla="*/ 617677013 h 27"/>
                <a:gd name="T24" fmla="*/ 2147483647 w 24"/>
                <a:gd name="T25" fmla="*/ 2147483647 h 27"/>
                <a:gd name="T26" fmla="*/ 2147483647 w 24"/>
                <a:gd name="T27" fmla="*/ 2147483647 h 27"/>
                <a:gd name="T28" fmla="*/ 2147483647 w 24"/>
                <a:gd name="T29" fmla="*/ 2147483647 h 27"/>
                <a:gd name="T30" fmla="*/ 0 w 24"/>
                <a:gd name="T31" fmla="*/ 2147483647 h 27"/>
                <a:gd name="T32" fmla="*/ 1798147215 w 24"/>
                <a:gd name="T33" fmla="*/ 2147483647 h 27"/>
                <a:gd name="T34" fmla="*/ 2147483647 w 24"/>
                <a:gd name="T35" fmla="*/ 2147483647 h 27"/>
                <a:gd name="T36" fmla="*/ 0 w 24"/>
                <a:gd name="T37" fmla="*/ 2147483647 h 27"/>
                <a:gd name="T38" fmla="*/ 1798147215 w 24"/>
                <a:gd name="T39" fmla="*/ 2147483647 h 27"/>
                <a:gd name="T40" fmla="*/ 2147483647 w 24"/>
                <a:gd name="T41" fmla="*/ 2147483647 h 27"/>
                <a:gd name="T42" fmla="*/ 0 w 24"/>
                <a:gd name="T43" fmla="*/ 2147483647 h 27"/>
                <a:gd name="T44" fmla="*/ 1798147215 w 24"/>
                <a:gd name="T45" fmla="*/ 2147483647 h 27"/>
                <a:gd name="T46" fmla="*/ 2147483647 w 24"/>
                <a:gd name="T47" fmla="*/ 2147483647 h 27"/>
                <a:gd name="T48" fmla="*/ 0 w 24"/>
                <a:gd name="T49" fmla="*/ 2147483647 h 27"/>
                <a:gd name="T50" fmla="*/ 1798147215 w 24"/>
                <a:gd name="T51" fmla="*/ 2147483647 h 27"/>
                <a:gd name="T52" fmla="*/ 2147483647 w 24"/>
                <a:gd name="T53" fmla="*/ 2147483647 h 27"/>
                <a:gd name="T54" fmla="*/ 2147483647 w 24"/>
                <a:gd name="T55" fmla="*/ 2147483647 h 27"/>
                <a:gd name="T56" fmla="*/ 2147483647 w 24"/>
                <a:gd name="T57" fmla="*/ 2147483647 h 27"/>
                <a:gd name="T58" fmla="*/ 2147483647 w 24"/>
                <a:gd name="T59" fmla="*/ 2147483647 h 27"/>
                <a:gd name="T60" fmla="*/ 0 w 24"/>
                <a:gd name="T61" fmla="*/ 2147483647 h 27"/>
                <a:gd name="T62" fmla="*/ 1798147215 w 24"/>
                <a:gd name="T63" fmla="*/ 2147483647 h 27"/>
                <a:gd name="T64" fmla="*/ 2147483647 w 24"/>
                <a:gd name="T65" fmla="*/ 2147483647 h 27"/>
                <a:gd name="T66" fmla="*/ 2147483647 w 24"/>
                <a:gd name="T67" fmla="*/ 2147483647 h 27"/>
                <a:gd name="T68" fmla="*/ 2147483647 w 24"/>
                <a:gd name="T69" fmla="*/ 2147483647 h 27"/>
                <a:gd name="T70" fmla="*/ 2147483647 w 24"/>
                <a:gd name="T71" fmla="*/ 2147483647 h 27"/>
                <a:gd name="T72" fmla="*/ 2147483647 w 24"/>
                <a:gd name="T73" fmla="*/ 2147483647 h 27"/>
                <a:gd name="T74" fmla="*/ 2147483647 w 24"/>
                <a:gd name="T75" fmla="*/ 2147483647 h 27"/>
                <a:gd name="T76" fmla="*/ 2147483647 w 24"/>
                <a:gd name="T77" fmla="*/ 2147483647 h 27"/>
                <a:gd name="T78" fmla="*/ 2147483647 w 24"/>
                <a:gd name="T79" fmla="*/ 2147483647 h 27"/>
                <a:gd name="T80" fmla="*/ 2147483647 w 24"/>
                <a:gd name="T81" fmla="*/ 2147483647 h 27"/>
                <a:gd name="T82" fmla="*/ 2147483647 w 24"/>
                <a:gd name="T83" fmla="*/ 2147483647 h 27"/>
                <a:gd name="T84" fmla="*/ 2147483647 w 24"/>
                <a:gd name="T85" fmla="*/ 2147483647 h 27"/>
                <a:gd name="T86" fmla="*/ 2147483647 w 24"/>
                <a:gd name="T87" fmla="*/ 2147483647 h 27"/>
                <a:gd name="T88" fmla="*/ 2147483647 w 24"/>
                <a:gd name="T89" fmla="*/ 2147483647 h 27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24"/>
                <a:gd name="T136" fmla="*/ 0 h 27"/>
                <a:gd name="T137" fmla="*/ 24 w 24"/>
                <a:gd name="T138" fmla="*/ 27 h 27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24" h="27">
                  <a:moveTo>
                    <a:pt x="20" y="1"/>
                  </a:moveTo>
                  <a:cubicBezTo>
                    <a:pt x="19" y="1"/>
                    <a:pt x="19" y="0"/>
                    <a:pt x="18" y="0"/>
                  </a:cubicBezTo>
                  <a:cubicBezTo>
                    <a:pt x="18" y="0"/>
                    <a:pt x="17" y="1"/>
                    <a:pt x="17" y="1"/>
                  </a:cubicBezTo>
                  <a:cubicBezTo>
                    <a:pt x="16" y="1"/>
                    <a:pt x="16" y="2"/>
                    <a:pt x="16" y="2"/>
                  </a:cubicBezTo>
                  <a:cubicBezTo>
                    <a:pt x="16" y="3"/>
                    <a:pt x="16" y="3"/>
                    <a:pt x="17" y="4"/>
                  </a:cubicBezTo>
                  <a:cubicBezTo>
                    <a:pt x="17" y="4"/>
                    <a:pt x="18" y="4"/>
                    <a:pt x="18" y="4"/>
                  </a:cubicBezTo>
                  <a:cubicBezTo>
                    <a:pt x="19" y="4"/>
                    <a:pt x="19" y="4"/>
                    <a:pt x="20" y="4"/>
                  </a:cubicBezTo>
                  <a:cubicBezTo>
                    <a:pt x="20" y="3"/>
                    <a:pt x="20" y="3"/>
                    <a:pt x="20" y="2"/>
                  </a:cubicBezTo>
                  <a:cubicBezTo>
                    <a:pt x="20" y="2"/>
                    <a:pt x="20" y="1"/>
                    <a:pt x="20" y="1"/>
                  </a:cubicBezTo>
                  <a:close/>
                  <a:moveTo>
                    <a:pt x="16" y="1"/>
                  </a:moveTo>
                  <a:cubicBezTo>
                    <a:pt x="15" y="1"/>
                    <a:pt x="15" y="0"/>
                    <a:pt x="14" y="0"/>
                  </a:cubicBezTo>
                  <a:cubicBezTo>
                    <a:pt x="14" y="0"/>
                    <a:pt x="13" y="1"/>
                    <a:pt x="13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3"/>
                    <a:pt x="12" y="3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cubicBezTo>
                    <a:pt x="15" y="4"/>
                    <a:pt x="15" y="4"/>
                    <a:pt x="16" y="4"/>
                  </a:cubicBezTo>
                  <a:cubicBezTo>
                    <a:pt x="16" y="3"/>
                    <a:pt x="16" y="3"/>
                    <a:pt x="16" y="2"/>
                  </a:cubicBezTo>
                  <a:cubicBezTo>
                    <a:pt x="16" y="2"/>
                    <a:pt x="16" y="1"/>
                    <a:pt x="16" y="1"/>
                  </a:cubicBezTo>
                  <a:close/>
                  <a:moveTo>
                    <a:pt x="11" y="1"/>
                  </a:moveTo>
                  <a:cubicBezTo>
                    <a:pt x="11" y="1"/>
                    <a:pt x="11" y="0"/>
                    <a:pt x="10" y="0"/>
                  </a:cubicBezTo>
                  <a:cubicBezTo>
                    <a:pt x="9" y="0"/>
                    <a:pt x="9" y="1"/>
                    <a:pt x="8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3"/>
                    <a:pt x="8" y="3"/>
                    <a:pt x="8" y="4"/>
                  </a:cubicBezTo>
                  <a:cubicBezTo>
                    <a:pt x="9" y="4"/>
                    <a:pt x="9" y="4"/>
                    <a:pt x="10" y="4"/>
                  </a:cubicBezTo>
                  <a:cubicBezTo>
                    <a:pt x="10" y="4"/>
                    <a:pt x="11" y="4"/>
                    <a:pt x="11" y="4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2"/>
                    <a:pt x="12" y="1"/>
                    <a:pt x="11" y="1"/>
                  </a:cubicBezTo>
                  <a:close/>
                  <a:moveTo>
                    <a:pt x="7" y="1"/>
                  </a:moveTo>
                  <a:cubicBezTo>
                    <a:pt x="7" y="1"/>
                    <a:pt x="6" y="0"/>
                    <a:pt x="6" y="0"/>
                  </a:cubicBezTo>
                  <a:cubicBezTo>
                    <a:pt x="5" y="0"/>
                    <a:pt x="5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6" y="4"/>
                    <a:pt x="7" y="4"/>
                    <a:pt x="7" y="4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2"/>
                    <a:pt x="8" y="1"/>
                    <a:pt x="7" y="1"/>
                  </a:cubicBezTo>
                  <a:close/>
                  <a:moveTo>
                    <a:pt x="24" y="5"/>
                  </a:moveTo>
                  <a:cubicBezTo>
                    <a:pt x="23" y="4"/>
                    <a:pt x="23" y="4"/>
                    <a:pt x="22" y="4"/>
                  </a:cubicBezTo>
                  <a:cubicBezTo>
                    <a:pt x="22" y="4"/>
                    <a:pt x="21" y="4"/>
                    <a:pt x="21" y="5"/>
                  </a:cubicBezTo>
                  <a:cubicBezTo>
                    <a:pt x="20" y="5"/>
                    <a:pt x="20" y="5"/>
                    <a:pt x="20" y="6"/>
                  </a:cubicBezTo>
                  <a:cubicBezTo>
                    <a:pt x="20" y="7"/>
                    <a:pt x="20" y="7"/>
                    <a:pt x="21" y="7"/>
                  </a:cubicBezTo>
                  <a:cubicBezTo>
                    <a:pt x="21" y="8"/>
                    <a:pt x="22" y="8"/>
                    <a:pt x="22" y="8"/>
                  </a:cubicBezTo>
                  <a:cubicBezTo>
                    <a:pt x="23" y="8"/>
                    <a:pt x="23" y="8"/>
                    <a:pt x="24" y="7"/>
                  </a:cubicBezTo>
                  <a:cubicBezTo>
                    <a:pt x="24" y="7"/>
                    <a:pt x="24" y="7"/>
                    <a:pt x="24" y="6"/>
                  </a:cubicBezTo>
                  <a:cubicBezTo>
                    <a:pt x="24" y="6"/>
                    <a:pt x="24" y="5"/>
                    <a:pt x="24" y="5"/>
                  </a:cubicBezTo>
                  <a:close/>
                  <a:moveTo>
                    <a:pt x="3" y="5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5"/>
                    <a:pt x="3" y="5"/>
                    <a:pt x="3" y="5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9"/>
                    <a:pt x="3" y="9"/>
                    <a:pt x="3" y="8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0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3" y="15"/>
                    <a:pt x="4" y="14"/>
                    <a:pt x="4" y="14"/>
                  </a:cubicBezTo>
                  <a:cubicBezTo>
                    <a:pt x="4" y="13"/>
                    <a:pt x="3" y="13"/>
                    <a:pt x="3" y="12"/>
                  </a:cubicBezTo>
                  <a:close/>
                  <a:moveTo>
                    <a:pt x="3" y="16"/>
                  </a:moveTo>
                  <a:cubicBezTo>
                    <a:pt x="3" y="16"/>
                    <a:pt x="2" y="15"/>
                    <a:pt x="2" y="15"/>
                  </a:cubicBezTo>
                  <a:cubicBezTo>
                    <a:pt x="1" y="15"/>
                    <a:pt x="1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0" y="19"/>
                    <a:pt x="1" y="19"/>
                    <a:pt x="2" y="19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3" y="18"/>
                    <a:pt x="4" y="18"/>
                    <a:pt x="4" y="17"/>
                  </a:cubicBezTo>
                  <a:cubicBezTo>
                    <a:pt x="4" y="17"/>
                    <a:pt x="3" y="16"/>
                    <a:pt x="3" y="16"/>
                  </a:cubicBezTo>
                  <a:close/>
                  <a:moveTo>
                    <a:pt x="24" y="20"/>
                  </a:moveTo>
                  <a:cubicBezTo>
                    <a:pt x="23" y="19"/>
                    <a:pt x="23" y="19"/>
                    <a:pt x="22" y="19"/>
                  </a:cubicBezTo>
                  <a:cubicBezTo>
                    <a:pt x="22" y="19"/>
                    <a:pt x="21" y="19"/>
                    <a:pt x="21" y="20"/>
                  </a:cubicBezTo>
                  <a:cubicBezTo>
                    <a:pt x="21" y="20"/>
                    <a:pt x="20" y="21"/>
                    <a:pt x="20" y="21"/>
                  </a:cubicBezTo>
                  <a:cubicBezTo>
                    <a:pt x="20" y="22"/>
                    <a:pt x="20" y="22"/>
                    <a:pt x="21" y="22"/>
                  </a:cubicBezTo>
                  <a:cubicBezTo>
                    <a:pt x="21" y="23"/>
                    <a:pt x="22" y="23"/>
                    <a:pt x="22" y="23"/>
                  </a:cubicBezTo>
                  <a:cubicBezTo>
                    <a:pt x="23" y="23"/>
                    <a:pt x="23" y="23"/>
                    <a:pt x="24" y="22"/>
                  </a:cubicBezTo>
                  <a:cubicBezTo>
                    <a:pt x="24" y="22"/>
                    <a:pt x="24" y="22"/>
                    <a:pt x="24" y="21"/>
                  </a:cubicBezTo>
                  <a:cubicBezTo>
                    <a:pt x="24" y="21"/>
                    <a:pt x="24" y="20"/>
                    <a:pt x="24" y="20"/>
                  </a:cubicBezTo>
                  <a:close/>
                  <a:moveTo>
                    <a:pt x="3" y="20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3" y="22"/>
                    <a:pt x="4" y="22"/>
                    <a:pt x="4" y="21"/>
                  </a:cubicBezTo>
                  <a:cubicBezTo>
                    <a:pt x="4" y="21"/>
                    <a:pt x="3" y="20"/>
                    <a:pt x="3" y="20"/>
                  </a:cubicBezTo>
                  <a:close/>
                  <a:moveTo>
                    <a:pt x="20" y="24"/>
                  </a:moveTo>
                  <a:cubicBezTo>
                    <a:pt x="19" y="23"/>
                    <a:pt x="19" y="23"/>
                    <a:pt x="18" y="23"/>
                  </a:cubicBezTo>
                  <a:cubicBezTo>
                    <a:pt x="18" y="23"/>
                    <a:pt x="17" y="23"/>
                    <a:pt x="17" y="23"/>
                  </a:cubicBezTo>
                  <a:cubicBezTo>
                    <a:pt x="16" y="24"/>
                    <a:pt x="16" y="24"/>
                    <a:pt x="16" y="25"/>
                  </a:cubicBezTo>
                  <a:cubicBezTo>
                    <a:pt x="16" y="25"/>
                    <a:pt x="16" y="26"/>
                    <a:pt x="17" y="26"/>
                  </a:cubicBezTo>
                  <a:cubicBezTo>
                    <a:pt x="17" y="27"/>
                    <a:pt x="18" y="27"/>
                    <a:pt x="18" y="27"/>
                  </a:cubicBezTo>
                  <a:cubicBezTo>
                    <a:pt x="19" y="27"/>
                    <a:pt x="19" y="27"/>
                    <a:pt x="20" y="26"/>
                  </a:cubicBezTo>
                  <a:cubicBezTo>
                    <a:pt x="20" y="26"/>
                    <a:pt x="20" y="25"/>
                    <a:pt x="20" y="25"/>
                  </a:cubicBezTo>
                  <a:cubicBezTo>
                    <a:pt x="20" y="24"/>
                    <a:pt x="20" y="24"/>
                    <a:pt x="20" y="24"/>
                  </a:cubicBezTo>
                  <a:close/>
                  <a:moveTo>
                    <a:pt x="16" y="24"/>
                  </a:moveTo>
                  <a:cubicBezTo>
                    <a:pt x="15" y="23"/>
                    <a:pt x="15" y="23"/>
                    <a:pt x="14" y="23"/>
                  </a:cubicBezTo>
                  <a:cubicBezTo>
                    <a:pt x="14" y="23"/>
                    <a:pt x="13" y="23"/>
                    <a:pt x="13" y="23"/>
                  </a:cubicBezTo>
                  <a:cubicBezTo>
                    <a:pt x="12" y="24"/>
                    <a:pt x="12" y="24"/>
                    <a:pt x="12" y="25"/>
                  </a:cubicBezTo>
                  <a:cubicBezTo>
                    <a:pt x="12" y="25"/>
                    <a:pt x="12" y="26"/>
                    <a:pt x="13" y="26"/>
                  </a:cubicBezTo>
                  <a:cubicBezTo>
                    <a:pt x="13" y="27"/>
                    <a:pt x="14" y="27"/>
                    <a:pt x="14" y="27"/>
                  </a:cubicBezTo>
                  <a:cubicBezTo>
                    <a:pt x="15" y="27"/>
                    <a:pt x="15" y="27"/>
                    <a:pt x="16" y="26"/>
                  </a:cubicBezTo>
                  <a:cubicBezTo>
                    <a:pt x="16" y="26"/>
                    <a:pt x="16" y="25"/>
                    <a:pt x="16" y="25"/>
                  </a:cubicBezTo>
                  <a:cubicBezTo>
                    <a:pt x="16" y="24"/>
                    <a:pt x="16" y="24"/>
                    <a:pt x="16" y="24"/>
                  </a:cubicBezTo>
                  <a:close/>
                  <a:moveTo>
                    <a:pt x="11" y="24"/>
                  </a:moveTo>
                  <a:cubicBezTo>
                    <a:pt x="11" y="23"/>
                    <a:pt x="11" y="23"/>
                    <a:pt x="10" y="23"/>
                  </a:cubicBezTo>
                  <a:cubicBezTo>
                    <a:pt x="9" y="23"/>
                    <a:pt x="9" y="23"/>
                    <a:pt x="8" y="23"/>
                  </a:cubicBezTo>
                  <a:cubicBezTo>
                    <a:pt x="8" y="24"/>
                    <a:pt x="8" y="24"/>
                    <a:pt x="8" y="25"/>
                  </a:cubicBezTo>
                  <a:cubicBezTo>
                    <a:pt x="8" y="25"/>
                    <a:pt x="8" y="26"/>
                    <a:pt x="8" y="26"/>
                  </a:cubicBezTo>
                  <a:cubicBezTo>
                    <a:pt x="9" y="27"/>
                    <a:pt x="9" y="27"/>
                    <a:pt x="10" y="27"/>
                  </a:cubicBezTo>
                  <a:cubicBezTo>
                    <a:pt x="10" y="27"/>
                    <a:pt x="11" y="27"/>
                    <a:pt x="11" y="26"/>
                  </a:cubicBezTo>
                  <a:cubicBezTo>
                    <a:pt x="12" y="26"/>
                    <a:pt x="12" y="25"/>
                    <a:pt x="12" y="25"/>
                  </a:cubicBezTo>
                  <a:cubicBezTo>
                    <a:pt x="12" y="24"/>
                    <a:pt x="12" y="24"/>
                    <a:pt x="11" y="24"/>
                  </a:cubicBezTo>
                  <a:close/>
                  <a:moveTo>
                    <a:pt x="7" y="24"/>
                  </a:moveTo>
                  <a:cubicBezTo>
                    <a:pt x="7" y="23"/>
                    <a:pt x="6" y="23"/>
                    <a:pt x="6" y="23"/>
                  </a:cubicBezTo>
                  <a:cubicBezTo>
                    <a:pt x="5" y="23"/>
                    <a:pt x="5" y="23"/>
                    <a:pt x="4" y="23"/>
                  </a:cubicBezTo>
                  <a:cubicBezTo>
                    <a:pt x="4" y="24"/>
                    <a:pt x="4" y="24"/>
                    <a:pt x="4" y="25"/>
                  </a:cubicBezTo>
                  <a:cubicBezTo>
                    <a:pt x="4" y="25"/>
                    <a:pt x="4" y="26"/>
                    <a:pt x="4" y="26"/>
                  </a:cubicBezTo>
                  <a:cubicBezTo>
                    <a:pt x="5" y="27"/>
                    <a:pt x="5" y="27"/>
                    <a:pt x="6" y="27"/>
                  </a:cubicBezTo>
                  <a:cubicBezTo>
                    <a:pt x="6" y="27"/>
                    <a:pt x="7" y="27"/>
                    <a:pt x="7" y="26"/>
                  </a:cubicBezTo>
                  <a:cubicBezTo>
                    <a:pt x="8" y="26"/>
                    <a:pt x="8" y="25"/>
                    <a:pt x="8" y="25"/>
                  </a:cubicBezTo>
                  <a:cubicBezTo>
                    <a:pt x="8" y="24"/>
                    <a:pt x="8" y="24"/>
                    <a:pt x="7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59" name="Freeform 84"/>
            <p:cNvSpPr>
              <a:spLocks noEditPoints="1"/>
            </p:cNvSpPr>
            <p:nvPr/>
          </p:nvSpPr>
          <p:spPr bwMode="auto">
            <a:xfrm>
              <a:off x="356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0 w 25"/>
                <a:gd name="T7" fmla="*/ 617677013 h 27"/>
                <a:gd name="T8" fmla="*/ 1721561223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2147483647 h 27"/>
                <a:gd name="T14" fmla="*/ 2147483647 w 25"/>
                <a:gd name="T15" fmla="*/ 2147483647 h 27"/>
                <a:gd name="T16" fmla="*/ 2147483647 w 25"/>
                <a:gd name="T17" fmla="*/ 2147483647 h 27"/>
                <a:gd name="T18" fmla="*/ 0 w 25"/>
                <a:gd name="T19" fmla="*/ 2147483647 h 27"/>
                <a:gd name="T20" fmla="*/ 1721561223 w 25"/>
                <a:gd name="T21" fmla="*/ 2147483647 h 27"/>
                <a:gd name="T22" fmla="*/ 2147483647 w 25"/>
                <a:gd name="T23" fmla="*/ 2147483647 h 27"/>
                <a:gd name="T24" fmla="*/ 2147483647 w 25"/>
                <a:gd name="T25" fmla="*/ 2147483647 h 27"/>
                <a:gd name="T26" fmla="*/ 2147483647 w 25"/>
                <a:gd name="T27" fmla="*/ 2147483647 h 27"/>
                <a:gd name="T28" fmla="*/ 2147483647 w 25"/>
                <a:gd name="T29" fmla="*/ 2147483647 h 27"/>
                <a:gd name="T30" fmla="*/ 0 w 25"/>
                <a:gd name="T31" fmla="*/ 2147483647 h 27"/>
                <a:gd name="T32" fmla="*/ 1721561223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2147483647 w 25"/>
                <a:gd name="T43" fmla="*/ 2147483647 h 27"/>
                <a:gd name="T44" fmla="*/ 2147483647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0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0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0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0 w 25"/>
                <a:gd name="T103" fmla="*/ 2147483647 h 27"/>
                <a:gd name="T104" fmla="*/ 1721561223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4" y="1"/>
                  </a:moveTo>
                  <a:cubicBezTo>
                    <a:pt x="24" y="1"/>
                    <a:pt x="23" y="0"/>
                    <a:pt x="23" y="0"/>
                  </a:cubicBezTo>
                  <a:cubicBezTo>
                    <a:pt x="22" y="0"/>
                    <a:pt x="22" y="1"/>
                    <a:pt x="21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4" y="1"/>
                  </a:cubicBezTo>
                  <a:close/>
                  <a:moveTo>
                    <a:pt x="3" y="1"/>
                  </a:move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lose/>
                  <a:moveTo>
                    <a:pt x="24" y="5"/>
                  </a:moveTo>
                  <a:cubicBezTo>
                    <a:pt x="24" y="4"/>
                    <a:pt x="23" y="4"/>
                    <a:pt x="23" y="4"/>
                  </a:cubicBezTo>
                  <a:cubicBezTo>
                    <a:pt x="22" y="4"/>
                    <a:pt x="22" y="4"/>
                    <a:pt x="21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8"/>
                  </a:cubicBezTo>
                  <a:cubicBezTo>
                    <a:pt x="23" y="8"/>
                    <a:pt x="24" y="8"/>
                    <a:pt x="24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4" y="5"/>
                  </a:cubicBezTo>
                  <a:close/>
                  <a:moveTo>
                    <a:pt x="3" y="5"/>
                  </a:move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3" y="5"/>
                  </a:cubicBezTo>
                  <a:close/>
                  <a:moveTo>
                    <a:pt x="24" y="8"/>
                  </a:moveTo>
                  <a:cubicBezTo>
                    <a:pt x="24" y="8"/>
                    <a:pt x="23" y="8"/>
                    <a:pt x="23" y="8"/>
                  </a:cubicBezTo>
                  <a:cubicBezTo>
                    <a:pt x="22" y="8"/>
                    <a:pt x="22" y="8"/>
                    <a:pt x="21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1" y="11"/>
                  </a:cubicBezTo>
                  <a:cubicBezTo>
                    <a:pt x="22" y="11"/>
                    <a:pt x="22" y="12"/>
                    <a:pt x="23" y="12"/>
                  </a:cubicBezTo>
                  <a:cubicBezTo>
                    <a:pt x="23" y="12"/>
                    <a:pt x="24" y="12"/>
                    <a:pt x="24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4" y="8"/>
                  </a:cubicBezTo>
                  <a:close/>
                  <a:moveTo>
                    <a:pt x="3" y="8"/>
                  </a:moveTo>
                  <a:cubicBezTo>
                    <a:pt x="3" y="8"/>
                    <a:pt x="2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lose/>
                  <a:moveTo>
                    <a:pt x="24" y="12"/>
                  </a:moveTo>
                  <a:cubicBezTo>
                    <a:pt x="24" y="12"/>
                    <a:pt x="23" y="12"/>
                    <a:pt x="23" y="12"/>
                  </a:cubicBezTo>
                  <a:cubicBezTo>
                    <a:pt x="22" y="12"/>
                    <a:pt x="22" y="12"/>
                    <a:pt x="21" y="12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4"/>
                    <a:pt x="21" y="15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5"/>
                  </a:cubicBezTo>
                  <a:cubicBezTo>
                    <a:pt x="25" y="15"/>
                    <a:pt x="25" y="14"/>
                    <a:pt x="25" y="14"/>
                  </a:cubicBezTo>
                  <a:cubicBezTo>
                    <a:pt x="25" y="13"/>
                    <a:pt x="25" y="13"/>
                    <a:pt x="24" y="12"/>
                  </a:cubicBezTo>
                  <a:close/>
                  <a:moveTo>
                    <a:pt x="20" y="12"/>
                  </a:moveTo>
                  <a:cubicBezTo>
                    <a:pt x="20" y="12"/>
                    <a:pt x="19" y="12"/>
                    <a:pt x="19" y="12"/>
                  </a:cubicBezTo>
                  <a:cubicBezTo>
                    <a:pt x="18" y="12"/>
                    <a:pt x="17" y="12"/>
                    <a:pt x="17" y="12"/>
                  </a:cubicBezTo>
                  <a:cubicBezTo>
                    <a:pt x="17" y="13"/>
                    <a:pt x="16" y="13"/>
                    <a:pt x="16" y="14"/>
                  </a:cubicBezTo>
                  <a:cubicBezTo>
                    <a:pt x="16" y="14"/>
                    <a:pt x="17" y="14"/>
                    <a:pt x="17" y="15"/>
                  </a:cubicBezTo>
                  <a:cubicBezTo>
                    <a:pt x="17" y="15"/>
                    <a:pt x="18" y="15"/>
                    <a:pt x="19" y="15"/>
                  </a:cubicBezTo>
                  <a:cubicBezTo>
                    <a:pt x="19" y="15"/>
                    <a:pt x="20" y="15"/>
                    <a:pt x="20" y="15"/>
                  </a:cubicBezTo>
                  <a:cubicBezTo>
                    <a:pt x="20" y="15"/>
                    <a:pt x="21" y="14"/>
                    <a:pt x="21" y="14"/>
                  </a:cubicBezTo>
                  <a:cubicBezTo>
                    <a:pt x="21" y="13"/>
                    <a:pt x="20" y="13"/>
                    <a:pt x="20" y="12"/>
                  </a:cubicBezTo>
                  <a:close/>
                  <a:moveTo>
                    <a:pt x="16" y="12"/>
                  </a:moveTo>
                  <a:cubicBezTo>
                    <a:pt x="15" y="12"/>
                    <a:pt x="15" y="12"/>
                    <a:pt x="14" y="12"/>
                  </a:cubicBezTo>
                  <a:cubicBezTo>
                    <a:pt x="14" y="12"/>
                    <a:pt x="13" y="12"/>
                    <a:pt x="13" y="12"/>
                  </a:cubicBezTo>
                  <a:cubicBezTo>
                    <a:pt x="12" y="13"/>
                    <a:pt x="12" y="13"/>
                    <a:pt x="12" y="14"/>
                  </a:cubicBezTo>
                  <a:cubicBezTo>
                    <a:pt x="12" y="14"/>
                    <a:pt x="12" y="14"/>
                    <a:pt x="13" y="15"/>
                  </a:cubicBezTo>
                  <a:cubicBezTo>
                    <a:pt x="13" y="15"/>
                    <a:pt x="14" y="15"/>
                    <a:pt x="14" y="15"/>
                  </a:cubicBezTo>
                  <a:cubicBezTo>
                    <a:pt x="15" y="15"/>
                    <a:pt x="15" y="15"/>
                    <a:pt x="16" y="15"/>
                  </a:cubicBezTo>
                  <a:cubicBezTo>
                    <a:pt x="16" y="15"/>
                    <a:pt x="16" y="14"/>
                    <a:pt x="16" y="14"/>
                  </a:cubicBezTo>
                  <a:cubicBezTo>
                    <a:pt x="16" y="13"/>
                    <a:pt x="16" y="13"/>
                    <a:pt x="16" y="12"/>
                  </a:cubicBezTo>
                  <a:close/>
                  <a:moveTo>
                    <a:pt x="12" y="12"/>
                  </a:moveTo>
                  <a:cubicBezTo>
                    <a:pt x="11" y="12"/>
                    <a:pt x="11" y="12"/>
                    <a:pt x="10" y="12"/>
                  </a:cubicBezTo>
                  <a:cubicBezTo>
                    <a:pt x="10" y="12"/>
                    <a:pt x="9" y="12"/>
                    <a:pt x="9" y="12"/>
                  </a:cubicBezTo>
                  <a:cubicBezTo>
                    <a:pt x="8" y="13"/>
                    <a:pt x="8" y="13"/>
                    <a:pt x="8" y="14"/>
                  </a:cubicBezTo>
                  <a:cubicBezTo>
                    <a:pt x="8" y="14"/>
                    <a:pt x="8" y="14"/>
                    <a:pt x="9" y="15"/>
                  </a:cubicBezTo>
                  <a:cubicBezTo>
                    <a:pt x="9" y="15"/>
                    <a:pt x="10" y="15"/>
                    <a:pt x="10" y="15"/>
                  </a:cubicBezTo>
                  <a:cubicBezTo>
                    <a:pt x="11" y="15"/>
                    <a:pt x="11" y="15"/>
                    <a:pt x="12" y="15"/>
                  </a:cubicBezTo>
                  <a:cubicBezTo>
                    <a:pt x="12" y="15"/>
                    <a:pt x="12" y="14"/>
                    <a:pt x="12" y="14"/>
                  </a:cubicBezTo>
                  <a:cubicBezTo>
                    <a:pt x="12" y="13"/>
                    <a:pt x="12" y="13"/>
                    <a:pt x="12" y="12"/>
                  </a:cubicBezTo>
                  <a:close/>
                  <a:moveTo>
                    <a:pt x="8" y="12"/>
                  </a:moveTo>
                  <a:cubicBezTo>
                    <a:pt x="7" y="12"/>
                    <a:pt x="7" y="12"/>
                    <a:pt x="6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3"/>
                    <a:pt x="4" y="13"/>
                    <a:pt x="4" y="14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5" y="15"/>
                    <a:pt x="5" y="15"/>
                    <a:pt x="6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8" y="15"/>
                    <a:pt x="8" y="14"/>
                    <a:pt x="8" y="14"/>
                  </a:cubicBezTo>
                  <a:cubicBezTo>
                    <a:pt x="8" y="13"/>
                    <a:pt x="8" y="13"/>
                    <a:pt x="8" y="12"/>
                  </a:cubicBezTo>
                  <a:close/>
                  <a:moveTo>
                    <a:pt x="3" y="12"/>
                  </a:moveTo>
                  <a:cubicBezTo>
                    <a:pt x="3" y="12"/>
                    <a:pt x="2" y="12"/>
                    <a:pt x="2" y="12"/>
                  </a:cubicBezTo>
                  <a:cubicBezTo>
                    <a:pt x="1" y="12"/>
                    <a:pt x="1" y="12"/>
                    <a:pt x="0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0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2" y="15"/>
                    <a:pt x="3" y="15"/>
                    <a:pt x="3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3" y="12"/>
                  </a:cubicBezTo>
                  <a:close/>
                  <a:moveTo>
                    <a:pt x="24" y="16"/>
                  </a:moveTo>
                  <a:cubicBezTo>
                    <a:pt x="24" y="16"/>
                    <a:pt x="23" y="15"/>
                    <a:pt x="23" y="15"/>
                  </a:cubicBezTo>
                  <a:cubicBezTo>
                    <a:pt x="22" y="15"/>
                    <a:pt x="22" y="16"/>
                    <a:pt x="21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1" y="19"/>
                  </a:cubicBezTo>
                  <a:cubicBezTo>
                    <a:pt x="22" y="19"/>
                    <a:pt x="22" y="19"/>
                    <a:pt x="23" y="19"/>
                  </a:cubicBezTo>
                  <a:cubicBezTo>
                    <a:pt x="23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4" y="16"/>
                  </a:cubicBezTo>
                  <a:close/>
                  <a:moveTo>
                    <a:pt x="3" y="16"/>
                  </a:moveTo>
                  <a:cubicBezTo>
                    <a:pt x="3" y="16"/>
                    <a:pt x="2" y="15"/>
                    <a:pt x="2" y="15"/>
                  </a:cubicBezTo>
                  <a:cubicBezTo>
                    <a:pt x="1" y="15"/>
                    <a:pt x="1" y="16"/>
                    <a:pt x="0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0" y="19"/>
                  </a:cubicBezTo>
                  <a:cubicBezTo>
                    <a:pt x="1" y="19"/>
                    <a:pt x="1" y="19"/>
                    <a:pt x="2" y="19"/>
                  </a:cubicBezTo>
                  <a:cubicBezTo>
                    <a:pt x="2" y="19"/>
                    <a:pt x="3" y="19"/>
                    <a:pt x="3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3" y="16"/>
                  </a:cubicBezTo>
                  <a:close/>
                  <a:moveTo>
                    <a:pt x="24" y="20"/>
                  </a:moveTo>
                  <a:cubicBezTo>
                    <a:pt x="24" y="19"/>
                    <a:pt x="23" y="19"/>
                    <a:pt x="23" y="19"/>
                  </a:cubicBezTo>
                  <a:cubicBezTo>
                    <a:pt x="22" y="19"/>
                    <a:pt x="22" y="19"/>
                    <a:pt x="21" y="20"/>
                  </a:cubicBezTo>
                  <a:cubicBezTo>
                    <a:pt x="21" y="20"/>
                    <a:pt x="21" y="21"/>
                    <a:pt x="21" y="21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  <a:moveTo>
                    <a:pt x="3" y="20"/>
                  </a:moveTo>
                  <a:cubicBezTo>
                    <a:pt x="3" y="19"/>
                    <a:pt x="2" y="19"/>
                    <a:pt x="2" y="19"/>
                  </a:cubicBezTo>
                  <a:cubicBezTo>
                    <a:pt x="1" y="19"/>
                    <a:pt x="1" y="19"/>
                    <a:pt x="0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1" y="23"/>
                    <a:pt x="1" y="23"/>
                    <a:pt x="2" y="23"/>
                  </a:cubicBezTo>
                  <a:cubicBezTo>
                    <a:pt x="2" y="23"/>
                    <a:pt x="3" y="23"/>
                    <a:pt x="3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3" y="20"/>
                  </a:cubicBezTo>
                  <a:close/>
                  <a:moveTo>
                    <a:pt x="24" y="24"/>
                  </a:moveTo>
                  <a:cubicBezTo>
                    <a:pt x="24" y="23"/>
                    <a:pt x="23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7"/>
                    <a:pt x="22" y="27"/>
                    <a:pt x="23" y="27"/>
                  </a:cubicBezTo>
                  <a:cubicBezTo>
                    <a:pt x="23" y="27"/>
                    <a:pt x="24" y="27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4"/>
                  </a:cubicBezTo>
                  <a:close/>
                  <a:moveTo>
                    <a:pt x="3" y="24"/>
                  </a:moveTo>
                  <a:cubicBezTo>
                    <a:pt x="3" y="23"/>
                    <a:pt x="2" y="23"/>
                    <a:pt x="2" y="23"/>
                  </a:cubicBezTo>
                  <a:cubicBezTo>
                    <a:pt x="1" y="23"/>
                    <a:pt x="1" y="23"/>
                    <a:pt x="0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0" y="26"/>
                  </a:cubicBezTo>
                  <a:cubicBezTo>
                    <a:pt x="1" y="27"/>
                    <a:pt x="1" y="27"/>
                    <a:pt x="2" y="27"/>
                  </a:cubicBezTo>
                  <a:cubicBezTo>
                    <a:pt x="2" y="27"/>
                    <a:pt x="3" y="27"/>
                    <a:pt x="3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3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0" name="Freeform 85"/>
            <p:cNvSpPr>
              <a:spLocks noEditPoints="1"/>
            </p:cNvSpPr>
            <p:nvPr/>
          </p:nvSpPr>
          <p:spPr bwMode="auto">
            <a:xfrm>
              <a:off x="511" y="4172"/>
              <a:ext cx="139" cy="147"/>
            </a:xfrm>
            <a:custGeom>
              <a:avLst/>
              <a:gdLst>
                <a:gd name="T0" fmla="*/ 2147483647 w 25"/>
                <a:gd name="T1" fmla="*/ 617677013 h 27"/>
                <a:gd name="T2" fmla="*/ 2147483647 w 25"/>
                <a:gd name="T3" fmla="*/ 2147483647 h 27"/>
                <a:gd name="T4" fmla="*/ 2147483647 w 25"/>
                <a:gd name="T5" fmla="*/ 617677013 h 27"/>
                <a:gd name="T6" fmla="*/ 928879827 w 25"/>
                <a:gd name="T7" fmla="*/ 617677013 h 27"/>
                <a:gd name="T8" fmla="*/ 1721561223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2147483647 h 27"/>
                <a:gd name="T14" fmla="*/ 2147483647 w 25"/>
                <a:gd name="T15" fmla="*/ 2147483647 h 27"/>
                <a:gd name="T16" fmla="*/ 2147483647 w 25"/>
                <a:gd name="T17" fmla="*/ 2147483647 h 27"/>
                <a:gd name="T18" fmla="*/ 2147483647 w 25"/>
                <a:gd name="T19" fmla="*/ 2147483647 h 27"/>
                <a:gd name="T20" fmla="*/ 2147483647 w 25"/>
                <a:gd name="T21" fmla="*/ 2147483647 h 27"/>
                <a:gd name="T22" fmla="*/ 2147483647 w 25"/>
                <a:gd name="T23" fmla="*/ 2147483647 h 27"/>
                <a:gd name="T24" fmla="*/ 928879827 w 25"/>
                <a:gd name="T25" fmla="*/ 2147483647 h 27"/>
                <a:gd name="T26" fmla="*/ 1721561223 w 25"/>
                <a:gd name="T27" fmla="*/ 2147483647 h 27"/>
                <a:gd name="T28" fmla="*/ 2147483647 w 25"/>
                <a:gd name="T29" fmla="*/ 2147483647 h 27"/>
                <a:gd name="T30" fmla="*/ 2147483647 w 25"/>
                <a:gd name="T31" fmla="*/ 2147483647 h 27"/>
                <a:gd name="T32" fmla="*/ 2147483647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2147483647 w 25"/>
                <a:gd name="T55" fmla="*/ 2147483647 h 27"/>
                <a:gd name="T56" fmla="*/ 2147483647 w 25"/>
                <a:gd name="T57" fmla="*/ 2147483647 h 27"/>
                <a:gd name="T58" fmla="*/ 2147483647 w 25"/>
                <a:gd name="T59" fmla="*/ 2147483647 h 27"/>
                <a:gd name="T60" fmla="*/ 928879827 w 25"/>
                <a:gd name="T61" fmla="*/ 2147483647 h 27"/>
                <a:gd name="T62" fmla="*/ 1721561223 w 25"/>
                <a:gd name="T63" fmla="*/ 2147483647 h 27"/>
                <a:gd name="T64" fmla="*/ 2147483647 w 25"/>
                <a:gd name="T65" fmla="*/ 2147483647 h 27"/>
                <a:gd name="T66" fmla="*/ 2147483647 w 25"/>
                <a:gd name="T67" fmla="*/ 2147483647 h 27"/>
                <a:gd name="T68" fmla="*/ 2147483647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928879827 w 25"/>
                <a:gd name="T91" fmla="*/ 2147483647 h 27"/>
                <a:gd name="T92" fmla="*/ 1721561223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928879827 w 25"/>
                <a:gd name="T103" fmla="*/ 2147483647 h 27"/>
                <a:gd name="T104" fmla="*/ 1721561223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4" y="1"/>
                  </a:moveTo>
                  <a:cubicBezTo>
                    <a:pt x="24" y="1"/>
                    <a:pt x="24" y="0"/>
                    <a:pt x="23" y="0"/>
                  </a:cubicBezTo>
                  <a:cubicBezTo>
                    <a:pt x="22" y="0"/>
                    <a:pt x="22" y="1"/>
                    <a:pt x="21" y="1"/>
                  </a:cubicBezTo>
                  <a:cubicBezTo>
                    <a:pt x="21" y="1"/>
                    <a:pt x="21" y="2"/>
                    <a:pt x="21" y="2"/>
                  </a:cubicBezTo>
                  <a:cubicBezTo>
                    <a:pt x="21" y="3"/>
                    <a:pt x="21" y="3"/>
                    <a:pt x="21" y="4"/>
                  </a:cubicBezTo>
                  <a:cubicBezTo>
                    <a:pt x="22" y="4"/>
                    <a:pt x="22" y="4"/>
                    <a:pt x="23" y="4"/>
                  </a:cubicBezTo>
                  <a:cubicBezTo>
                    <a:pt x="23" y="4"/>
                    <a:pt x="24" y="4"/>
                    <a:pt x="24" y="4"/>
                  </a:cubicBezTo>
                  <a:cubicBezTo>
                    <a:pt x="25" y="3"/>
                    <a:pt x="25" y="3"/>
                    <a:pt x="25" y="2"/>
                  </a:cubicBezTo>
                  <a:cubicBezTo>
                    <a:pt x="25" y="2"/>
                    <a:pt x="25" y="1"/>
                    <a:pt x="24" y="1"/>
                  </a:cubicBezTo>
                  <a:close/>
                  <a:moveTo>
                    <a:pt x="4" y="1"/>
                  </a:moveTo>
                  <a:cubicBezTo>
                    <a:pt x="3" y="1"/>
                    <a:pt x="3" y="0"/>
                    <a:pt x="2" y="0"/>
                  </a:cubicBezTo>
                  <a:cubicBezTo>
                    <a:pt x="2" y="0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1" y="4"/>
                  </a:cubicBezTo>
                  <a:cubicBezTo>
                    <a:pt x="1" y="4"/>
                    <a:pt x="2" y="4"/>
                    <a:pt x="2" y="4"/>
                  </a:cubicBezTo>
                  <a:cubicBezTo>
                    <a:pt x="3" y="4"/>
                    <a:pt x="3" y="4"/>
                    <a:pt x="4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4" y="1"/>
                  </a:cubicBezTo>
                  <a:close/>
                  <a:moveTo>
                    <a:pt x="24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2" y="4"/>
                    <a:pt x="22" y="4"/>
                    <a:pt x="21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1" y="7"/>
                  </a:cubicBezTo>
                  <a:cubicBezTo>
                    <a:pt x="22" y="8"/>
                    <a:pt x="22" y="8"/>
                    <a:pt x="23" y="8"/>
                  </a:cubicBezTo>
                  <a:cubicBezTo>
                    <a:pt x="23" y="8"/>
                    <a:pt x="24" y="8"/>
                    <a:pt x="24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4" y="5"/>
                  </a:cubicBezTo>
                  <a:close/>
                  <a:moveTo>
                    <a:pt x="8" y="5"/>
                  </a:moveTo>
                  <a:cubicBezTo>
                    <a:pt x="7" y="4"/>
                    <a:pt x="7" y="4"/>
                    <a:pt x="6" y="4"/>
                  </a:cubicBezTo>
                  <a:cubicBezTo>
                    <a:pt x="6" y="4"/>
                    <a:pt x="5" y="4"/>
                    <a:pt x="5" y="5"/>
                  </a:cubicBezTo>
                  <a:cubicBezTo>
                    <a:pt x="4" y="5"/>
                    <a:pt x="4" y="5"/>
                    <a:pt x="4" y="6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7" y="8"/>
                    <a:pt x="7" y="8"/>
                    <a:pt x="8" y="7"/>
                  </a:cubicBezTo>
                  <a:cubicBezTo>
                    <a:pt x="8" y="7"/>
                    <a:pt x="8" y="7"/>
                    <a:pt x="8" y="6"/>
                  </a:cubicBezTo>
                  <a:cubicBezTo>
                    <a:pt x="8" y="6"/>
                    <a:pt x="8" y="5"/>
                    <a:pt x="8" y="5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4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2" y="8"/>
                    <a:pt x="22" y="8"/>
                    <a:pt x="21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1" y="11"/>
                  </a:cubicBezTo>
                  <a:cubicBezTo>
                    <a:pt x="22" y="11"/>
                    <a:pt x="22" y="12"/>
                    <a:pt x="23" y="12"/>
                  </a:cubicBezTo>
                  <a:cubicBezTo>
                    <a:pt x="23" y="12"/>
                    <a:pt x="24" y="12"/>
                    <a:pt x="24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4" y="8"/>
                  </a:cubicBezTo>
                  <a:close/>
                  <a:moveTo>
                    <a:pt x="12" y="8"/>
                  </a:moveTo>
                  <a:cubicBezTo>
                    <a:pt x="12" y="8"/>
                    <a:pt x="11" y="8"/>
                    <a:pt x="10" y="8"/>
                  </a:cubicBezTo>
                  <a:cubicBezTo>
                    <a:pt x="10" y="8"/>
                    <a:pt x="9" y="8"/>
                    <a:pt x="9" y="8"/>
                  </a:cubicBezTo>
                  <a:cubicBezTo>
                    <a:pt x="9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1"/>
                    <a:pt x="10" y="12"/>
                    <a:pt x="10" y="12"/>
                  </a:cubicBezTo>
                  <a:cubicBezTo>
                    <a:pt x="11" y="12"/>
                    <a:pt x="12" y="11"/>
                    <a:pt x="12" y="11"/>
                  </a:cubicBezTo>
                  <a:cubicBezTo>
                    <a:pt x="12" y="11"/>
                    <a:pt x="13" y="10"/>
                    <a:pt x="13" y="10"/>
                  </a:cubicBezTo>
                  <a:cubicBezTo>
                    <a:pt x="13" y="9"/>
                    <a:pt x="12" y="9"/>
                    <a:pt x="12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4" y="12"/>
                  </a:moveTo>
                  <a:cubicBezTo>
                    <a:pt x="24" y="12"/>
                    <a:pt x="24" y="12"/>
                    <a:pt x="23" y="12"/>
                  </a:cubicBezTo>
                  <a:cubicBezTo>
                    <a:pt x="22" y="12"/>
                    <a:pt x="22" y="12"/>
                    <a:pt x="21" y="12"/>
                  </a:cubicBezTo>
                  <a:cubicBezTo>
                    <a:pt x="21" y="13"/>
                    <a:pt x="21" y="13"/>
                    <a:pt x="21" y="14"/>
                  </a:cubicBezTo>
                  <a:cubicBezTo>
                    <a:pt x="21" y="14"/>
                    <a:pt x="21" y="14"/>
                    <a:pt x="21" y="15"/>
                  </a:cubicBezTo>
                  <a:cubicBezTo>
                    <a:pt x="22" y="15"/>
                    <a:pt x="22" y="15"/>
                    <a:pt x="23" y="15"/>
                  </a:cubicBezTo>
                  <a:cubicBezTo>
                    <a:pt x="23" y="15"/>
                    <a:pt x="24" y="15"/>
                    <a:pt x="24" y="15"/>
                  </a:cubicBezTo>
                  <a:cubicBezTo>
                    <a:pt x="25" y="15"/>
                    <a:pt x="25" y="14"/>
                    <a:pt x="25" y="14"/>
                  </a:cubicBezTo>
                  <a:cubicBezTo>
                    <a:pt x="25" y="13"/>
                    <a:pt x="25" y="13"/>
                    <a:pt x="24" y="12"/>
                  </a:cubicBezTo>
                  <a:close/>
                  <a:moveTo>
                    <a:pt x="16" y="12"/>
                  </a:moveTo>
                  <a:cubicBezTo>
                    <a:pt x="16" y="12"/>
                    <a:pt x="15" y="12"/>
                    <a:pt x="15" y="12"/>
                  </a:cubicBezTo>
                  <a:cubicBezTo>
                    <a:pt x="14" y="12"/>
                    <a:pt x="14" y="12"/>
                    <a:pt x="13" y="12"/>
                  </a:cubicBezTo>
                  <a:cubicBezTo>
                    <a:pt x="13" y="13"/>
                    <a:pt x="13" y="13"/>
                    <a:pt x="13" y="14"/>
                  </a:cubicBezTo>
                  <a:cubicBezTo>
                    <a:pt x="13" y="14"/>
                    <a:pt x="13" y="14"/>
                    <a:pt x="13" y="15"/>
                  </a:cubicBezTo>
                  <a:cubicBezTo>
                    <a:pt x="13" y="15"/>
                    <a:pt x="14" y="15"/>
                    <a:pt x="15" y="15"/>
                  </a:cubicBezTo>
                  <a:cubicBezTo>
                    <a:pt x="15" y="15"/>
                    <a:pt x="16" y="15"/>
                    <a:pt x="16" y="15"/>
                  </a:cubicBezTo>
                  <a:cubicBezTo>
                    <a:pt x="16" y="15"/>
                    <a:pt x="17" y="14"/>
                    <a:pt x="17" y="14"/>
                  </a:cubicBezTo>
                  <a:cubicBezTo>
                    <a:pt x="17" y="13"/>
                    <a:pt x="17" y="13"/>
                    <a:pt x="16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0" y="13"/>
                    <a:pt x="0" y="13"/>
                    <a:pt x="0" y="14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1" y="15"/>
                    <a:pt x="2" y="15"/>
                  </a:cubicBezTo>
                  <a:cubicBezTo>
                    <a:pt x="3" y="15"/>
                    <a:pt x="3" y="15"/>
                    <a:pt x="3" y="15"/>
                  </a:cubicBezTo>
                  <a:cubicBezTo>
                    <a:pt x="4" y="15"/>
                    <a:pt x="4" y="14"/>
                    <a:pt x="4" y="14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24" y="16"/>
                  </a:moveTo>
                  <a:cubicBezTo>
                    <a:pt x="24" y="16"/>
                    <a:pt x="24" y="15"/>
                    <a:pt x="23" y="15"/>
                  </a:cubicBezTo>
                  <a:cubicBezTo>
                    <a:pt x="22" y="15"/>
                    <a:pt x="22" y="16"/>
                    <a:pt x="21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1" y="19"/>
                  </a:cubicBezTo>
                  <a:cubicBezTo>
                    <a:pt x="22" y="19"/>
                    <a:pt x="22" y="19"/>
                    <a:pt x="23" y="19"/>
                  </a:cubicBezTo>
                  <a:cubicBezTo>
                    <a:pt x="23" y="19"/>
                    <a:pt x="24" y="19"/>
                    <a:pt x="24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4" y="16"/>
                  </a:cubicBezTo>
                  <a:close/>
                  <a:moveTo>
                    <a:pt x="20" y="16"/>
                  </a:moveTo>
                  <a:cubicBezTo>
                    <a:pt x="20" y="16"/>
                    <a:pt x="19" y="15"/>
                    <a:pt x="19" y="15"/>
                  </a:cubicBezTo>
                  <a:cubicBezTo>
                    <a:pt x="18" y="15"/>
                    <a:pt x="18" y="16"/>
                    <a:pt x="17" y="16"/>
                  </a:cubicBezTo>
                  <a:cubicBezTo>
                    <a:pt x="17" y="16"/>
                    <a:pt x="17" y="17"/>
                    <a:pt x="17" y="17"/>
                  </a:cubicBezTo>
                  <a:cubicBezTo>
                    <a:pt x="17" y="18"/>
                    <a:pt x="17" y="18"/>
                    <a:pt x="17" y="19"/>
                  </a:cubicBezTo>
                  <a:cubicBezTo>
                    <a:pt x="18" y="19"/>
                    <a:pt x="18" y="19"/>
                    <a:pt x="19" y="19"/>
                  </a:cubicBezTo>
                  <a:cubicBezTo>
                    <a:pt x="19" y="19"/>
                    <a:pt x="20" y="19"/>
                    <a:pt x="20" y="19"/>
                  </a:cubicBezTo>
                  <a:cubicBezTo>
                    <a:pt x="21" y="18"/>
                    <a:pt x="21" y="18"/>
                    <a:pt x="21" y="17"/>
                  </a:cubicBezTo>
                  <a:cubicBezTo>
                    <a:pt x="21" y="17"/>
                    <a:pt x="21" y="16"/>
                    <a:pt x="20" y="16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24" y="20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2" y="19"/>
                    <a:pt x="22" y="19"/>
                    <a:pt x="21" y="20"/>
                  </a:cubicBezTo>
                  <a:cubicBezTo>
                    <a:pt x="21" y="20"/>
                    <a:pt x="21" y="21"/>
                    <a:pt x="21" y="21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22" y="23"/>
                    <a:pt x="22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1"/>
                    <a:pt x="25" y="20"/>
                    <a:pt x="24" y="20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1"/>
                    <a:pt x="0" y="21"/>
                  </a:cubicBezTo>
                  <a:cubicBezTo>
                    <a:pt x="0" y="22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1"/>
                    <a:pt x="4" y="20"/>
                    <a:pt x="4" y="20"/>
                  </a:cubicBezTo>
                  <a:close/>
                  <a:moveTo>
                    <a:pt x="24" y="24"/>
                  </a:moveTo>
                  <a:cubicBezTo>
                    <a:pt x="24" y="23"/>
                    <a:pt x="24" y="23"/>
                    <a:pt x="23" y="23"/>
                  </a:cubicBezTo>
                  <a:cubicBezTo>
                    <a:pt x="22" y="23"/>
                    <a:pt x="22" y="23"/>
                    <a:pt x="21" y="23"/>
                  </a:cubicBezTo>
                  <a:cubicBezTo>
                    <a:pt x="21" y="24"/>
                    <a:pt x="21" y="24"/>
                    <a:pt x="21" y="25"/>
                  </a:cubicBezTo>
                  <a:cubicBezTo>
                    <a:pt x="21" y="25"/>
                    <a:pt x="21" y="26"/>
                    <a:pt x="21" y="26"/>
                  </a:cubicBezTo>
                  <a:cubicBezTo>
                    <a:pt x="22" y="27"/>
                    <a:pt x="22" y="27"/>
                    <a:pt x="23" y="27"/>
                  </a:cubicBezTo>
                  <a:cubicBezTo>
                    <a:pt x="24" y="27"/>
                    <a:pt x="24" y="27"/>
                    <a:pt x="24" y="26"/>
                  </a:cubicBezTo>
                  <a:cubicBezTo>
                    <a:pt x="25" y="26"/>
                    <a:pt x="25" y="25"/>
                    <a:pt x="25" y="25"/>
                  </a:cubicBezTo>
                  <a:cubicBezTo>
                    <a:pt x="25" y="24"/>
                    <a:pt x="25" y="24"/>
                    <a:pt x="24" y="24"/>
                  </a:cubicBezTo>
                  <a:close/>
                  <a:moveTo>
                    <a:pt x="4" y="24"/>
                  </a:moveTo>
                  <a:cubicBezTo>
                    <a:pt x="3" y="23"/>
                    <a:pt x="3" y="23"/>
                    <a:pt x="2" y="23"/>
                  </a:cubicBezTo>
                  <a:cubicBezTo>
                    <a:pt x="2" y="23"/>
                    <a:pt x="1" y="23"/>
                    <a:pt x="1" y="23"/>
                  </a:cubicBezTo>
                  <a:cubicBezTo>
                    <a:pt x="0" y="24"/>
                    <a:pt x="0" y="24"/>
                    <a:pt x="0" y="25"/>
                  </a:cubicBezTo>
                  <a:cubicBezTo>
                    <a:pt x="0" y="25"/>
                    <a:pt x="0" y="26"/>
                    <a:pt x="1" y="26"/>
                  </a:cubicBezTo>
                  <a:cubicBezTo>
                    <a:pt x="1" y="27"/>
                    <a:pt x="2" y="27"/>
                    <a:pt x="2" y="27"/>
                  </a:cubicBezTo>
                  <a:cubicBezTo>
                    <a:pt x="3" y="27"/>
                    <a:pt x="3" y="27"/>
                    <a:pt x="4" y="26"/>
                  </a:cubicBezTo>
                  <a:cubicBezTo>
                    <a:pt x="4" y="26"/>
                    <a:pt x="4" y="25"/>
                    <a:pt x="4" y="25"/>
                  </a:cubicBezTo>
                  <a:cubicBezTo>
                    <a:pt x="4" y="24"/>
                    <a:pt x="4" y="24"/>
                    <a:pt x="4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1" name="Freeform 86"/>
            <p:cNvSpPr>
              <a:spLocks noEditPoints="1"/>
            </p:cNvSpPr>
            <p:nvPr/>
          </p:nvSpPr>
          <p:spPr bwMode="auto">
            <a:xfrm>
              <a:off x="667" y="4172"/>
              <a:ext cx="139" cy="147"/>
            </a:xfrm>
            <a:custGeom>
              <a:avLst/>
              <a:gdLst>
                <a:gd name="T0" fmla="*/ 2147483647 w 25"/>
                <a:gd name="T1" fmla="*/ 2147483647 h 27"/>
                <a:gd name="T2" fmla="*/ 2147483647 w 25"/>
                <a:gd name="T3" fmla="*/ 2147483647 h 27"/>
                <a:gd name="T4" fmla="*/ 2147483647 w 25"/>
                <a:gd name="T5" fmla="*/ 2147483647 h 27"/>
                <a:gd name="T6" fmla="*/ 2147483647 w 25"/>
                <a:gd name="T7" fmla="*/ 617677013 h 27"/>
                <a:gd name="T8" fmla="*/ 2147483647 w 25"/>
                <a:gd name="T9" fmla="*/ 2147483647 h 27"/>
                <a:gd name="T10" fmla="*/ 2147483647 w 25"/>
                <a:gd name="T11" fmla="*/ 617677013 h 27"/>
                <a:gd name="T12" fmla="*/ 2147483647 w 25"/>
                <a:gd name="T13" fmla="*/ 617677013 h 27"/>
                <a:gd name="T14" fmla="*/ 2147483647 w 25"/>
                <a:gd name="T15" fmla="*/ 2147483647 h 27"/>
                <a:gd name="T16" fmla="*/ 2147483647 w 25"/>
                <a:gd name="T17" fmla="*/ 617677013 h 27"/>
                <a:gd name="T18" fmla="*/ 2147483647 w 25"/>
                <a:gd name="T19" fmla="*/ 617677013 h 27"/>
                <a:gd name="T20" fmla="*/ 2147483647 w 25"/>
                <a:gd name="T21" fmla="*/ 2147483647 h 27"/>
                <a:gd name="T22" fmla="*/ 2147483647 w 25"/>
                <a:gd name="T23" fmla="*/ 617677013 h 27"/>
                <a:gd name="T24" fmla="*/ 2147483647 w 25"/>
                <a:gd name="T25" fmla="*/ 617677013 h 27"/>
                <a:gd name="T26" fmla="*/ 2147483647 w 25"/>
                <a:gd name="T27" fmla="*/ 2147483647 h 27"/>
                <a:gd name="T28" fmla="*/ 2147483647 w 25"/>
                <a:gd name="T29" fmla="*/ 617677013 h 27"/>
                <a:gd name="T30" fmla="*/ 928879827 w 25"/>
                <a:gd name="T31" fmla="*/ 2147483647 h 27"/>
                <a:gd name="T32" fmla="*/ 1721561223 w 25"/>
                <a:gd name="T33" fmla="*/ 2147483647 h 27"/>
                <a:gd name="T34" fmla="*/ 2147483647 w 25"/>
                <a:gd name="T35" fmla="*/ 2147483647 h 27"/>
                <a:gd name="T36" fmla="*/ 2147483647 w 25"/>
                <a:gd name="T37" fmla="*/ 2147483647 h 27"/>
                <a:gd name="T38" fmla="*/ 2147483647 w 25"/>
                <a:gd name="T39" fmla="*/ 2147483647 h 27"/>
                <a:gd name="T40" fmla="*/ 2147483647 w 25"/>
                <a:gd name="T41" fmla="*/ 2147483647 h 27"/>
                <a:gd name="T42" fmla="*/ 928879827 w 25"/>
                <a:gd name="T43" fmla="*/ 2147483647 h 27"/>
                <a:gd name="T44" fmla="*/ 1721561223 w 25"/>
                <a:gd name="T45" fmla="*/ 2147483647 h 27"/>
                <a:gd name="T46" fmla="*/ 2147483647 w 25"/>
                <a:gd name="T47" fmla="*/ 2147483647 h 27"/>
                <a:gd name="T48" fmla="*/ 2147483647 w 25"/>
                <a:gd name="T49" fmla="*/ 2147483647 h 27"/>
                <a:gd name="T50" fmla="*/ 2147483647 w 25"/>
                <a:gd name="T51" fmla="*/ 2147483647 h 27"/>
                <a:gd name="T52" fmla="*/ 2147483647 w 25"/>
                <a:gd name="T53" fmla="*/ 2147483647 h 27"/>
                <a:gd name="T54" fmla="*/ 928879827 w 25"/>
                <a:gd name="T55" fmla="*/ 2147483647 h 27"/>
                <a:gd name="T56" fmla="*/ 1721561223 w 25"/>
                <a:gd name="T57" fmla="*/ 2147483647 h 27"/>
                <a:gd name="T58" fmla="*/ 2147483647 w 25"/>
                <a:gd name="T59" fmla="*/ 2147483647 h 27"/>
                <a:gd name="T60" fmla="*/ 2147483647 w 25"/>
                <a:gd name="T61" fmla="*/ 2147483647 h 27"/>
                <a:gd name="T62" fmla="*/ 2147483647 w 25"/>
                <a:gd name="T63" fmla="*/ 2147483647 h 27"/>
                <a:gd name="T64" fmla="*/ 2147483647 w 25"/>
                <a:gd name="T65" fmla="*/ 2147483647 h 27"/>
                <a:gd name="T66" fmla="*/ 928879827 w 25"/>
                <a:gd name="T67" fmla="*/ 2147483647 h 27"/>
                <a:gd name="T68" fmla="*/ 1721561223 w 25"/>
                <a:gd name="T69" fmla="*/ 2147483647 h 27"/>
                <a:gd name="T70" fmla="*/ 2147483647 w 25"/>
                <a:gd name="T71" fmla="*/ 2147483647 h 27"/>
                <a:gd name="T72" fmla="*/ 2147483647 w 25"/>
                <a:gd name="T73" fmla="*/ 2147483647 h 27"/>
                <a:gd name="T74" fmla="*/ 2147483647 w 25"/>
                <a:gd name="T75" fmla="*/ 2147483647 h 27"/>
                <a:gd name="T76" fmla="*/ 2147483647 w 25"/>
                <a:gd name="T77" fmla="*/ 2147483647 h 27"/>
                <a:gd name="T78" fmla="*/ 928879827 w 25"/>
                <a:gd name="T79" fmla="*/ 2147483647 h 27"/>
                <a:gd name="T80" fmla="*/ 1721561223 w 25"/>
                <a:gd name="T81" fmla="*/ 2147483647 h 27"/>
                <a:gd name="T82" fmla="*/ 2147483647 w 25"/>
                <a:gd name="T83" fmla="*/ 2147483647 h 27"/>
                <a:gd name="T84" fmla="*/ 2147483647 w 25"/>
                <a:gd name="T85" fmla="*/ 2147483647 h 27"/>
                <a:gd name="T86" fmla="*/ 2147483647 w 25"/>
                <a:gd name="T87" fmla="*/ 2147483647 h 27"/>
                <a:gd name="T88" fmla="*/ 2147483647 w 25"/>
                <a:gd name="T89" fmla="*/ 2147483647 h 27"/>
                <a:gd name="T90" fmla="*/ 2147483647 w 25"/>
                <a:gd name="T91" fmla="*/ 2147483647 h 27"/>
                <a:gd name="T92" fmla="*/ 2147483647 w 25"/>
                <a:gd name="T93" fmla="*/ 2147483647 h 27"/>
                <a:gd name="T94" fmla="*/ 2147483647 w 25"/>
                <a:gd name="T95" fmla="*/ 2147483647 h 27"/>
                <a:gd name="T96" fmla="*/ 2147483647 w 25"/>
                <a:gd name="T97" fmla="*/ 2147483647 h 27"/>
                <a:gd name="T98" fmla="*/ 2147483647 w 25"/>
                <a:gd name="T99" fmla="*/ 2147483647 h 27"/>
                <a:gd name="T100" fmla="*/ 2147483647 w 25"/>
                <a:gd name="T101" fmla="*/ 2147483647 h 27"/>
                <a:gd name="T102" fmla="*/ 2147483647 w 25"/>
                <a:gd name="T103" fmla="*/ 2147483647 h 27"/>
                <a:gd name="T104" fmla="*/ 2147483647 w 25"/>
                <a:gd name="T105" fmla="*/ 2147483647 h 27"/>
                <a:gd name="T106" fmla="*/ 2147483647 w 25"/>
                <a:gd name="T107" fmla="*/ 2147483647 h 27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5"/>
                <a:gd name="T163" fmla="*/ 0 h 27"/>
                <a:gd name="T164" fmla="*/ 25 w 25"/>
                <a:gd name="T165" fmla="*/ 27 h 27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5" h="27">
                  <a:moveTo>
                    <a:pt x="25" y="5"/>
                  </a:moveTo>
                  <a:cubicBezTo>
                    <a:pt x="24" y="4"/>
                    <a:pt x="24" y="4"/>
                    <a:pt x="23" y="4"/>
                  </a:cubicBezTo>
                  <a:cubicBezTo>
                    <a:pt x="23" y="4"/>
                    <a:pt x="22" y="4"/>
                    <a:pt x="22" y="5"/>
                  </a:cubicBezTo>
                  <a:cubicBezTo>
                    <a:pt x="21" y="5"/>
                    <a:pt x="21" y="5"/>
                    <a:pt x="21" y="6"/>
                  </a:cubicBezTo>
                  <a:cubicBezTo>
                    <a:pt x="21" y="7"/>
                    <a:pt x="21" y="7"/>
                    <a:pt x="22" y="7"/>
                  </a:cubicBezTo>
                  <a:cubicBezTo>
                    <a:pt x="22" y="8"/>
                    <a:pt x="23" y="8"/>
                    <a:pt x="23" y="8"/>
                  </a:cubicBezTo>
                  <a:cubicBezTo>
                    <a:pt x="24" y="8"/>
                    <a:pt x="24" y="8"/>
                    <a:pt x="25" y="7"/>
                  </a:cubicBezTo>
                  <a:cubicBezTo>
                    <a:pt x="25" y="7"/>
                    <a:pt x="25" y="7"/>
                    <a:pt x="25" y="6"/>
                  </a:cubicBezTo>
                  <a:cubicBezTo>
                    <a:pt x="25" y="6"/>
                    <a:pt x="25" y="5"/>
                    <a:pt x="25" y="5"/>
                  </a:cubicBezTo>
                  <a:close/>
                  <a:moveTo>
                    <a:pt x="21" y="1"/>
                  </a:moveTo>
                  <a:cubicBezTo>
                    <a:pt x="20" y="1"/>
                    <a:pt x="20" y="0"/>
                    <a:pt x="19" y="0"/>
                  </a:cubicBezTo>
                  <a:cubicBezTo>
                    <a:pt x="18" y="0"/>
                    <a:pt x="18" y="1"/>
                    <a:pt x="18" y="1"/>
                  </a:cubicBezTo>
                  <a:cubicBezTo>
                    <a:pt x="17" y="1"/>
                    <a:pt x="17" y="2"/>
                    <a:pt x="17" y="2"/>
                  </a:cubicBezTo>
                  <a:cubicBezTo>
                    <a:pt x="17" y="3"/>
                    <a:pt x="17" y="3"/>
                    <a:pt x="18" y="4"/>
                  </a:cubicBezTo>
                  <a:cubicBezTo>
                    <a:pt x="18" y="4"/>
                    <a:pt x="18" y="4"/>
                    <a:pt x="19" y="4"/>
                  </a:cubicBezTo>
                  <a:cubicBezTo>
                    <a:pt x="20" y="4"/>
                    <a:pt x="20" y="4"/>
                    <a:pt x="21" y="4"/>
                  </a:cubicBezTo>
                  <a:cubicBezTo>
                    <a:pt x="21" y="3"/>
                    <a:pt x="21" y="3"/>
                    <a:pt x="21" y="2"/>
                  </a:cubicBezTo>
                  <a:cubicBezTo>
                    <a:pt x="21" y="2"/>
                    <a:pt x="21" y="1"/>
                    <a:pt x="21" y="1"/>
                  </a:cubicBezTo>
                  <a:close/>
                  <a:moveTo>
                    <a:pt x="16" y="1"/>
                  </a:moveTo>
                  <a:cubicBezTo>
                    <a:pt x="16" y="1"/>
                    <a:pt x="15" y="0"/>
                    <a:pt x="15" y="0"/>
                  </a:cubicBezTo>
                  <a:cubicBezTo>
                    <a:pt x="14" y="0"/>
                    <a:pt x="14" y="1"/>
                    <a:pt x="13" y="1"/>
                  </a:cubicBezTo>
                  <a:cubicBezTo>
                    <a:pt x="13" y="1"/>
                    <a:pt x="13" y="2"/>
                    <a:pt x="13" y="2"/>
                  </a:cubicBezTo>
                  <a:cubicBezTo>
                    <a:pt x="13" y="3"/>
                    <a:pt x="13" y="3"/>
                    <a:pt x="13" y="4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5" y="4"/>
                    <a:pt x="16" y="4"/>
                    <a:pt x="16" y="4"/>
                  </a:cubicBezTo>
                  <a:cubicBezTo>
                    <a:pt x="17" y="3"/>
                    <a:pt x="17" y="3"/>
                    <a:pt x="17" y="2"/>
                  </a:cubicBezTo>
                  <a:cubicBezTo>
                    <a:pt x="17" y="2"/>
                    <a:pt x="17" y="1"/>
                    <a:pt x="16" y="1"/>
                  </a:cubicBezTo>
                  <a:close/>
                  <a:moveTo>
                    <a:pt x="12" y="1"/>
                  </a:moveTo>
                  <a:cubicBezTo>
                    <a:pt x="12" y="1"/>
                    <a:pt x="11" y="0"/>
                    <a:pt x="11" y="0"/>
                  </a:cubicBezTo>
                  <a:cubicBezTo>
                    <a:pt x="10" y="0"/>
                    <a:pt x="10" y="1"/>
                    <a:pt x="9" y="1"/>
                  </a:cubicBezTo>
                  <a:cubicBezTo>
                    <a:pt x="9" y="1"/>
                    <a:pt x="9" y="2"/>
                    <a:pt x="9" y="2"/>
                  </a:cubicBezTo>
                  <a:cubicBezTo>
                    <a:pt x="9" y="3"/>
                    <a:pt x="9" y="3"/>
                    <a:pt x="9" y="4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1"/>
                    <a:pt x="12" y="1"/>
                  </a:cubicBezTo>
                  <a:close/>
                  <a:moveTo>
                    <a:pt x="8" y="1"/>
                  </a:moveTo>
                  <a:cubicBezTo>
                    <a:pt x="8" y="1"/>
                    <a:pt x="7" y="0"/>
                    <a:pt x="7" y="0"/>
                  </a:cubicBezTo>
                  <a:cubicBezTo>
                    <a:pt x="6" y="0"/>
                    <a:pt x="5" y="1"/>
                    <a:pt x="5" y="1"/>
                  </a:cubicBezTo>
                  <a:cubicBezTo>
                    <a:pt x="5" y="1"/>
                    <a:pt x="4" y="2"/>
                    <a:pt x="4" y="2"/>
                  </a:cubicBezTo>
                  <a:cubicBezTo>
                    <a:pt x="4" y="3"/>
                    <a:pt x="5" y="3"/>
                    <a:pt x="5" y="4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4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8" y="1"/>
                    <a:pt x="8" y="1"/>
                  </a:cubicBezTo>
                  <a:close/>
                  <a:moveTo>
                    <a:pt x="4" y="5"/>
                  </a:move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1" y="4"/>
                    <a:pt x="1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1" y="7"/>
                  </a:cubicBezTo>
                  <a:cubicBezTo>
                    <a:pt x="1" y="8"/>
                    <a:pt x="2" y="8"/>
                    <a:pt x="2" y="8"/>
                  </a:cubicBezTo>
                  <a:cubicBezTo>
                    <a:pt x="3" y="8"/>
                    <a:pt x="3" y="8"/>
                    <a:pt x="4" y="7"/>
                  </a:cubicBezTo>
                  <a:cubicBezTo>
                    <a:pt x="4" y="7"/>
                    <a:pt x="4" y="7"/>
                    <a:pt x="4" y="6"/>
                  </a:cubicBezTo>
                  <a:cubicBezTo>
                    <a:pt x="4" y="5"/>
                    <a:pt x="4" y="5"/>
                    <a:pt x="4" y="5"/>
                  </a:cubicBezTo>
                  <a:close/>
                  <a:moveTo>
                    <a:pt x="25" y="8"/>
                  </a:moveTo>
                  <a:cubicBezTo>
                    <a:pt x="24" y="8"/>
                    <a:pt x="24" y="8"/>
                    <a:pt x="23" y="8"/>
                  </a:cubicBezTo>
                  <a:cubicBezTo>
                    <a:pt x="23" y="8"/>
                    <a:pt x="22" y="8"/>
                    <a:pt x="22" y="8"/>
                  </a:cubicBezTo>
                  <a:cubicBezTo>
                    <a:pt x="21" y="9"/>
                    <a:pt x="21" y="9"/>
                    <a:pt x="21" y="10"/>
                  </a:cubicBezTo>
                  <a:cubicBezTo>
                    <a:pt x="21" y="10"/>
                    <a:pt x="21" y="11"/>
                    <a:pt x="22" y="11"/>
                  </a:cubicBezTo>
                  <a:cubicBezTo>
                    <a:pt x="22" y="11"/>
                    <a:pt x="23" y="12"/>
                    <a:pt x="23" y="12"/>
                  </a:cubicBezTo>
                  <a:cubicBezTo>
                    <a:pt x="24" y="12"/>
                    <a:pt x="24" y="12"/>
                    <a:pt x="25" y="11"/>
                  </a:cubicBezTo>
                  <a:cubicBezTo>
                    <a:pt x="25" y="11"/>
                    <a:pt x="25" y="10"/>
                    <a:pt x="25" y="10"/>
                  </a:cubicBezTo>
                  <a:cubicBezTo>
                    <a:pt x="25" y="9"/>
                    <a:pt x="25" y="9"/>
                    <a:pt x="25" y="8"/>
                  </a:cubicBezTo>
                  <a:close/>
                  <a:moveTo>
                    <a:pt x="4" y="8"/>
                  </a:moveTo>
                  <a:cubicBezTo>
                    <a:pt x="3" y="8"/>
                    <a:pt x="3" y="8"/>
                    <a:pt x="2" y="8"/>
                  </a:cubicBezTo>
                  <a:cubicBezTo>
                    <a:pt x="2" y="8"/>
                    <a:pt x="1" y="8"/>
                    <a:pt x="1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1" y="11"/>
                  </a:cubicBezTo>
                  <a:cubicBezTo>
                    <a:pt x="1" y="12"/>
                    <a:pt x="2" y="12"/>
                    <a:pt x="2" y="12"/>
                  </a:cubicBezTo>
                  <a:cubicBezTo>
                    <a:pt x="3" y="12"/>
                    <a:pt x="3" y="12"/>
                    <a:pt x="4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4" y="8"/>
                  </a:cubicBezTo>
                  <a:close/>
                  <a:moveTo>
                    <a:pt x="25" y="12"/>
                  </a:moveTo>
                  <a:cubicBezTo>
                    <a:pt x="24" y="12"/>
                    <a:pt x="24" y="12"/>
                    <a:pt x="23" y="12"/>
                  </a:cubicBezTo>
                  <a:cubicBezTo>
                    <a:pt x="23" y="12"/>
                    <a:pt x="22" y="12"/>
                    <a:pt x="22" y="12"/>
                  </a:cubicBezTo>
                  <a:cubicBezTo>
                    <a:pt x="21" y="12"/>
                    <a:pt x="21" y="13"/>
                    <a:pt x="21" y="13"/>
                  </a:cubicBezTo>
                  <a:cubicBezTo>
                    <a:pt x="21" y="14"/>
                    <a:pt x="21" y="14"/>
                    <a:pt x="22" y="15"/>
                  </a:cubicBezTo>
                  <a:cubicBezTo>
                    <a:pt x="22" y="15"/>
                    <a:pt x="23" y="15"/>
                    <a:pt x="23" y="15"/>
                  </a:cubicBezTo>
                  <a:cubicBezTo>
                    <a:pt x="24" y="15"/>
                    <a:pt x="24" y="15"/>
                    <a:pt x="25" y="15"/>
                  </a:cubicBezTo>
                  <a:cubicBezTo>
                    <a:pt x="25" y="14"/>
                    <a:pt x="25" y="14"/>
                    <a:pt x="25" y="13"/>
                  </a:cubicBezTo>
                  <a:cubicBezTo>
                    <a:pt x="25" y="13"/>
                    <a:pt x="25" y="13"/>
                    <a:pt x="25" y="12"/>
                  </a:cubicBezTo>
                  <a:close/>
                  <a:moveTo>
                    <a:pt x="4" y="12"/>
                  </a:moveTo>
                  <a:cubicBezTo>
                    <a:pt x="3" y="12"/>
                    <a:pt x="3" y="12"/>
                    <a:pt x="2" y="12"/>
                  </a:cubicBezTo>
                  <a:cubicBezTo>
                    <a:pt x="2" y="12"/>
                    <a:pt x="1" y="12"/>
                    <a:pt x="1" y="12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4"/>
                    <a:pt x="0" y="14"/>
                    <a:pt x="1" y="15"/>
                  </a:cubicBezTo>
                  <a:cubicBezTo>
                    <a:pt x="1" y="15"/>
                    <a:pt x="2" y="15"/>
                    <a:pt x="2" y="15"/>
                  </a:cubicBezTo>
                  <a:cubicBezTo>
                    <a:pt x="3" y="15"/>
                    <a:pt x="3" y="15"/>
                    <a:pt x="4" y="15"/>
                  </a:cubicBezTo>
                  <a:cubicBezTo>
                    <a:pt x="4" y="14"/>
                    <a:pt x="4" y="14"/>
                    <a:pt x="4" y="13"/>
                  </a:cubicBezTo>
                  <a:cubicBezTo>
                    <a:pt x="4" y="13"/>
                    <a:pt x="4" y="13"/>
                    <a:pt x="4" y="12"/>
                  </a:cubicBezTo>
                  <a:close/>
                  <a:moveTo>
                    <a:pt x="25" y="16"/>
                  </a:moveTo>
                  <a:cubicBezTo>
                    <a:pt x="24" y="16"/>
                    <a:pt x="24" y="15"/>
                    <a:pt x="23" y="15"/>
                  </a:cubicBezTo>
                  <a:cubicBezTo>
                    <a:pt x="23" y="15"/>
                    <a:pt x="22" y="16"/>
                    <a:pt x="22" y="16"/>
                  </a:cubicBezTo>
                  <a:cubicBezTo>
                    <a:pt x="21" y="16"/>
                    <a:pt x="21" y="17"/>
                    <a:pt x="21" y="17"/>
                  </a:cubicBezTo>
                  <a:cubicBezTo>
                    <a:pt x="21" y="18"/>
                    <a:pt x="21" y="18"/>
                    <a:pt x="22" y="19"/>
                  </a:cubicBezTo>
                  <a:cubicBezTo>
                    <a:pt x="22" y="19"/>
                    <a:pt x="23" y="19"/>
                    <a:pt x="23" y="19"/>
                  </a:cubicBezTo>
                  <a:cubicBezTo>
                    <a:pt x="24" y="19"/>
                    <a:pt x="24" y="19"/>
                    <a:pt x="25" y="19"/>
                  </a:cubicBezTo>
                  <a:cubicBezTo>
                    <a:pt x="25" y="18"/>
                    <a:pt x="25" y="18"/>
                    <a:pt x="25" y="17"/>
                  </a:cubicBezTo>
                  <a:cubicBezTo>
                    <a:pt x="25" y="17"/>
                    <a:pt x="25" y="16"/>
                    <a:pt x="25" y="16"/>
                  </a:cubicBezTo>
                  <a:close/>
                  <a:moveTo>
                    <a:pt x="4" y="16"/>
                  </a:moveTo>
                  <a:cubicBezTo>
                    <a:pt x="3" y="16"/>
                    <a:pt x="3" y="15"/>
                    <a:pt x="2" y="15"/>
                  </a:cubicBezTo>
                  <a:cubicBezTo>
                    <a:pt x="2" y="15"/>
                    <a:pt x="1" y="16"/>
                    <a:pt x="1" y="16"/>
                  </a:cubicBezTo>
                  <a:cubicBezTo>
                    <a:pt x="0" y="16"/>
                    <a:pt x="0" y="17"/>
                    <a:pt x="0" y="17"/>
                  </a:cubicBezTo>
                  <a:cubicBezTo>
                    <a:pt x="0" y="18"/>
                    <a:pt x="0" y="18"/>
                    <a:pt x="1" y="19"/>
                  </a:cubicBezTo>
                  <a:cubicBezTo>
                    <a:pt x="1" y="19"/>
                    <a:pt x="2" y="19"/>
                    <a:pt x="2" y="19"/>
                  </a:cubicBezTo>
                  <a:cubicBezTo>
                    <a:pt x="3" y="19"/>
                    <a:pt x="3" y="19"/>
                    <a:pt x="4" y="19"/>
                  </a:cubicBezTo>
                  <a:cubicBezTo>
                    <a:pt x="4" y="18"/>
                    <a:pt x="4" y="18"/>
                    <a:pt x="4" y="17"/>
                  </a:cubicBezTo>
                  <a:cubicBezTo>
                    <a:pt x="4" y="17"/>
                    <a:pt x="4" y="16"/>
                    <a:pt x="4" y="16"/>
                  </a:cubicBezTo>
                  <a:close/>
                  <a:moveTo>
                    <a:pt x="25" y="20"/>
                  </a:moveTo>
                  <a:cubicBezTo>
                    <a:pt x="24" y="19"/>
                    <a:pt x="24" y="19"/>
                    <a:pt x="23" y="19"/>
                  </a:cubicBezTo>
                  <a:cubicBezTo>
                    <a:pt x="23" y="19"/>
                    <a:pt x="22" y="19"/>
                    <a:pt x="22" y="20"/>
                  </a:cubicBezTo>
                  <a:cubicBezTo>
                    <a:pt x="21" y="20"/>
                    <a:pt x="21" y="20"/>
                    <a:pt x="21" y="21"/>
                  </a:cubicBezTo>
                  <a:cubicBezTo>
                    <a:pt x="21" y="21"/>
                    <a:pt x="21" y="22"/>
                    <a:pt x="22" y="22"/>
                  </a:cubicBezTo>
                  <a:cubicBezTo>
                    <a:pt x="22" y="23"/>
                    <a:pt x="23" y="23"/>
                    <a:pt x="23" y="23"/>
                  </a:cubicBezTo>
                  <a:cubicBezTo>
                    <a:pt x="24" y="23"/>
                    <a:pt x="24" y="23"/>
                    <a:pt x="25" y="22"/>
                  </a:cubicBezTo>
                  <a:cubicBezTo>
                    <a:pt x="25" y="22"/>
                    <a:pt x="25" y="22"/>
                    <a:pt x="25" y="21"/>
                  </a:cubicBezTo>
                  <a:cubicBezTo>
                    <a:pt x="25" y="20"/>
                    <a:pt x="25" y="20"/>
                    <a:pt x="25" y="20"/>
                  </a:cubicBezTo>
                  <a:close/>
                  <a:moveTo>
                    <a:pt x="4" y="20"/>
                  </a:moveTo>
                  <a:cubicBezTo>
                    <a:pt x="3" y="19"/>
                    <a:pt x="3" y="19"/>
                    <a:pt x="2" y="19"/>
                  </a:cubicBezTo>
                  <a:cubicBezTo>
                    <a:pt x="2" y="19"/>
                    <a:pt x="1" y="19"/>
                    <a:pt x="1" y="20"/>
                  </a:cubicBezTo>
                  <a:cubicBezTo>
                    <a:pt x="0" y="20"/>
                    <a:pt x="0" y="20"/>
                    <a:pt x="0" y="21"/>
                  </a:cubicBezTo>
                  <a:cubicBezTo>
                    <a:pt x="0" y="21"/>
                    <a:pt x="0" y="22"/>
                    <a:pt x="1" y="22"/>
                  </a:cubicBezTo>
                  <a:cubicBezTo>
                    <a:pt x="1" y="23"/>
                    <a:pt x="2" y="23"/>
                    <a:pt x="2" y="23"/>
                  </a:cubicBezTo>
                  <a:cubicBezTo>
                    <a:pt x="3" y="23"/>
                    <a:pt x="3" y="23"/>
                    <a:pt x="4" y="22"/>
                  </a:cubicBezTo>
                  <a:cubicBezTo>
                    <a:pt x="4" y="22"/>
                    <a:pt x="4" y="22"/>
                    <a:pt x="4" y="21"/>
                  </a:cubicBezTo>
                  <a:cubicBezTo>
                    <a:pt x="4" y="20"/>
                    <a:pt x="4" y="20"/>
                    <a:pt x="4" y="20"/>
                  </a:cubicBezTo>
                  <a:close/>
                  <a:moveTo>
                    <a:pt x="21" y="24"/>
                  </a:moveTo>
                  <a:cubicBezTo>
                    <a:pt x="20" y="23"/>
                    <a:pt x="20" y="23"/>
                    <a:pt x="19" y="23"/>
                  </a:cubicBezTo>
                  <a:cubicBezTo>
                    <a:pt x="18" y="23"/>
                    <a:pt x="18" y="23"/>
                    <a:pt x="18" y="23"/>
                  </a:cubicBezTo>
                  <a:cubicBezTo>
                    <a:pt x="17" y="24"/>
                    <a:pt x="17" y="24"/>
                    <a:pt x="17" y="25"/>
                  </a:cubicBezTo>
                  <a:cubicBezTo>
                    <a:pt x="17" y="25"/>
                    <a:pt x="17" y="26"/>
                    <a:pt x="18" y="26"/>
                  </a:cubicBezTo>
                  <a:cubicBezTo>
                    <a:pt x="18" y="27"/>
                    <a:pt x="18" y="27"/>
                    <a:pt x="19" y="27"/>
                  </a:cubicBezTo>
                  <a:cubicBezTo>
                    <a:pt x="20" y="27"/>
                    <a:pt x="20" y="27"/>
                    <a:pt x="21" y="26"/>
                  </a:cubicBezTo>
                  <a:cubicBezTo>
                    <a:pt x="21" y="26"/>
                    <a:pt x="21" y="25"/>
                    <a:pt x="21" y="25"/>
                  </a:cubicBezTo>
                  <a:cubicBezTo>
                    <a:pt x="21" y="24"/>
                    <a:pt x="21" y="24"/>
                    <a:pt x="21" y="24"/>
                  </a:cubicBezTo>
                  <a:close/>
                  <a:moveTo>
                    <a:pt x="16" y="24"/>
                  </a:moveTo>
                  <a:cubicBezTo>
                    <a:pt x="16" y="23"/>
                    <a:pt x="15" y="23"/>
                    <a:pt x="15" y="23"/>
                  </a:cubicBezTo>
                  <a:cubicBezTo>
                    <a:pt x="14" y="23"/>
                    <a:pt x="14" y="23"/>
                    <a:pt x="13" y="23"/>
                  </a:cubicBezTo>
                  <a:cubicBezTo>
                    <a:pt x="13" y="24"/>
                    <a:pt x="13" y="24"/>
                    <a:pt x="13" y="25"/>
                  </a:cubicBezTo>
                  <a:cubicBezTo>
                    <a:pt x="13" y="25"/>
                    <a:pt x="13" y="26"/>
                    <a:pt x="13" y="26"/>
                  </a:cubicBezTo>
                  <a:cubicBezTo>
                    <a:pt x="14" y="27"/>
                    <a:pt x="14" y="27"/>
                    <a:pt x="15" y="27"/>
                  </a:cubicBezTo>
                  <a:cubicBezTo>
                    <a:pt x="15" y="27"/>
                    <a:pt x="16" y="27"/>
                    <a:pt x="16" y="26"/>
                  </a:cubicBezTo>
                  <a:cubicBezTo>
                    <a:pt x="17" y="26"/>
                    <a:pt x="17" y="25"/>
                    <a:pt x="17" y="25"/>
                  </a:cubicBezTo>
                  <a:cubicBezTo>
                    <a:pt x="17" y="24"/>
                    <a:pt x="17" y="24"/>
                    <a:pt x="16" y="24"/>
                  </a:cubicBezTo>
                  <a:close/>
                  <a:moveTo>
                    <a:pt x="12" y="24"/>
                  </a:moveTo>
                  <a:cubicBezTo>
                    <a:pt x="12" y="23"/>
                    <a:pt x="11" y="23"/>
                    <a:pt x="11" y="23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9" y="25"/>
                    <a:pt x="9" y="26"/>
                    <a:pt x="9" y="26"/>
                  </a:cubicBezTo>
                  <a:cubicBezTo>
                    <a:pt x="10" y="27"/>
                    <a:pt x="10" y="27"/>
                    <a:pt x="11" y="27"/>
                  </a:cubicBezTo>
                  <a:cubicBezTo>
                    <a:pt x="11" y="27"/>
                    <a:pt x="12" y="27"/>
                    <a:pt x="12" y="26"/>
                  </a:cubicBezTo>
                  <a:cubicBezTo>
                    <a:pt x="13" y="26"/>
                    <a:pt x="13" y="25"/>
                    <a:pt x="13" y="25"/>
                  </a:cubicBezTo>
                  <a:cubicBezTo>
                    <a:pt x="13" y="24"/>
                    <a:pt x="13" y="24"/>
                    <a:pt x="12" y="24"/>
                  </a:cubicBezTo>
                  <a:close/>
                  <a:moveTo>
                    <a:pt x="8" y="24"/>
                  </a:moveTo>
                  <a:cubicBezTo>
                    <a:pt x="8" y="23"/>
                    <a:pt x="7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4"/>
                    <a:pt x="4" y="24"/>
                    <a:pt x="4" y="25"/>
                  </a:cubicBezTo>
                  <a:cubicBezTo>
                    <a:pt x="4" y="25"/>
                    <a:pt x="5" y="26"/>
                    <a:pt x="5" y="26"/>
                  </a:cubicBezTo>
                  <a:cubicBezTo>
                    <a:pt x="5" y="27"/>
                    <a:pt x="6" y="27"/>
                    <a:pt x="7" y="27"/>
                  </a:cubicBezTo>
                  <a:cubicBezTo>
                    <a:pt x="7" y="27"/>
                    <a:pt x="8" y="27"/>
                    <a:pt x="8" y="26"/>
                  </a:cubicBezTo>
                  <a:cubicBezTo>
                    <a:pt x="8" y="26"/>
                    <a:pt x="9" y="25"/>
                    <a:pt x="9" y="25"/>
                  </a:cubicBezTo>
                  <a:cubicBezTo>
                    <a:pt x="9" y="24"/>
                    <a:pt x="8" y="24"/>
                    <a:pt x="8" y="2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2" name="Freeform 87"/>
            <p:cNvSpPr>
              <a:spLocks/>
            </p:cNvSpPr>
            <p:nvPr/>
          </p:nvSpPr>
          <p:spPr bwMode="auto">
            <a:xfrm>
              <a:off x="0" y="3879"/>
              <a:ext cx="22" cy="21"/>
            </a:xfrm>
            <a:custGeom>
              <a:avLst/>
              <a:gdLst>
                <a:gd name="T0" fmla="*/ 1519689579 w 4"/>
                <a:gd name="T1" fmla="*/ 0 h 4"/>
                <a:gd name="T2" fmla="*/ 0 w 4"/>
                <a:gd name="T3" fmla="*/ 0 h 4"/>
                <a:gd name="T4" fmla="*/ 0 w 4"/>
                <a:gd name="T5" fmla="*/ 921102905 h 4"/>
                <a:gd name="T6" fmla="*/ 0 w 4"/>
                <a:gd name="T7" fmla="*/ 1336072787 h 4"/>
                <a:gd name="T8" fmla="*/ 1519689579 w 4"/>
                <a:gd name="T9" fmla="*/ 1748088222 h 4"/>
                <a:gd name="T10" fmla="*/ 2147483647 w 4"/>
                <a:gd name="T11" fmla="*/ 1336072787 h 4"/>
                <a:gd name="T12" fmla="*/ 2147483647 w 4"/>
                <a:gd name="T13" fmla="*/ 921102905 h 4"/>
                <a:gd name="T14" fmla="*/ 2147483647 w 4"/>
                <a:gd name="T15" fmla="*/ 0 h 4"/>
                <a:gd name="T16" fmla="*/ 1519689579 w 4"/>
                <a:gd name="T17" fmla="*/ 0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3" name="Freeform 88"/>
            <p:cNvSpPr>
              <a:spLocks/>
            </p:cNvSpPr>
            <p:nvPr/>
          </p:nvSpPr>
          <p:spPr bwMode="auto">
            <a:xfrm>
              <a:off x="0" y="3906"/>
              <a:ext cx="1" cy="5"/>
            </a:xfrm>
            <a:custGeom>
              <a:avLst/>
              <a:gdLst>
                <a:gd name="T0" fmla="*/ 0 w 1"/>
                <a:gd name="T1" fmla="*/ 244140284 h 1"/>
                <a:gd name="T2" fmla="*/ 0 w 1"/>
                <a:gd name="T3" fmla="*/ 244140284 h 1"/>
                <a:gd name="T4" fmla="*/ 0 w 1"/>
                <a:gd name="T5" fmla="*/ 0 h 1"/>
                <a:gd name="T6" fmla="*/ 0 w 1"/>
                <a:gd name="T7" fmla="*/ 244140284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4" name="Freeform 89"/>
            <p:cNvSpPr>
              <a:spLocks/>
            </p:cNvSpPr>
            <p:nvPr/>
          </p:nvSpPr>
          <p:spPr bwMode="auto">
            <a:xfrm>
              <a:off x="0" y="3797"/>
              <a:ext cx="22" cy="22"/>
            </a:xfrm>
            <a:custGeom>
              <a:avLst/>
              <a:gdLst>
                <a:gd name="T0" fmla="*/ 0 w 4"/>
                <a:gd name="T1" fmla="*/ 2147483647 h 4"/>
                <a:gd name="T2" fmla="*/ 1519689579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1519689579 h 4"/>
                <a:gd name="T8" fmla="*/ 2147483647 w 4"/>
                <a:gd name="T9" fmla="*/ 0 h 4"/>
                <a:gd name="T10" fmla="*/ 1519689579 w 4"/>
                <a:gd name="T11" fmla="*/ 0 h 4"/>
                <a:gd name="T12" fmla="*/ 0 w 4"/>
                <a:gd name="T13" fmla="*/ 0 h 4"/>
                <a:gd name="T14" fmla="*/ 0 w 4"/>
                <a:gd name="T15" fmla="*/ 1519689579 h 4"/>
                <a:gd name="T16" fmla="*/ 0 w 4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0" y="3"/>
                  </a:moveTo>
                  <a:cubicBezTo>
                    <a:pt x="1" y="3"/>
                    <a:pt x="1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5" name="Freeform 90"/>
            <p:cNvSpPr>
              <a:spLocks/>
            </p:cNvSpPr>
            <p:nvPr/>
          </p:nvSpPr>
          <p:spPr bwMode="auto">
            <a:xfrm>
              <a:off x="0" y="3781"/>
              <a:ext cx="1" cy="11"/>
            </a:xfrm>
            <a:custGeom>
              <a:avLst/>
              <a:gdLst>
                <a:gd name="T0" fmla="*/ 0 w 1"/>
                <a:gd name="T1" fmla="*/ 1519689579 h 2"/>
                <a:gd name="T2" fmla="*/ 0 w 1"/>
                <a:gd name="T3" fmla="*/ 833075539 h 2"/>
                <a:gd name="T4" fmla="*/ 0 w 1"/>
                <a:gd name="T5" fmla="*/ 0 h 2"/>
                <a:gd name="T6" fmla="*/ 0 w 1"/>
                <a:gd name="T7" fmla="*/ 1519689579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2"/>
                  </a:moveTo>
                  <a:cubicBezTo>
                    <a:pt x="0" y="2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6" name="Freeform 91"/>
            <p:cNvSpPr>
              <a:spLocks/>
            </p:cNvSpPr>
            <p:nvPr/>
          </p:nvSpPr>
          <p:spPr bwMode="auto">
            <a:xfrm>
              <a:off x="0" y="3982"/>
              <a:ext cx="1" cy="5"/>
            </a:xfrm>
            <a:custGeom>
              <a:avLst/>
              <a:gdLst>
                <a:gd name="T0" fmla="*/ 0 w 1"/>
                <a:gd name="T1" fmla="*/ 244140284 h 1"/>
                <a:gd name="T2" fmla="*/ 0 w 1"/>
                <a:gd name="T3" fmla="*/ 244140284 h 1"/>
                <a:gd name="T4" fmla="*/ 0 w 1"/>
                <a:gd name="T5" fmla="*/ 0 h 1"/>
                <a:gd name="T6" fmla="*/ 0 w 1"/>
                <a:gd name="T7" fmla="*/ 244140284 h 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"/>
                <a:gd name="T14" fmla="*/ 1 w 1"/>
                <a:gd name="T15" fmla="*/ 1 h 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7" name="Freeform 92"/>
            <p:cNvSpPr>
              <a:spLocks/>
            </p:cNvSpPr>
            <p:nvPr/>
          </p:nvSpPr>
          <p:spPr bwMode="auto">
            <a:xfrm>
              <a:off x="0" y="4102"/>
              <a:ext cx="1" cy="10"/>
            </a:xfrm>
            <a:custGeom>
              <a:avLst/>
              <a:gdLst>
                <a:gd name="T0" fmla="*/ 0 w 1"/>
                <a:gd name="T1" fmla="*/ 0 h 2"/>
                <a:gd name="T2" fmla="*/ 0 w 1"/>
                <a:gd name="T3" fmla="*/ 488280567 h 2"/>
                <a:gd name="T4" fmla="*/ 0 w 1"/>
                <a:gd name="T5" fmla="*/ 244140284 h 2"/>
                <a:gd name="T6" fmla="*/ 0 w 1"/>
                <a:gd name="T7" fmla="*/ 0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0"/>
                  </a:moveTo>
                  <a:lnTo>
                    <a:pt x="0" y="2"/>
                  </a:lnTo>
                  <a:cubicBezTo>
                    <a:pt x="0" y="2"/>
                    <a:pt x="0" y="2"/>
                    <a:pt x="0" y="1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8" name="Freeform 93"/>
            <p:cNvSpPr>
              <a:spLocks/>
            </p:cNvSpPr>
            <p:nvPr/>
          </p:nvSpPr>
          <p:spPr bwMode="auto">
            <a:xfrm>
              <a:off x="0" y="4058"/>
              <a:ext cx="22" cy="38"/>
            </a:xfrm>
            <a:custGeom>
              <a:avLst/>
              <a:gdLst>
                <a:gd name="T0" fmla="*/ 2147483647 w 4"/>
                <a:gd name="T1" fmla="*/ 1334984541 h 7"/>
                <a:gd name="T2" fmla="*/ 2147483647 w 4"/>
                <a:gd name="T3" fmla="*/ 0 h 7"/>
                <a:gd name="T4" fmla="*/ 1519689579 w 4"/>
                <a:gd name="T5" fmla="*/ 0 h 7"/>
                <a:gd name="T6" fmla="*/ 0 w 4"/>
                <a:gd name="T7" fmla="*/ 0 h 7"/>
                <a:gd name="T8" fmla="*/ 0 w 4"/>
                <a:gd name="T9" fmla="*/ 1334984541 h 7"/>
                <a:gd name="T10" fmla="*/ 0 w 4"/>
                <a:gd name="T11" fmla="*/ 1932261691 h 7"/>
                <a:gd name="T12" fmla="*/ 1519689579 w 4"/>
                <a:gd name="T13" fmla="*/ 2147483647 h 7"/>
                <a:gd name="T14" fmla="*/ 0 w 4"/>
                <a:gd name="T15" fmla="*/ 2147483647 h 7"/>
                <a:gd name="T16" fmla="*/ 0 w 4"/>
                <a:gd name="T17" fmla="*/ 2147483647 h 7"/>
                <a:gd name="T18" fmla="*/ 0 w 4"/>
                <a:gd name="T19" fmla="*/ 2147483647 h 7"/>
                <a:gd name="T20" fmla="*/ 1519689579 w 4"/>
                <a:gd name="T21" fmla="*/ 2147483647 h 7"/>
                <a:gd name="T22" fmla="*/ 2147483647 w 4"/>
                <a:gd name="T23" fmla="*/ 2147483647 h 7"/>
                <a:gd name="T24" fmla="*/ 2147483647 w 4"/>
                <a:gd name="T25" fmla="*/ 2147483647 h 7"/>
                <a:gd name="T26" fmla="*/ 2147483647 w 4"/>
                <a:gd name="T27" fmla="*/ 2147483647 h 7"/>
                <a:gd name="T28" fmla="*/ 1519689579 w 4"/>
                <a:gd name="T29" fmla="*/ 2147483647 h 7"/>
                <a:gd name="T30" fmla="*/ 2147483647 w 4"/>
                <a:gd name="T31" fmla="*/ 1932261691 h 7"/>
                <a:gd name="T32" fmla="*/ 2147483647 w 4"/>
                <a:gd name="T33" fmla="*/ 1334984541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7"/>
                <a:gd name="T53" fmla="*/ 4 w 4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7">
                  <a:moveTo>
                    <a:pt x="4" y="2"/>
                  </a:move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6"/>
                    <a:pt x="4" y="6"/>
                    <a:pt x="4" y="5"/>
                  </a:cubicBezTo>
                  <a:cubicBezTo>
                    <a:pt x="4" y="5"/>
                    <a:pt x="4" y="4"/>
                    <a:pt x="3" y="4"/>
                  </a:cubicBezTo>
                  <a:cubicBezTo>
                    <a:pt x="3" y="4"/>
                    <a:pt x="3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69" name="Freeform 94"/>
            <p:cNvSpPr>
              <a:spLocks/>
            </p:cNvSpPr>
            <p:nvPr/>
          </p:nvSpPr>
          <p:spPr bwMode="auto">
            <a:xfrm>
              <a:off x="0" y="3993"/>
              <a:ext cx="22" cy="22"/>
            </a:xfrm>
            <a:custGeom>
              <a:avLst/>
              <a:gdLst>
                <a:gd name="T0" fmla="*/ 0 w 4"/>
                <a:gd name="T1" fmla="*/ 2147483647 h 4"/>
                <a:gd name="T2" fmla="*/ 1519689579 w 4"/>
                <a:gd name="T3" fmla="*/ 2147483647 h 4"/>
                <a:gd name="T4" fmla="*/ 2147483647 w 4"/>
                <a:gd name="T5" fmla="*/ 2147483647 h 4"/>
                <a:gd name="T6" fmla="*/ 2147483647 w 4"/>
                <a:gd name="T7" fmla="*/ 1519689579 h 4"/>
                <a:gd name="T8" fmla="*/ 2147483647 w 4"/>
                <a:gd name="T9" fmla="*/ 833075539 h 4"/>
                <a:gd name="T10" fmla="*/ 1519689579 w 4"/>
                <a:gd name="T11" fmla="*/ 0 h 4"/>
                <a:gd name="T12" fmla="*/ 0 w 4"/>
                <a:gd name="T13" fmla="*/ 833075539 h 4"/>
                <a:gd name="T14" fmla="*/ 0 w 4"/>
                <a:gd name="T15" fmla="*/ 1519689579 h 4"/>
                <a:gd name="T16" fmla="*/ 0 w 4"/>
                <a:gd name="T17" fmla="*/ 2147483647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0" y="4"/>
                  </a:move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0" name="Freeform 95"/>
            <p:cNvSpPr>
              <a:spLocks/>
            </p:cNvSpPr>
            <p:nvPr/>
          </p:nvSpPr>
          <p:spPr bwMode="auto">
            <a:xfrm>
              <a:off x="0" y="4042"/>
              <a:ext cx="1" cy="11"/>
            </a:xfrm>
            <a:custGeom>
              <a:avLst/>
              <a:gdLst>
                <a:gd name="T0" fmla="*/ 0 w 1"/>
                <a:gd name="T1" fmla="*/ 1519689579 h 2"/>
                <a:gd name="T2" fmla="*/ 0 w 1"/>
                <a:gd name="T3" fmla="*/ 833075539 h 2"/>
                <a:gd name="T4" fmla="*/ 0 w 1"/>
                <a:gd name="T5" fmla="*/ 0 h 2"/>
                <a:gd name="T6" fmla="*/ 0 w 1"/>
                <a:gd name="T7" fmla="*/ 1519689579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2"/>
                <a:gd name="T14" fmla="*/ 1 w 1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2">
                  <a:moveTo>
                    <a:pt x="0" y="2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1" name="Freeform 96"/>
            <p:cNvSpPr>
              <a:spLocks/>
            </p:cNvSpPr>
            <p:nvPr/>
          </p:nvSpPr>
          <p:spPr bwMode="auto">
            <a:xfrm>
              <a:off x="884" y="3797"/>
              <a:ext cx="22" cy="60"/>
            </a:xfrm>
            <a:custGeom>
              <a:avLst/>
              <a:gdLst>
                <a:gd name="T0" fmla="*/ 2147483647 w 4"/>
                <a:gd name="T1" fmla="*/ 2147483647 h 11"/>
                <a:gd name="T2" fmla="*/ 2147483647 w 4"/>
                <a:gd name="T3" fmla="*/ 2147483647 h 11"/>
                <a:gd name="T4" fmla="*/ 1519689579 w 4"/>
                <a:gd name="T5" fmla="*/ 2147483647 h 11"/>
                <a:gd name="T6" fmla="*/ 2147483647 w 4"/>
                <a:gd name="T7" fmla="*/ 2147483647 h 11"/>
                <a:gd name="T8" fmla="*/ 2147483647 w 4"/>
                <a:gd name="T9" fmla="*/ 2147483647 h 11"/>
                <a:gd name="T10" fmla="*/ 2147483647 w 4"/>
                <a:gd name="T11" fmla="*/ 2147483647 h 11"/>
                <a:gd name="T12" fmla="*/ 1519689579 w 4"/>
                <a:gd name="T13" fmla="*/ 2147483647 h 11"/>
                <a:gd name="T14" fmla="*/ 2147483647 w 4"/>
                <a:gd name="T15" fmla="*/ 2030219165 h 11"/>
                <a:gd name="T16" fmla="*/ 2147483647 w 4"/>
                <a:gd name="T17" fmla="*/ 1397863893 h 11"/>
                <a:gd name="T18" fmla="*/ 2147483647 w 4"/>
                <a:gd name="T19" fmla="*/ 628482982 h 11"/>
                <a:gd name="T20" fmla="*/ 1519689579 w 4"/>
                <a:gd name="T21" fmla="*/ 0 h 11"/>
                <a:gd name="T22" fmla="*/ 0 w 4"/>
                <a:gd name="T23" fmla="*/ 0 h 11"/>
                <a:gd name="T24" fmla="*/ 0 w 4"/>
                <a:gd name="T25" fmla="*/ 1397863893 h 11"/>
                <a:gd name="T26" fmla="*/ 0 w 4"/>
                <a:gd name="T27" fmla="*/ 2030219165 h 11"/>
                <a:gd name="T28" fmla="*/ 1519689579 w 4"/>
                <a:gd name="T29" fmla="*/ 2147483647 h 11"/>
                <a:gd name="T30" fmla="*/ 0 w 4"/>
                <a:gd name="T31" fmla="*/ 2147483647 h 11"/>
                <a:gd name="T32" fmla="*/ 0 w 4"/>
                <a:gd name="T33" fmla="*/ 2147483647 h 11"/>
                <a:gd name="T34" fmla="*/ 0 w 4"/>
                <a:gd name="T35" fmla="*/ 2147483647 h 11"/>
                <a:gd name="T36" fmla="*/ 1519689579 w 4"/>
                <a:gd name="T37" fmla="*/ 2147483647 h 11"/>
                <a:gd name="T38" fmla="*/ 0 w 4"/>
                <a:gd name="T39" fmla="*/ 2147483647 h 11"/>
                <a:gd name="T40" fmla="*/ 0 w 4"/>
                <a:gd name="T41" fmla="*/ 2147483647 h 11"/>
                <a:gd name="T42" fmla="*/ 0 w 4"/>
                <a:gd name="T43" fmla="*/ 2147483647 h 11"/>
                <a:gd name="T44" fmla="*/ 1519689579 w 4"/>
                <a:gd name="T45" fmla="*/ 2147483647 h 11"/>
                <a:gd name="T46" fmla="*/ 2147483647 w 4"/>
                <a:gd name="T47" fmla="*/ 2147483647 h 11"/>
                <a:gd name="T48" fmla="*/ 2147483647 w 4"/>
                <a:gd name="T49" fmla="*/ 2147483647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1"/>
                <a:gd name="T77" fmla="*/ 4 w 4"/>
                <a:gd name="T78" fmla="*/ 11 h 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1">
                  <a:moveTo>
                    <a:pt x="4" y="9"/>
                  </a:moveTo>
                  <a:cubicBezTo>
                    <a:pt x="4" y="9"/>
                    <a:pt x="4" y="8"/>
                    <a:pt x="3" y="8"/>
                  </a:cubicBezTo>
                  <a:cubicBezTo>
                    <a:pt x="3" y="8"/>
                    <a:pt x="2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1"/>
                    <a:pt x="4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1" y="7"/>
                    <a:pt x="1" y="8"/>
                    <a:pt x="0" y="8"/>
                  </a:cubicBezTo>
                  <a:cubicBezTo>
                    <a:pt x="0" y="8"/>
                    <a:pt x="0" y="9"/>
                    <a:pt x="0" y="9"/>
                  </a:cubicBezTo>
                  <a:cubicBezTo>
                    <a:pt x="0" y="10"/>
                    <a:pt x="0" y="10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0"/>
                    <a:pt x="4" y="10"/>
                    <a:pt x="4" y="9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2" name="Freeform 97"/>
            <p:cNvSpPr>
              <a:spLocks/>
            </p:cNvSpPr>
            <p:nvPr/>
          </p:nvSpPr>
          <p:spPr bwMode="auto">
            <a:xfrm>
              <a:off x="884" y="3857"/>
              <a:ext cx="22" cy="60"/>
            </a:xfrm>
            <a:custGeom>
              <a:avLst/>
              <a:gdLst>
                <a:gd name="T0" fmla="*/ 0 w 4"/>
                <a:gd name="T1" fmla="*/ 2147483647 h 11"/>
                <a:gd name="T2" fmla="*/ 0 w 4"/>
                <a:gd name="T3" fmla="*/ 2147483647 h 11"/>
                <a:gd name="T4" fmla="*/ 1519689579 w 4"/>
                <a:gd name="T5" fmla="*/ 2147483647 h 11"/>
                <a:gd name="T6" fmla="*/ 2147483647 w 4"/>
                <a:gd name="T7" fmla="*/ 2147483647 h 11"/>
                <a:gd name="T8" fmla="*/ 2147483647 w 4"/>
                <a:gd name="T9" fmla="*/ 2147483647 h 11"/>
                <a:gd name="T10" fmla="*/ 2147483647 w 4"/>
                <a:gd name="T11" fmla="*/ 2147483647 h 11"/>
                <a:gd name="T12" fmla="*/ 1519689579 w 4"/>
                <a:gd name="T13" fmla="*/ 2147483647 h 11"/>
                <a:gd name="T14" fmla="*/ 2147483647 w 4"/>
                <a:gd name="T15" fmla="*/ 2147483647 h 11"/>
                <a:gd name="T16" fmla="*/ 2147483647 w 4"/>
                <a:gd name="T17" fmla="*/ 2147483647 h 11"/>
                <a:gd name="T18" fmla="*/ 2147483647 w 4"/>
                <a:gd name="T19" fmla="*/ 2147483647 h 11"/>
                <a:gd name="T20" fmla="*/ 1519689579 w 4"/>
                <a:gd name="T21" fmla="*/ 2147483647 h 11"/>
                <a:gd name="T22" fmla="*/ 2147483647 w 4"/>
                <a:gd name="T23" fmla="*/ 2030219165 h 11"/>
                <a:gd name="T24" fmla="*/ 2147483647 w 4"/>
                <a:gd name="T25" fmla="*/ 1397863893 h 11"/>
                <a:gd name="T26" fmla="*/ 2147483647 w 4"/>
                <a:gd name="T27" fmla="*/ 628482982 h 11"/>
                <a:gd name="T28" fmla="*/ 1519689579 w 4"/>
                <a:gd name="T29" fmla="*/ 0 h 11"/>
                <a:gd name="T30" fmla="*/ 0 w 4"/>
                <a:gd name="T31" fmla="*/ 628482982 h 11"/>
                <a:gd name="T32" fmla="*/ 0 w 4"/>
                <a:gd name="T33" fmla="*/ 1397863893 h 11"/>
                <a:gd name="T34" fmla="*/ 0 w 4"/>
                <a:gd name="T35" fmla="*/ 2030219165 h 11"/>
                <a:gd name="T36" fmla="*/ 1519689579 w 4"/>
                <a:gd name="T37" fmla="*/ 2147483647 h 11"/>
                <a:gd name="T38" fmla="*/ 0 w 4"/>
                <a:gd name="T39" fmla="*/ 2147483647 h 11"/>
                <a:gd name="T40" fmla="*/ 0 w 4"/>
                <a:gd name="T41" fmla="*/ 2147483647 h 11"/>
                <a:gd name="T42" fmla="*/ 0 w 4"/>
                <a:gd name="T43" fmla="*/ 2147483647 h 11"/>
                <a:gd name="T44" fmla="*/ 1519689579 w 4"/>
                <a:gd name="T45" fmla="*/ 2147483647 h 11"/>
                <a:gd name="T46" fmla="*/ 0 w 4"/>
                <a:gd name="T47" fmla="*/ 2147483647 h 11"/>
                <a:gd name="T48" fmla="*/ 0 w 4"/>
                <a:gd name="T49" fmla="*/ 2147483647 h 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1"/>
                <a:gd name="T77" fmla="*/ 4 w 4"/>
                <a:gd name="T78" fmla="*/ 11 h 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1">
                  <a:moveTo>
                    <a:pt x="0" y="10"/>
                  </a:moveTo>
                  <a:cubicBezTo>
                    <a:pt x="0" y="10"/>
                    <a:pt x="0" y="11"/>
                    <a:pt x="0" y="11"/>
                  </a:cubicBezTo>
                  <a:cubicBezTo>
                    <a:pt x="1" y="11"/>
                    <a:pt x="1" y="11"/>
                    <a:pt x="2" y="11"/>
                  </a:cubicBezTo>
                  <a:cubicBezTo>
                    <a:pt x="2" y="11"/>
                    <a:pt x="3" y="11"/>
                    <a:pt x="3" y="11"/>
                  </a:cubicBezTo>
                  <a:cubicBezTo>
                    <a:pt x="4" y="11"/>
                    <a:pt x="4" y="10"/>
                    <a:pt x="4" y="10"/>
                  </a:cubicBezTo>
                  <a:cubicBezTo>
                    <a:pt x="4" y="9"/>
                    <a:pt x="4" y="9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4" y="7"/>
                    <a:pt x="4" y="6"/>
                    <a:pt x="4" y="6"/>
                  </a:cubicBezTo>
                  <a:cubicBezTo>
                    <a:pt x="4" y="5"/>
                    <a:pt x="4" y="5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6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3" name="Freeform 98"/>
            <p:cNvSpPr>
              <a:spLocks/>
            </p:cNvSpPr>
            <p:nvPr/>
          </p:nvSpPr>
          <p:spPr bwMode="auto">
            <a:xfrm>
              <a:off x="834" y="3775"/>
              <a:ext cx="94" cy="22"/>
            </a:xfrm>
            <a:custGeom>
              <a:avLst/>
              <a:gdLst>
                <a:gd name="T0" fmla="*/ 1627898436 w 17"/>
                <a:gd name="T1" fmla="*/ 2147483647 h 4"/>
                <a:gd name="T2" fmla="*/ 2147483647 w 17"/>
                <a:gd name="T3" fmla="*/ 2147483647 h 4"/>
                <a:gd name="T4" fmla="*/ 2147483647 w 17"/>
                <a:gd name="T5" fmla="*/ 1519689579 h 4"/>
                <a:gd name="T6" fmla="*/ 2147483647 w 17"/>
                <a:gd name="T7" fmla="*/ 2147483647 h 4"/>
                <a:gd name="T8" fmla="*/ 2147483647 w 17"/>
                <a:gd name="T9" fmla="*/ 2147483647 h 4"/>
                <a:gd name="T10" fmla="*/ 2147483647 w 17"/>
                <a:gd name="T11" fmla="*/ 2147483647 h 4"/>
                <a:gd name="T12" fmla="*/ 2147483647 w 17"/>
                <a:gd name="T13" fmla="*/ 1519689579 h 4"/>
                <a:gd name="T14" fmla="*/ 2147483647 w 17"/>
                <a:gd name="T15" fmla="*/ 2147483647 h 4"/>
                <a:gd name="T16" fmla="*/ 2147483647 w 17"/>
                <a:gd name="T17" fmla="*/ 2147483647 h 4"/>
                <a:gd name="T18" fmla="*/ 2147483647 w 17"/>
                <a:gd name="T19" fmla="*/ 2147483647 h 4"/>
                <a:gd name="T20" fmla="*/ 2147483647 w 17"/>
                <a:gd name="T21" fmla="*/ 1519689579 h 4"/>
                <a:gd name="T22" fmla="*/ 2147483647 w 17"/>
                <a:gd name="T23" fmla="*/ 2147483647 h 4"/>
                <a:gd name="T24" fmla="*/ 2147483647 w 17"/>
                <a:gd name="T25" fmla="*/ 2147483647 h 4"/>
                <a:gd name="T26" fmla="*/ 2147483647 w 17"/>
                <a:gd name="T27" fmla="*/ 2147483647 h 4"/>
                <a:gd name="T28" fmla="*/ 2147483647 w 17"/>
                <a:gd name="T29" fmla="*/ 2147483647 h 4"/>
                <a:gd name="T30" fmla="*/ 2147483647 w 17"/>
                <a:gd name="T31" fmla="*/ 833075539 h 4"/>
                <a:gd name="T32" fmla="*/ 2147483647 w 17"/>
                <a:gd name="T33" fmla="*/ 833075539 h 4"/>
                <a:gd name="T34" fmla="*/ 2147483647 w 17"/>
                <a:gd name="T35" fmla="*/ 0 h 4"/>
                <a:gd name="T36" fmla="*/ 2147483647 w 17"/>
                <a:gd name="T37" fmla="*/ 833075539 h 4"/>
                <a:gd name="T38" fmla="*/ 2147483647 w 17"/>
                <a:gd name="T39" fmla="*/ 1519689579 h 4"/>
                <a:gd name="T40" fmla="*/ 2147483647 w 17"/>
                <a:gd name="T41" fmla="*/ 833075539 h 4"/>
                <a:gd name="T42" fmla="*/ 2147483647 w 17"/>
                <a:gd name="T43" fmla="*/ 0 h 4"/>
                <a:gd name="T44" fmla="*/ 2147483647 w 17"/>
                <a:gd name="T45" fmla="*/ 833075539 h 4"/>
                <a:gd name="T46" fmla="*/ 2147483647 w 17"/>
                <a:gd name="T47" fmla="*/ 1519689579 h 4"/>
                <a:gd name="T48" fmla="*/ 2147483647 w 17"/>
                <a:gd name="T49" fmla="*/ 833075539 h 4"/>
                <a:gd name="T50" fmla="*/ 2147483647 w 17"/>
                <a:gd name="T51" fmla="*/ 0 h 4"/>
                <a:gd name="T52" fmla="*/ 2147483647 w 17"/>
                <a:gd name="T53" fmla="*/ 833075539 h 4"/>
                <a:gd name="T54" fmla="*/ 2147483647 w 17"/>
                <a:gd name="T55" fmla="*/ 1519689579 h 4"/>
                <a:gd name="T56" fmla="*/ 2147483647 w 17"/>
                <a:gd name="T57" fmla="*/ 833075539 h 4"/>
                <a:gd name="T58" fmla="*/ 1627898436 w 17"/>
                <a:gd name="T59" fmla="*/ 0 h 4"/>
                <a:gd name="T60" fmla="*/ 879144227 w 17"/>
                <a:gd name="T61" fmla="*/ 833075539 h 4"/>
                <a:gd name="T62" fmla="*/ 0 w 17"/>
                <a:gd name="T63" fmla="*/ 1519689579 h 4"/>
                <a:gd name="T64" fmla="*/ 879144227 w 17"/>
                <a:gd name="T65" fmla="*/ 2147483647 h 4"/>
                <a:gd name="T66" fmla="*/ 1627898436 w 17"/>
                <a:gd name="T67" fmla="*/ 2147483647 h 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"/>
                <a:gd name="T103" fmla="*/ 0 h 4"/>
                <a:gd name="T104" fmla="*/ 17 w 17"/>
                <a:gd name="T105" fmla="*/ 4 h 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" h="4">
                  <a:moveTo>
                    <a:pt x="2" y="4"/>
                  </a:move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5" y="4"/>
                    <a:pt x="6" y="4"/>
                    <a:pt x="7" y="4"/>
                  </a:cubicBezTo>
                  <a:cubicBezTo>
                    <a:pt x="7" y="4"/>
                    <a:pt x="8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9" y="2"/>
                    <a:pt x="9" y="3"/>
                    <a:pt x="9" y="3"/>
                  </a:cubicBezTo>
                  <a:cubicBezTo>
                    <a:pt x="10" y="4"/>
                    <a:pt x="10" y="4"/>
                    <a:pt x="11" y="4"/>
                  </a:cubicBezTo>
                  <a:cubicBezTo>
                    <a:pt x="11" y="4"/>
                    <a:pt x="12" y="4"/>
                    <a:pt x="12" y="3"/>
                  </a:cubicBezTo>
                  <a:cubicBezTo>
                    <a:pt x="13" y="3"/>
                    <a:pt x="13" y="3"/>
                    <a:pt x="13" y="2"/>
                  </a:cubicBezTo>
                  <a:cubicBezTo>
                    <a:pt x="13" y="2"/>
                    <a:pt x="13" y="3"/>
                    <a:pt x="13" y="3"/>
                  </a:cubicBezTo>
                  <a:cubicBezTo>
                    <a:pt x="14" y="4"/>
                    <a:pt x="14" y="4"/>
                    <a:pt x="15" y="4"/>
                  </a:cubicBezTo>
                  <a:cubicBezTo>
                    <a:pt x="16" y="4"/>
                    <a:pt x="16" y="4"/>
                    <a:pt x="16" y="3"/>
                  </a:cubicBezTo>
                  <a:cubicBezTo>
                    <a:pt x="17" y="3"/>
                    <a:pt x="17" y="3"/>
                    <a:pt x="17" y="3"/>
                  </a:cubicBezTo>
                  <a:lnTo>
                    <a:pt x="17" y="1"/>
                  </a:lnTo>
                  <a:cubicBezTo>
                    <a:pt x="17" y="1"/>
                    <a:pt x="17" y="1"/>
                    <a:pt x="16" y="1"/>
                  </a:cubicBezTo>
                  <a:cubicBezTo>
                    <a:pt x="16" y="0"/>
                    <a:pt x="15" y="0"/>
                    <a:pt x="15" y="0"/>
                  </a:cubicBezTo>
                  <a:cubicBezTo>
                    <a:pt x="14" y="0"/>
                    <a:pt x="14" y="0"/>
                    <a:pt x="13" y="1"/>
                  </a:cubicBezTo>
                  <a:cubicBezTo>
                    <a:pt x="13" y="1"/>
                    <a:pt x="13" y="1"/>
                    <a:pt x="13" y="2"/>
                  </a:cubicBezTo>
                  <a:cubicBezTo>
                    <a:pt x="13" y="1"/>
                    <a:pt x="13" y="1"/>
                    <a:pt x="12" y="1"/>
                  </a:cubicBezTo>
                  <a:cubicBezTo>
                    <a:pt x="12" y="0"/>
                    <a:pt x="11" y="0"/>
                    <a:pt x="11" y="0"/>
                  </a:cubicBezTo>
                  <a:cubicBezTo>
                    <a:pt x="10" y="0"/>
                    <a:pt x="10" y="0"/>
                    <a:pt x="9" y="1"/>
                  </a:cubicBezTo>
                  <a:cubicBezTo>
                    <a:pt x="9" y="1"/>
                    <a:pt x="9" y="1"/>
                    <a:pt x="9" y="2"/>
                  </a:cubicBezTo>
                  <a:cubicBezTo>
                    <a:pt x="9" y="1"/>
                    <a:pt x="8" y="1"/>
                    <a:pt x="8" y="1"/>
                  </a:cubicBezTo>
                  <a:cubicBezTo>
                    <a:pt x="8" y="0"/>
                    <a:pt x="7" y="0"/>
                    <a:pt x="7" y="0"/>
                  </a:cubicBezTo>
                  <a:cubicBezTo>
                    <a:pt x="6" y="0"/>
                    <a:pt x="6" y="0"/>
                    <a:pt x="5" y="1"/>
                  </a:cubicBezTo>
                  <a:cubicBezTo>
                    <a:pt x="5" y="1"/>
                    <a:pt x="5" y="1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0" y="2"/>
                    <a:pt x="1" y="3"/>
                    <a:pt x="1" y="3"/>
                  </a:cubicBezTo>
                  <a:cubicBezTo>
                    <a:pt x="1" y="4"/>
                    <a:pt x="2" y="4"/>
                    <a:pt x="2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4" name="Freeform 99"/>
            <p:cNvSpPr>
              <a:spLocks/>
            </p:cNvSpPr>
            <p:nvPr/>
          </p:nvSpPr>
          <p:spPr bwMode="auto">
            <a:xfrm>
              <a:off x="895" y="4036"/>
              <a:ext cx="33" cy="22"/>
            </a:xfrm>
            <a:custGeom>
              <a:avLst/>
              <a:gdLst>
                <a:gd name="T0" fmla="*/ 2147483647 w 6"/>
                <a:gd name="T1" fmla="*/ 1519689579 h 4"/>
                <a:gd name="T2" fmla="*/ 2147483647 w 6"/>
                <a:gd name="T3" fmla="*/ 833075539 h 4"/>
                <a:gd name="T4" fmla="*/ 1543140053 w 6"/>
                <a:gd name="T5" fmla="*/ 0 h 4"/>
                <a:gd name="T6" fmla="*/ 838114198 w 6"/>
                <a:gd name="T7" fmla="*/ 833075539 h 4"/>
                <a:gd name="T8" fmla="*/ 0 w 6"/>
                <a:gd name="T9" fmla="*/ 1519689579 h 4"/>
                <a:gd name="T10" fmla="*/ 838114198 w 6"/>
                <a:gd name="T11" fmla="*/ 2147483647 h 4"/>
                <a:gd name="T12" fmla="*/ 1543140053 w 6"/>
                <a:gd name="T13" fmla="*/ 2147483647 h 4"/>
                <a:gd name="T14" fmla="*/ 2147483647 w 6"/>
                <a:gd name="T15" fmla="*/ 2147483647 h 4"/>
                <a:gd name="T16" fmla="*/ 2147483647 w 6"/>
                <a:gd name="T17" fmla="*/ 1519689579 h 4"/>
                <a:gd name="T18" fmla="*/ 2147483647 w 6"/>
                <a:gd name="T19" fmla="*/ 2147483647 h 4"/>
                <a:gd name="T20" fmla="*/ 2147483647 w 6"/>
                <a:gd name="T21" fmla="*/ 2147483647 h 4"/>
                <a:gd name="T22" fmla="*/ 2147483647 w 6"/>
                <a:gd name="T23" fmla="*/ 0 h 4"/>
                <a:gd name="T24" fmla="*/ 2147483647 w 6"/>
                <a:gd name="T25" fmla="*/ 833075539 h 4"/>
                <a:gd name="T26" fmla="*/ 2147483647 w 6"/>
                <a:gd name="T27" fmla="*/ 1519689579 h 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"/>
                <a:gd name="T43" fmla="*/ 0 h 4"/>
                <a:gd name="T44" fmla="*/ 6 w 6"/>
                <a:gd name="T45" fmla="*/ 4 h 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" h="4">
                  <a:moveTo>
                    <a:pt x="4" y="2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1" y="0"/>
                    <a:pt x="1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3" y="4"/>
                    <a:pt x="4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5" y="3"/>
                    <a:pt x="5" y="4"/>
                    <a:pt x="6" y="4"/>
                  </a:cubicBezTo>
                  <a:lnTo>
                    <a:pt x="6" y="0"/>
                  </a:lnTo>
                  <a:cubicBezTo>
                    <a:pt x="5" y="0"/>
                    <a:pt x="5" y="0"/>
                    <a:pt x="5" y="1"/>
                  </a:cubicBezTo>
                  <a:cubicBezTo>
                    <a:pt x="4" y="1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5" name="Freeform 100"/>
            <p:cNvSpPr>
              <a:spLocks/>
            </p:cNvSpPr>
            <p:nvPr/>
          </p:nvSpPr>
          <p:spPr bwMode="auto">
            <a:xfrm>
              <a:off x="851" y="3976"/>
              <a:ext cx="77" cy="22"/>
            </a:xfrm>
            <a:custGeom>
              <a:avLst/>
              <a:gdLst>
                <a:gd name="T0" fmla="*/ 1543140124 w 14"/>
                <a:gd name="T1" fmla="*/ 2147483647 h 4"/>
                <a:gd name="T2" fmla="*/ 2147483647 w 14"/>
                <a:gd name="T3" fmla="*/ 2147483647 h 4"/>
                <a:gd name="T4" fmla="*/ 2147483647 w 14"/>
                <a:gd name="T5" fmla="*/ 1519689579 h 4"/>
                <a:gd name="T6" fmla="*/ 2147483647 w 14"/>
                <a:gd name="T7" fmla="*/ 2147483647 h 4"/>
                <a:gd name="T8" fmla="*/ 2147483647 w 14"/>
                <a:gd name="T9" fmla="*/ 2147483647 h 4"/>
                <a:gd name="T10" fmla="*/ 2147483647 w 14"/>
                <a:gd name="T11" fmla="*/ 2147483647 h 4"/>
                <a:gd name="T12" fmla="*/ 2147483647 w 14"/>
                <a:gd name="T13" fmla="*/ 1519689579 h 4"/>
                <a:gd name="T14" fmla="*/ 2147483647 w 14"/>
                <a:gd name="T15" fmla="*/ 2147483647 h 4"/>
                <a:gd name="T16" fmla="*/ 2147483647 w 14"/>
                <a:gd name="T17" fmla="*/ 2147483647 h 4"/>
                <a:gd name="T18" fmla="*/ 2147483647 w 14"/>
                <a:gd name="T19" fmla="*/ 2147483647 h 4"/>
                <a:gd name="T20" fmla="*/ 2147483647 w 14"/>
                <a:gd name="T21" fmla="*/ 1519689579 h 4"/>
                <a:gd name="T22" fmla="*/ 2147483647 w 14"/>
                <a:gd name="T23" fmla="*/ 2147483647 h 4"/>
                <a:gd name="T24" fmla="*/ 2147483647 w 14"/>
                <a:gd name="T25" fmla="*/ 2147483647 h 4"/>
                <a:gd name="T26" fmla="*/ 2147483647 w 14"/>
                <a:gd name="T27" fmla="*/ 0 h 4"/>
                <a:gd name="T28" fmla="*/ 2147483647 w 14"/>
                <a:gd name="T29" fmla="*/ 0 h 4"/>
                <a:gd name="T30" fmla="*/ 2147483647 w 14"/>
                <a:gd name="T31" fmla="*/ 1519689579 h 4"/>
                <a:gd name="T32" fmla="*/ 2147483647 w 14"/>
                <a:gd name="T33" fmla="*/ 0 h 4"/>
                <a:gd name="T34" fmla="*/ 2147483647 w 14"/>
                <a:gd name="T35" fmla="*/ 0 h 4"/>
                <a:gd name="T36" fmla="*/ 2147483647 w 14"/>
                <a:gd name="T37" fmla="*/ 0 h 4"/>
                <a:gd name="T38" fmla="*/ 2147483647 w 14"/>
                <a:gd name="T39" fmla="*/ 1519689579 h 4"/>
                <a:gd name="T40" fmla="*/ 2147483647 w 14"/>
                <a:gd name="T41" fmla="*/ 0 h 4"/>
                <a:gd name="T42" fmla="*/ 2147483647 w 14"/>
                <a:gd name="T43" fmla="*/ 0 h 4"/>
                <a:gd name="T44" fmla="*/ 2147483647 w 14"/>
                <a:gd name="T45" fmla="*/ 0 h 4"/>
                <a:gd name="T46" fmla="*/ 2147483647 w 14"/>
                <a:gd name="T47" fmla="*/ 1519689579 h 4"/>
                <a:gd name="T48" fmla="*/ 2147483647 w 14"/>
                <a:gd name="T49" fmla="*/ 0 h 4"/>
                <a:gd name="T50" fmla="*/ 1543140124 w 14"/>
                <a:gd name="T51" fmla="*/ 0 h 4"/>
                <a:gd name="T52" fmla="*/ 0 w 14"/>
                <a:gd name="T53" fmla="*/ 0 h 4"/>
                <a:gd name="T54" fmla="*/ 0 w 14"/>
                <a:gd name="T55" fmla="*/ 1519689579 h 4"/>
                <a:gd name="T56" fmla="*/ 0 w 14"/>
                <a:gd name="T57" fmla="*/ 2147483647 h 4"/>
                <a:gd name="T58" fmla="*/ 1543140124 w 14"/>
                <a:gd name="T59" fmla="*/ 2147483647 h 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"/>
                <a:gd name="T91" fmla="*/ 0 h 4"/>
                <a:gd name="T92" fmla="*/ 14 w 14"/>
                <a:gd name="T93" fmla="*/ 4 h 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" h="4">
                  <a:moveTo>
                    <a:pt x="2" y="4"/>
                  </a:moveTo>
                  <a:cubicBezTo>
                    <a:pt x="2" y="4"/>
                    <a:pt x="3" y="3"/>
                    <a:pt x="3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4" y="2"/>
                    <a:pt x="4" y="3"/>
                    <a:pt x="4" y="3"/>
                  </a:cubicBezTo>
                  <a:cubicBezTo>
                    <a:pt x="5" y="3"/>
                    <a:pt x="5" y="4"/>
                    <a:pt x="6" y="4"/>
                  </a:cubicBezTo>
                  <a:cubicBezTo>
                    <a:pt x="7" y="4"/>
                    <a:pt x="7" y="3"/>
                    <a:pt x="7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8" y="2"/>
                    <a:pt x="8" y="3"/>
                    <a:pt x="9" y="3"/>
                  </a:cubicBezTo>
                  <a:cubicBezTo>
                    <a:pt x="9" y="3"/>
                    <a:pt x="9" y="4"/>
                    <a:pt x="10" y="4"/>
                  </a:cubicBezTo>
                  <a:cubicBezTo>
                    <a:pt x="11" y="4"/>
                    <a:pt x="11" y="3"/>
                    <a:pt x="12" y="3"/>
                  </a:cubicBezTo>
                  <a:cubicBezTo>
                    <a:pt x="12" y="3"/>
                    <a:pt x="12" y="2"/>
                    <a:pt x="12" y="2"/>
                  </a:cubicBezTo>
                  <a:cubicBezTo>
                    <a:pt x="12" y="2"/>
                    <a:pt x="12" y="3"/>
                    <a:pt x="13" y="3"/>
                  </a:cubicBezTo>
                  <a:cubicBezTo>
                    <a:pt x="13" y="3"/>
                    <a:pt x="13" y="3"/>
                    <a:pt x="14" y="3"/>
                  </a:cubicBezTo>
                  <a:lnTo>
                    <a:pt x="14" y="0"/>
                  </a:lnTo>
                  <a:cubicBezTo>
                    <a:pt x="13" y="0"/>
                    <a:pt x="13" y="0"/>
                    <a:pt x="13" y="0"/>
                  </a:cubicBezTo>
                  <a:cubicBezTo>
                    <a:pt x="12" y="1"/>
                    <a:pt x="12" y="1"/>
                    <a:pt x="12" y="2"/>
                  </a:cubicBezTo>
                  <a:cubicBezTo>
                    <a:pt x="12" y="1"/>
                    <a:pt x="12" y="1"/>
                    <a:pt x="12" y="0"/>
                  </a:cubicBezTo>
                  <a:cubicBezTo>
                    <a:pt x="11" y="0"/>
                    <a:pt x="11" y="0"/>
                    <a:pt x="10" y="0"/>
                  </a:cubicBezTo>
                  <a:cubicBezTo>
                    <a:pt x="10" y="0"/>
                    <a:pt x="9" y="0"/>
                    <a:pt x="9" y="0"/>
                  </a:cubicBezTo>
                  <a:cubicBezTo>
                    <a:pt x="8" y="1"/>
                    <a:pt x="8" y="1"/>
                    <a:pt x="8" y="2"/>
                  </a:cubicBezTo>
                  <a:cubicBezTo>
                    <a:pt x="8" y="1"/>
                    <a:pt x="8" y="1"/>
                    <a:pt x="7" y="0"/>
                  </a:cubicBezTo>
                  <a:cubicBezTo>
                    <a:pt x="7" y="0"/>
                    <a:pt x="7" y="0"/>
                    <a:pt x="6" y="0"/>
                  </a:cubicBezTo>
                  <a:cubicBezTo>
                    <a:pt x="5" y="0"/>
                    <a:pt x="5" y="0"/>
                    <a:pt x="4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1"/>
                    <a:pt x="4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3"/>
                    <a:pt x="1" y="4"/>
                    <a:pt x="2" y="4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6" name="Freeform 101"/>
            <p:cNvSpPr>
              <a:spLocks/>
            </p:cNvSpPr>
            <p:nvPr/>
          </p:nvSpPr>
          <p:spPr bwMode="auto">
            <a:xfrm>
              <a:off x="851" y="4096"/>
              <a:ext cx="77" cy="22"/>
            </a:xfrm>
            <a:custGeom>
              <a:avLst/>
              <a:gdLst>
                <a:gd name="T0" fmla="*/ 2147483647 w 14"/>
                <a:gd name="T1" fmla="*/ 0 h 4"/>
                <a:gd name="T2" fmla="*/ 2147483647 w 14"/>
                <a:gd name="T3" fmla="*/ 833075539 h 4"/>
                <a:gd name="T4" fmla="*/ 2147483647 w 14"/>
                <a:gd name="T5" fmla="*/ 1519689579 h 4"/>
                <a:gd name="T6" fmla="*/ 2147483647 w 14"/>
                <a:gd name="T7" fmla="*/ 833075539 h 4"/>
                <a:gd name="T8" fmla="*/ 1543140124 w 14"/>
                <a:gd name="T9" fmla="*/ 0 h 4"/>
                <a:gd name="T10" fmla="*/ 0 w 14"/>
                <a:gd name="T11" fmla="*/ 833075539 h 4"/>
                <a:gd name="T12" fmla="*/ 0 w 14"/>
                <a:gd name="T13" fmla="*/ 1519689579 h 4"/>
                <a:gd name="T14" fmla="*/ 0 w 14"/>
                <a:gd name="T15" fmla="*/ 2147483647 h 4"/>
                <a:gd name="T16" fmla="*/ 1543140124 w 14"/>
                <a:gd name="T17" fmla="*/ 2147483647 h 4"/>
                <a:gd name="T18" fmla="*/ 2147483647 w 14"/>
                <a:gd name="T19" fmla="*/ 2147483647 h 4"/>
                <a:gd name="T20" fmla="*/ 2147483647 w 14"/>
                <a:gd name="T21" fmla="*/ 1519689579 h 4"/>
                <a:gd name="T22" fmla="*/ 2147483647 w 14"/>
                <a:gd name="T23" fmla="*/ 2147483647 h 4"/>
                <a:gd name="T24" fmla="*/ 2147483647 w 14"/>
                <a:gd name="T25" fmla="*/ 2147483647 h 4"/>
                <a:gd name="T26" fmla="*/ 2147483647 w 14"/>
                <a:gd name="T27" fmla="*/ 2147483647 h 4"/>
                <a:gd name="T28" fmla="*/ 2147483647 w 14"/>
                <a:gd name="T29" fmla="*/ 1519689579 h 4"/>
                <a:gd name="T30" fmla="*/ 2147483647 w 14"/>
                <a:gd name="T31" fmla="*/ 2147483647 h 4"/>
                <a:gd name="T32" fmla="*/ 2147483647 w 14"/>
                <a:gd name="T33" fmla="*/ 2147483647 h 4"/>
                <a:gd name="T34" fmla="*/ 2147483647 w 14"/>
                <a:gd name="T35" fmla="*/ 2147483647 h 4"/>
                <a:gd name="T36" fmla="*/ 2147483647 w 14"/>
                <a:gd name="T37" fmla="*/ 1519689579 h 4"/>
                <a:gd name="T38" fmla="*/ 2147483647 w 14"/>
                <a:gd name="T39" fmla="*/ 2147483647 h 4"/>
                <a:gd name="T40" fmla="*/ 2147483647 w 14"/>
                <a:gd name="T41" fmla="*/ 2147483647 h 4"/>
                <a:gd name="T42" fmla="*/ 2147483647 w 14"/>
                <a:gd name="T43" fmla="*/ 833075539 h 4"/>
                <a:gd name="T44" fmla="*/ 2147483647 w 14"/>
                <a:gd name="T45" fmla="*/ 833075539 h 4"/>
                <a:gd name="T46" fmla="*/ 2147483647 w 14"/>
                <a:gd name="T47" fmla="*/ 1519689579 h 4"/>
                <a:gd name="T48" fmla="*/ 2147483647 w 14"/>
                <a:gd name="T49" fmla="*/ 833075539 h 4"/>
                <a:gd name="T50" fmla="*/ 2147483647 w 14"/>
                <a:gd name="T51" fmla="*/ 0 h 4"/>
                <a:gd name="T52" fmla="*/ 2147483647 w 14"/>
                <a:gd name="T53" fmla="*/ 833075539 h 4"/>
                <a:gd name="T54" fmla="*/ 2147483647 w 14"/>
                <a:gd name="T55" fmla="*/ 1519689579 h 4"/>
                <a:gd name="T56" fmla="*/ 2147483647 w 14"/>
                <a:gd name="T57" fmla="*/ 833075539 h 4"/>
                <a:gd name="T58" fmla="*/ 2147483647 w 14"/>
                <a:gd name="T59" fmla="*/ 0 h 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4"/>
                <a:gd name="T91" fmla="*/ 0 h 4"/>
                <a:gd name="T92" fmla="*/ 14 w 14"/>
                <a:gd name="T93" fmla="*/ 4 h 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4" h="4">
                  <a:moveTo>
                    <a:pt x="6" y="0"/>
                  </a:moveTo>
                  <a:cubicBezTo>
                    <a:pt x="5" y="0"/>
                    <a:pt x="5" y="1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4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4" y="3"/>
                    <a:pt x="4" y="3"/>
                    <a:pt x="4" y="2"/>
                  </a:cubicBezTo>
                  <a:cubicBezTo>
                    <a:pt x="4" y="3"/>
                    <a:pt x="4" y="3"/>
                    <a:pt x="4" y="4"/>
                  </a:cubicBezTo>
                  <a:cubicBezTo>
                    <a:pt x="5" y="4"/>
                    <a:pt x="5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8" y="3"/>
                    <a:pt x="8" y="3"/>
                    <a:pt x="8" y="2"/>
                  </a:cubicBezTo>
                  <a:cubicBezTo>
                    <a:pt x="8" y="3"/>
                    <a:pt x="8" y="3"/>
                    <a:pt x="9" y="4"/>
                  </a:cubicBezTo>
                  <a:cubicBezTo>
                    <a:pt x="9" y="4"/>
                    <a:pt x="10" y="4"/>
                    <a:pt x="10" y="4"/>
                  </a:cubicBezTo>
                  <a:cubicBezTo>
                    <a:pt x="11" y="4"/>
                    <a:pt x="11" y="4"/>
                    <a:pt x="12" y="4"/>
                  </a:cubicBezTo>
                  <a:cubicBezTo>
                    <a:pt x="12" y="3"/>
                    <a:pt x="12" y="3"/>
                    <a:pt x="12" y="2"/>
                  </a:cubicBezTo>
                  <a:cubicBezTo>
                    <a:pt x="12" y="3"/>
                    <a:pt x="12" y="3"/>
                    <a:pt x="13" y="4"/>
                  </a:cubicBezTo>
                  <a:cubicBezTo>
                    <a:pt x="13" y="4"/>
                    <a:pt x="13" y="4"/>
                    <a:pt x="14" y="4"/>
                  </a:cubicBezTo>
                  <a:lnTo>
                    <a:pt x="14" y="1"/>
                  </a:lnTo>
                  <a:cubicBezTo>
                    <a:pt x="13" y="1"/>
                    <a:pt x="13" y="1"/>
                    <a:pt x="13" y="1"/>
                  </a:cubicBezTo>
                  <a:cubicBezTo>
                    <a:pt x="12" y="1"/>
                    <a:pt x="12" y="2"/>
                    <a:pt x="12" y="2"/>
                  </a:cubicBezTo>
                  <a:cubicBezTo>
                    <a:pt x="12" y="2"/>
                    <a:pt x="12" y="1"/>
                    <a:pt x="12" y="1"/>
                  </a:cubicBezTo>
                  <a:cubicBezTo>
                    <a:pt x="11" y="1"/>
                    <a:pt x="11" y="0"/>
                    <a:pt x="10" y="0"/>
                  </a:cubicBezTo>
                  <a:cubicBezTo>
                    <a:pt x="10" y="0"/>
                    <a:pt x="9" y="0"/>
                    <a:pt x="9" y="1"/>
                  </a:cubicBezTo>
                  <a:cubicBezTo>
                    <a:pt x="8" y="1"/>
                    <a:pt x="8" y="2"/>
                    <a:pt x="8" y="2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1"/>
                    <a:pt x="7" y="0"/>
                    <a:pt x="6" y="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7" name="Freeform 102"/>
            <p:cNvSpPr>
              <a:spLocks/>
            </p:cNvSpPr>
            <p:nvPr/>
          </p:nvSpPr>
          <p:spPr bwMode="auto">
            <a:xfrm>
              <a:off x="828" y="3993"/>
              <a:ext cx="23" cy="43"/>
            </a:xfrm>
            <a:custGeom>
              <a:avLst/>
              <a:gdLst>
                <a:gd name="T0" fmla="*/ 2147483647 w 4"/>
                <a:gd name="T1" fmla="*/ 2147483647 h 8"/>
                <a:gd name="T2" fmla="*/ 2147483647 w 4"/>
                <a:gd name="T3" fmla="*/ 2147483647 h 8"/>
                <a:gd name="T4" fmla="*/ 2147483647 w 4"/>
                <a:gd name="T5" fmla="*/ 2147483647 h 8"/>
                <a:gd name="T6" fmla="*/ 2147483647 w 4"/>
                <a:gd name="T7" fmla="*/ 2147483647 h 8"/>
                <a:gd name="T8" fmla="*/ 2147483647 w 4"/>
                <a:gd name="T9" fmla="*/ 1187134146 h 8"/>
                <a:gd name="T10" fmla="*/ 2147483647 w 4"/>
                <a:gd name="T11" fmla="*/ 542684337 h 8"/>
                <a:gd name="T12" fmla="*/ 2147483647 w 4"/>
                <a:gd name="T13" fmla="*/ 0 h 8"/>
                <a:gd name="T14" fmla="*/ 0 w 4"/>
                <a:gd name="T15" fmla="*/ 542684337 h 8"/>
                <a:gd name="T16" fmla="*/ 0 w 4"/>
                <a:gd name="T17" fmla="*/ 1187134146 h 8"/>
                <a:gd name="T18" fmla="*/ 0 w 4"/>
                <a:gd name="T19" fmla="*/ 2147483647 h 8"/>
                <a:gd name="T20" fmla="*/ 2147483647 w 4"/>
                <a:gd name="T21" fmla="*/ 2147483647 h 8"/>
                <a:gd name="T22" fmla="*/ 0 w 4"/>
                <a:gd name="T23" fmla="*/ 2147483647 h 8"/>
                <a:gd name="T24" fmla="*/ 0 w 4"/>
                <a:gd name="T25" fmla="*/ 2147483647 h 8"/>
                <a:gd name="T26" fmla="*/ 0 w 4"/>
                <a:gd name="T27" fmla="*/ 2147483647 h 8"/>
                <a:gd name="T28" fmla="*/ 2147483647 w 4"/>
                <a:gd name="T29" fmla="*/ 2147483647 h 8"/>
                <a:gd name="T30" fmla="*/ 2147483647 w 4"/>
                <a:gd name="T31" fmla="*/ 2147483647 h 8"/>
                <a:gd name="T32" fmla="*/ 2147483647 w 4"/>
                <a:gd name="T33" fmla="*/ 2147483647 h 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8"/>
                <a:gd name="T53" fmla="*/ 4 w 4"/>
                <a:gd name="T54" fmla="*/ 8 h 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8">
                  <a:moveTo>
                    <a:pt x="4" y="6"/>
                  </a:moveTo>
                  <a:cubicBezTo>
                    <a:pt x="4" y="6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8"/>
                  </a:cubicBezTo>
                  <a:cubicBezTo>
                    <a:pt x="0" y="8"/>
                    <a:pt x="1" y="8"/>
                    <a:pt x="2" y="8"/>
                  </a:cubicBezTo>
                  <a:cubicBezTo>
                    <a:pt x="2" y="8"/>
                    <a:pt x="3" y="8"/>
                    <a:pt x="3" y="8"/>
                  </a:cubicBezTo>
                  <a:cubicBezTo>
                    <a:pt x="3" y="7"/>
                    <a:pt x="4" y="7"/>
                    <a:pt x="4" y="6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8" name="Freeform 103"/>
            <p:cNvSpPr>
              <a:spLocks/>
            </p:cNvSpPr>
            <p:nvPr/>
          </p:nvSpPr>
          <p:spPr bwMode="auto">
            <a:xfrm>
              <a:off x="828" y="4058"/>
              <a:ext cx="23" cy="38"/>
            </a:xfrm>
            <a:custGeom>
              <a:avLst/>
              <a:gdLst>
                <a:gd name="T0" fmla="*/ 0 w 4"/>
                <a:gd name="T1" fmla="*/ 2147483647 h 7"/>
                <a:gd name="T2" fmla="*/ 0 w 4"/>
                <a:gd name="T3" fmla="*/ 2147483647 h 7"/>
                <a:gd name="T4" fmla="*/ 2147483647 w 4"/>
                <a:gd name="T5" fmla="*/ 2147483647 h 7"/>
                <a:gd name="T6" fmla="*/ 2147483647 w 4"/>
                <a:gd name="T7" fmla="*/ 2147483647 h 7"/>
                <a:gd name="T8" fmla="*/ 2147483647 w 4"/>
                <a:gd name="T9" fmla="*/ 2147483647 h 7"/>
                <a:gd name="T10" fmla="*/ 2147483647 w 4"/>
                <a:gd name="T11" fmla="*/ 2147483647 h 7"/>
                <a:gd name="T12" fmla="*/ 2147483647 w 4"/>
                <a:gd name="T13" fmla="*/ 2147483647 h 7"/>
                <a:gd name="T14" fmla="*/ 2147483647 w 4"/>
                <a:gd name="T15" fmla="*/ 1932261691 h 7"/>
                <a:gd name="T16" fmla="*/ 2147483647 w 4"/>
                <a:gd name="T17" fmla="*/ 1334984541 h 7"/>
                <a:gd name="T18" fmla="*/ 2147483647 w 4"/>
                <a:gd name="T19" fmla="*/ 0 h 7"/>
                <a:gd name="T20" fmla="*/ 2147483647 w 4"/>
                <a:gd name="T21" fmla="*/ 0 h 7"/>
                <a:gd name="T22" fmla="*/ 0 w 4"/>
                <a:gd name="T23" fmla="*/ 0 h 7"/>
                <a:gd name="T24" fmla="*/ 0 w 4"/>
                <a:gd name="T25" fmla="*/ 1334984541 h 7"/>
                <a:gd name="T26" fmla="*/ 0 w 4"/>
                <a:gd name="T27" fmla="*/ 1932261691 h 7"/>
                <a:gd name="T28" fmla="*/ 2147483647 w 4"/>
                <a:gd name="T29" fmla="*/ 2147483647 h 7"/>
                <a:gd name="T30" fmla="*/ 0 w 4"/>
                <a:gd name="T31" fmla="*/ 2147483647 h 7"/>
                <a:gd name="T32" fmla="*/ 0 w 4"/>
                <a:gd name="T33" fmla="*/ 2147483647 h 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"/>
                <a:gd name="T52" fmla="*/ 0 h 7"/>
                <a:gd name="T53" fmla="*/ 4 w 4"/>
                <a:gd name="T54" fmla="*/ 7 h 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" h="7">
                  <a:moveTo>
                    <a:pt x="0" y="5"/>
                  </a:moveTo>
                  <a:cubicBezTo>
                    <a:pt x="0" y="6"/>
                    <a:pt x="0" y="6"/>
                    <a:pt x="0" y="7"/>
                  </a:cubicBezTo>
                  <a:cubicBezTo>
                    <a:pt x="1" y="7"/>
                    <a:pt x="1" y="7"/>
                    <a:pt x="2" y="7"/>
                  </a:cubicBezTo>
                  <a:cubicBezTo>
                    <a:pt x="2" y="7"/>
                    <a:pt x="3" y="7"/>
                    <a:pt x="3" y="7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4" y="5"/>
                    <a:pt x="3" y="4"/>
                    <a:pt x="3" y="4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ubicBezTo>
                    <a:pt x="4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4"/>
                    <a:pt x="1" y="4"/>
                    <a:pt x="0" y="4"/>
                  </a:cubicBezTo>
                  <a:cubicBezTo>
                    <a:pt x="0" y="4"/>
                    <a:pt x="0" y="5"/>
                    <a:pt x="0" y="5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79" name="Freeform 104"/>
            <p:cNvSpPr>
              <a:spLocks/>
            </p:cNvSpPr>
            <p:nvPr/>
          </p:nvSpPr>
          <p:spPr bwMode="auto">
            <a:xfrm>
              <a:off x="828" y="4036"/>
              <a:ext cx="23" cy="22"/>
            </a:xfrm>
            <a:custGeom>
              <a:avLst/>
              <a:gdLst>
                <a:gd name="T0" fmla="*/ 2147483647 w 4"/>
                <a:gd name="T1" fmla="*/ 1519689579 h 4"/>
                <a:gd name="T2" fmla="*/ 2147483647 w 4"/>
                <a:gd name="T3" fmla="*/ 833075539 h 4"/>
                <a:gd name="T4" fmla="*/ 2147483647 w 4"/>
                <a:gd name="T5" fmla="*/ 0 h 4"/>
                <a:gd name="T6" fmla="*/ 0 w 4"/>
                <a:gd name="T7" fmla="*/ 833075539 h 4"/>
                <a:gd name="T8" fmla="*/ 0 w 4"/>
                <a:gd name="T9" fmla="*/ 1519689579 h 4"/>
                <a:gd name="T10" fmla="*/ 0 w 4"/>
                <a:gd name="T11" fmla="*/ 2147483647 h 4"/>
                <a:gd name="T12" fmla="*/ 2147483647 w 4"/>
                <a:gd name="T13" fmla="*/ 2147483647 h 4"/>
                <a:gd name="T14" fmla="*/ 2147483647 w 4"/>
                <a:gd name="T15" fmla="*/ 2147483647 h 4"/>
                <a:gd name="T16" fmla="*/ 2147483647 w 4"/>
                <a:gd name="T17" fmla="*/ 1519689579 h 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4"/>
                <a:gd name="T29" fmla="*/ 4 w 4"/>
                <a:gd name="T30" fmla="*/ 4 h 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4">
                  <a:moveTo>
                    <a:pt x="4" y="2"/>
                  </a:moveTo>
                  <a:cubicBezTo>
                    <a:pt x="4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2" y="4"/>
                    <a:pt x="3" y="4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0" name="Freeform 105"/>
            <p:cNvSpPr>
              <a:spLocks/>
            </p:cNvSpPr>
            <p:nvPr/>
          </p:nvSpPr>
          <p:spPr bwMode="auto">
            <a:xfrm>
              <a:off x="828" y="4172"/>
              <a:ext cx="23" cy="66"/>
            </a:xfrm>
            <a:custGeom>
              <a:avLst/>
              <a:gdLst>
                <a:gd name="T0" fmla="*/ 2147483647 w 4"/>
                <a:gd name="T1" fmla="*/ 2147483647 h 12"/>
                <a:gd name="T2" fmla="*/ 2147483647 w 4"/>
                <a:gd name="T3" fmla="*/ 2147483647 h 12"/>
                <a:gd name="T4" fmla="*/ 2147483647 w 4"/>
                <a:gd name="T5" fmla="*/ 2147483647 h 12"/>
                <a:gd name="T6" fmla="*/ 2147483647 w 4"/>
                <a:gd name="T7" fmla="*/ 2147483647 h 12"/>
                <a:gd name="T8" fmla="*/ 2147483647 w 4"/>
                <a:gd name="T9" fmla="*/ 2147483647 h 12"/>
                <a:gd name="T10" fmla="*/ 2147483647 w 4"/>
                <a:gd name="T11" fmla="*/ 2147483647 h 12"/>
                <a:gd name="T12" fmla="*/ 2147483647 w 4"/>
                <a:gd name="T13" fmla="*/ 2147483647 h 12"/>
                <a:gd name="T14" fmla="*/ 2147483647 w 4"/>
                <a:gd name="T15" fmla="*/ 2147483647 h 12"/>
                <a:gd name="T16" fmla="*/ 2147483647 w 4"/>
                <a:gd name="T17" fmla="*/ 1543140053 h 12"/>
                <a:gd name="T18" fmla="*/ 2147483647 w 4"/>
                <a:gd name="T19" fmla="*/ 838114198 h 12"/>
                <a:gd name="T20" fmla="*/ 2147483647 w 4"/>
                <a:gd name="T21" fmla="*/ 0 h 12"/>
                <a:gd name="T22" fmla="*/ 0 w 4"/>
                <a:gd name="T23" fmla="*/ 838114198 h 12"/>
                <a:gd name="T24" fmla="*/ 0 w 4"/>
                <a:gd name="T25" fmla="*/ 1543140053 h 12"/>
                <a:gd name="T26" fmla="*/ 0 w 4"/>
                <a:gd name="T27" fmla="*/ 2147483647 h 12"/>
                <a:gd name="T28" fmla="*/ 2147483647 w 4"/>
                <a:gd name="T29" fmla="*/ 2147483647 h 12"/>
                <a:gd name="T30" fmla="*/ 0 w 4"/>
                <a:gd name="T31" fmla="*/ 2147483647 h 12"/>
                <a:gd name="T32" fmla="*/ 0 w 4"/>
                <a:gd name="T33" fmla="*/ 2147483647 h 12"/>
                <a:gd name="T34" fmla="*/ 0 w 4"/>
                <a:gd name="T35" fmla="*/ 2147483647 h 12"/>
                <a:gd name="T36" fmla="*/ 2147483647 w 4"/>
                <a:gd name="T37" fmla="*/ 2147483647 h 12"/>
                <a:gd name="T38" fmla="*/ 0 w 4"/>
                <a:gd name="T39" fmla="*/ 2147483647 h 12"/>
                <a:gd name="T40" fmla="*/ 0 w 4"/>
                <a:gd name="T41" fmla="*/ 2147483647 h 12"/>
                <a:gd name="T42" fmla="*/ 0 w 4"/>
                <a:gd name="T43" fmla="*/ 2147483647 h 12"/>
                <a:gd name="T44" fmla="*/ 2147483647 w 4"/>
                <a:gd name="T45" fmla="*/ 2147483647 h 12"/>
                <a:gd name="T46" fmla="*/ 2147483647 w 4"/>
                <a:gd name="T47" fmla="*/ 2147483647 h 12"/>
                <a:gd name="T48" fmla="*/ 2147483647 w 4"/>
                <a:gd name="T49" fmla="*/ 2147483647 h 1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"/>
                <a:gd name="T76" fmla="*/ 0 h 12"/>
                <a:gd name="T77" fmla="*/ 4 w 4"/>
                <a:gd name="T78" fmla="*/ 12 h 1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" h="12">
                  <a:moveTo>
                    <a:pt x="4" y="10"/>
                  </a:moveTo>
                  <a:cubicBezTo>
                    <a:pt x="4" y="9"/>
                    <a:pt x="3" y="9"/>
                    <a:pt x="3" y="8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5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1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ubicBezTo>
                    <a:pt x="0" y="10"/>
                    <a:pt x="0" y="11"/>
                    <a:pt x="0" y="11"/>
                  </a:cubicBezTo>
                  <a:cubicBezTo>
                    <a:pt x="0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1" name="Freeform 106"/>
            <p:cNvSpPr>
              <a:spLocks/>
            </p:cNvSpPr>
            <p:nvPr/>
          </p:nvSpPr>
          <p:spPr bwMode="auto">
            <a:xfrm>
              <a:off x="828" y="4238"/>
              <a:ext cx="23" cy="16"/>
            </a:xfrm>
            <a:custGeom>
              <a:avLst/>
              <a:gdLst>
                <a:gd name="T0" fmla="*/ 2147483647 w 4"/>
                <a:gd name="T1" fmla="*/ 1099769165 h 3"/>
                <a:gd name="T2" fmla="*/ 2147483647 w 4"/>
                <a:gd name="T3" fmla="*/ 0 h 3"/>
                <a:gd name="T4" fmla="*/ 2147483647 w 4"/>
                <a:gd name="T5" fmla="*/ 0 h 3"/>
                <a:gd name="T6" fmla="*/ 0 w 4"/>
                <a:gd name="T7" fmla="*/ 0 h 3"/>
                <a:gd name="T8" fmla="*/ 0 w 4"/>
                <a:gd name="T9" fmla="*/ 1099769165 h 3"/>
                <a:gd name="T10" fmla="*/ 0 w 4"/>
                <a:gd name="T11" fmla="*/ 1581521759 h 3"/>
                <a:gd name="T12" fmla="*/ 2147483647 w 4"/>
                <a:gd name="T13" fmla="*/ 1581521759 h 3"/>
                <a:gd name="T14" fmla="*/ 2147483647 w 4"/>
                <a:gd name="T15" fmla="*/ 1581521759 h 3"/>
                <a:gd name="T16" fmla="*/ 2147483647 w 4"/>
                <a:gd name="T17" fmla="*/ 1099769165 h 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"/>
                <a:gd name="T28" fmla="*/ 0 h 3"/>
                <a:gd name="T29" fmla="*/ 4 w 4"/>
                <a:gd name="T30" fmla="*/ 3 h 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" h="3">
                  <a:moveTo>
                    <a:pt x="4" y="2"/>
                  </a:moveTo>
                  <a:cubicBezTo>
                    <a:pt x="4" y="1"/>
                    <a:pt x="3" y="1"/>
                    <a:pt x="3" y="0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1" y="3"/>
                    <a:pt x="1" y="3"/>
                    <a:pt x="2" y="3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3" y="3"/>
                    <a:pt x="4" y="2"/>
                    <a:pt x="4" y="2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2" name="Freeform 107"/>
            <p:cNvSpPr>
              <a:spLocks/>
            </p:cNvSpPr>
            <p:nvPr/>
          </p:nvSpPr>
          <p:spPr bwMode="auto">
            <a:xfrm>
              <a:off x="828" y="4254"/>
              <a:ext cx="100" cy="65"/>
            </a:xfrm>
            <a:custGeom>
              <a:avLst/>
              <a:gdLst>
                <a:gd name="T0" fmla="*/ 0 w 18"/>
                <a:gd name="T1" fmla="*/ 2147483647 h 12"/>
                <a:gd name="T2" fmla="*/ 0 w 18"/>
                <a:gd name="T3" fmla="*/ 2147483647 h 12"/>
                <a:gd name="T4" fmla="*/ 1708704698 w 18"/>
                <a:gd name="T5" fmla="*/ 2147483647 h 12"/>
                <a:gd name="T6" fmla="*/ 2147483647 w 18"/>
                <a:gd name="T7" fmla="*/ 2147483647 h 12"/>
                <a:gd name="T8" fmla="*/ 2147483647 w 18"/>
                <a:gd name="T9" fmla="*/ 2147483647 h 12"/>
                <a:gd name="T10" fmla="*/ 2147483647 w 18"/>
                <a:gd name="T11" fmla="*/ 2147483647 h 12"/>
                <a:gd name="T12" fmla="*/ 2147483647 w 18"/>
                <a:gd name="T13" fmla="*/ 2147483647 h 12"/>
                <a:gd name="T14" fmla="*/ 2147483647 w 18"/>
                <a:gd name="T15" fmla="*/ 2147483647 h 12"/>
                <a:gd name="T16" fmla="*/ 2147483647 w 18"/>
                <a:gd name="T17" fmla="*/ 2147483647 h 12"/>
                <a:gd name="T18" fmla="*/ 2147483647 w 18"/>
                <a:gd name="T19" fmla="*/ 2147483647 h 12"/>
                <a:gd name="T20" fmla="*/ 2147483647 w 18"/>
                <a:gd name="T21" fmla="*/ 2147483647 h 12"/>
                <a:gd name="T22" fmla="*/ 2147483647 w 18"/>
                <a:gd name="T23" fmla="*/ 2147483647 h 12"/>
                <a:gd name="T24" fmla="*/ 2147483647 w 18"/>
                <a:gd name="T25" fmla="*/ 2147483647 h 12"/>
                <a:gd name="T26" fmla="*/ 2147483647 w 18"/>
                <a:gd name="T27" fmla="*/ 2147483647 h 12"/>
                <a:gd name="T28" fmla="*/ 2147483647 w 18"/>
                <a:gd name="T29" fmla="*/ 2147483647 h 12"/>
                <a:gd name="T30" fmla="*/ 2147483647 w 18"/>
                <a:gd name="T31" fmla="*/ 2147483647 h 12"/>
                <a:gd name="T32" fmla="*/ 2147483647 w 18"/>
                <a:gd name="T33" fmla="*/ 2147483647 h 12"/>
                <a:gd name="T34" fmla="*/ 2147483647 w 18"/>
                <a:gd name="T35" fmla="*/ 2147483647 h 12"/>
                <a:gd name="T36" fmla="*/ 2147483647 w 18"/>
                <a:gd name="T37" fmla="*/ 2147483647 h 12"/>
                <a:gd name="T38" fmla="*/ 2147483647 w 18"/>
                <a:gd name="T39" fmla="*/ 2147483647 h 12"/>
                <a:gd name="T40" fmla="*/ 2147483647 w 18"/>
                <a:gd name="T41" fmla="*/ 2147483647 h 12"/>
                <a:gd name="T42" fmla="*/ 2147483647 w 18"/>
                <a:gd name="T43" fmla="*/ 2147483647 h 12"/>
                <a:gd name="T44" fmla="*/ 2147483647 w 18"/>
                <a:gd name="T45" fmla="*/ 2147483647 h 12"/>
                <a:gd name="T46" fmla="*/ 2147483647 w 18"/>
                <a:gd name="T47" fmla="*/ 2147483647 h 12"/>
                <a:gd name="T48" fmla="*/ 2147483647 w 18"/>
                <a:gd name="T49" fmla="*/ 2147483647 h 12"/>
                <a:gd name="T50" fmla="*/ 2147483647 w 18"/>
                <a:gd name="T51" fmla="*/ 2147483647 h 12"/>
                <a:gd name="T52" fmla="*/ 2147483647 w 18"/>
                <a:gd name="T53" fmla="*/ 2147483647 h 12"/>
                <a:gd name="T54" fmla="*/ 2147483647 w 18"/>
                <a:gd name="T55" fmla="*/ 2147483647 h 12"/>
                <a:gd name="T56" fmla="*/ 2147483647 w 18"/>
                <a:gd name="T57" fmla="*/ 2147483647 h 12"/>
                <a:gd name="T58" fmla="*/ 2147483647 w 18"/>
                <a:gd name="T59" fmla="*/ 2147483647 h 12"/>
                <a:gd name="T60" fmla="*/ 2147483647 w 18"/>
                <a:gd name="T61" fmla="*/ 2147483647 h 12"/>
                <a:gd name="T62" fmla="*/ 2147483647 w 18"/>
                <a:gd name="T63" fmla="*/ 2147483647 h 12"/>
                <a:gd name="T64" fmla="*/ 2147483647 w 18"/>
                <a:gd name="T65" fmla="*/ 2147483647 h 12"/>
                <a:gd name="T66" fmla="*/ 2147483647 w 18"/>
                <a:gd name="T67" fmla="*/ 2147483647 h 12"/>
                <a:gd name="T68" fmla="*/ 2147483647 w 18"/>
                <a:gd name="T69" fmla="*/ 2147483647 h 12"/>
                <a:gd name="T70" fmla="*/ 1708704698 w 18"/>
                <a:gd name="T71" fmla="*/ 2147483647 h 12"/>
                <a:gd name="T72" fmla="*/ 2147483647 w 18"/>
                <a:gd name="T73" fmla="*/ 2147483647 h 12"/>
                <a:gd name="T74" fmla="*/ 2147483647 w 18"/>
                <a:gd name="T75" fmla="*/ 2147483647 h 12"/>
                <a:gd name="T76" fmla="*/ 2147483647 w 18"/>
                <a:gd name="T77" fmla="*/ 2147483647 h 12"/>
                <a:gd name="T78" fmla="*/ 1708704698 w 18"/>
                <a:gd name="T79" fmla="*/ 2147483647 h 12"/>
                <a:gd name="T80" fmla="*/ 2147483647 w 18"/>
                <a:gd name="T81" fmla="*/ 2147483647 h 12"/>
                <a:gd name="T82" fmla="*/ 2147483647 w 18"/>
                <a:gd name="T83" fmla="*/ 1304225105 h 12"/>
                <a:gd name="T84" fmla="*/ 2147483647 w 18"/>
                <a:gd name="T85" fmla="*/ 586230307 h 12"/>
                <a:gd name="T86" fmla="*/ 1708704698 w 18"/>
                <a:gd name="T87" fmla="*/ 0 h 12"/>
                <a:gd name="T88" fmla="*/ 0 w 18"/>
                <a:gd name="T89" fmla="*/ 586230307 h 12"/>
                <a:gd name="T90" fmla="*/ 0 w 18"/>
                <a:gd name="T91" fmla="*/ 1304225105 h 12"/>
                <a:gd name="T92" fmla="*/ 0 w 18"/>
                <a:gd name="T93" fmla="*/ 2147483647 h 12"/>
                <a:gd name="T94" fmla="*/ 1708704698 w 18"/>
                <a:gd name="T95" fmla="*/ 2147483647 h 12"/>
                <a:gd name="T96" fmla="*/ 0 w 18"/>
                <a:gd name="T97" fmla="*/ 2147483647 h 12"/>
                <a:gd name="T98" fmla="*/ 0 w 18"/>
                <a:gd name="T99" fmla="*/ 2147483647 h 12"/>
                <a:gd name="T100" fmla="*/ 0 w 18"/>
                <a:gd name="T101" fmla="*/ 2147483647 h 12"/>
                <a:gd name="T102" fmla="*/ 1708704698 w 18"/>
                <a:gd name="T103" fmla="*/ 2147483647 h 12"/>
                <a:gd name="T104" fmla="*/ 0 w 18"/>
                <a:gd name="T105" fmla="*/ 2147483647 h 12"/>
                <a:gd name="T106" fmla="*/ 0 w 18"/>
                <a:gd name="T107" fmla="*/ 2147483647 h 1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8"/>
                <a:gd name="T163" fmla="*/ 0 h 12"/>
                <a:gd name="T164" fmla="*/ 18 w 18"/>
                <a:gd name="T165" fmla="*/ 12 h 1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8" h="12">
                  <a:moveTo>
                    <a:pt x="0" y="10"/>
                  </a:moveTo>
                  <a:cubicBezTo>
                    <a:pt x="0" y="10"/>
                    <a:pt x="0" y="11"/>
                    <a:pt x="0" y="11"/>
                  </a:cubicBezTo>
                  <a:cubicBezTo>
                    <a:pt x="1" y="12"/>
                    <a:pt x="1" y="12"/>
                    <a:pt x="2" y="12"/>
                  </a:cubicBezTo>
                  <a:cubicBezTo>
                    <a:pt x="2" y="12"/>
                    <a:pt x="3" y="12"/>
                    <a:pt x="3" y="11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4" y="11"/>
                  </a:cubicBezTo>
                  <a:cubicBezTo>
                    <a:pt x="5" y="12"/>
                    <a:pt x="5" y="12"/>
                    <a:pt x="6" y="12"/>
                  </a:cubicBezTo>
                  <a:cubicBezTo>
                    <a:pt x="6" y="12"/>
                    <a:pt x="7" y="12"/>
                    <a:pt x="7" y="11"/>
                  </a:cubicBezTo>
                  <a:cubicBezTo>
                    <a:pt x="8" y="11"/>
                    <a:pt x="8" y="10"/>
                    <a:pt x="8" y="10"/>
                  </a:cubicBezTo>
                  <a:cubicBezTo>
                    <a:pt x="8" y="10"/>
                    <a:pt x="8" y="11"/>
                    <a:pt x="8" y="11"/>
                  </a:cubicBezTo>
                  <a:cubicBezTo>
                    <a:pt x="9" y="12"/>
                    <a:pt x="9" y="12"/>
                    <a:pt x="10" y="12"/>
                  </a:cubicBezTo>
                  <a:cubicBezTo>
                    <a:pt x="11" y="12"/>
                    <a:pt x="11" y="12"/>
                    <a:pt x="11" y="11"/>
                  </a:cubicBezTo>
                  <a:cubicBezTo>
                    <a:pt x="12" y="11"/>
                    <a:pt x="12" y="10"/>
                    <a:pt x="12" y="10"/>
                  </a:cubicBezTo>
                  <a:cubicBezTo>
                    <a:pt x="12" y="10"/>
                    <a:pt x="12" y="11"/>
                    <a:pt x="13" y="11"/>
                  </a:cubicBezTo>
                  <a:cubicBezTo>
                    <a:pt x="13" y="12"/>
                    <a:pt x="14" y="12"/>
                    <a:pt x="14" y="12"/>
                  </a:cubicBezTo>
                  <a:cubicBezTo>
                    <a:pt x="15" y="12"/>
                    <a:pt x="15" y="12"/>
                    <a:pt x="16" y="11"/>
                  </a:cubicBezTo>
                  <a:cubicBezTo>
                    <a:pt x="16" y="11"/>
                    <a:pt x="16" y="10"/>
                    <a:pt x="16" y="10"/>
                  </a:cubicBezTo>
                  <a:cubicBezTo>
                    <a:pt x="16" y="10"/>
                    <a:pt x="16" y="11"/>
                    <a:pt x="17" y="11"/>
                  </a:cubicBezTo>
                  <a:cubicBezTo>
                    <a:pt x="17" y="11"/>
                    <a:pt x="17" y="11"/>
                    <a:pt x="18" y="12"/>
                  </a:cubicBezTo>
                  <a:lnTo>
                    <a:pt x="18" y="8"/>
                  </a:lnTo>
                  <a:cubicBezTo>
                    <a:pt x="17" y="8"/>
                    <a:pt x="17" y="8"/>
                    <a:pt x="17" y="8"/>
                  </a:cubicBezTo>
                  <a:cubicBezTo>
                    <a:pt x="16" y="9"/>
                    <a:pt x="16" y="9"/>
                    <a:pt x="16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5" y="8"/>
                    <a:pt x="15" y="8"/>
                    <a:pt x="14" y="8"/>
                  </a:cubicBezTo>
                  <a:cubicBezTo>
                    <a:pt x="14" y="8"/>
                    <a:pt x="13" y="8"/>
                    <a:pt x="13" y="8"/>
                  </a:cubicBezTo>
                  <a:cubicBezTo>
                    <a:pt x="12" y="9"/>
                    <a:pt x="12" y="9"/>
                    <a:pt x="12" y="10"/>
                  </a:cubicBezTo>
                  <a:cubicBezTo>
                    <a:pt x="12" y="9"/>
                    <a:pt x="12" y="9"/>
                    <a:pt x="11" y="9"/>
                  </a:cubicBezTo>
                  <a:cubicBezTo>
                    <a:pt x="11" y="8"/>
                    <a:pt x="11" y="8"/>
                    <a:pt x="10" y="8"/>
                  </a:cubicBezTo>
                  <a:cubicBezTo>
                    <a:pt x="9" y="8"/>
                    <a:pt x="9" y="8"/>
                    <a:pt x="8" y="8"/>
                  </a:cubicBezTo>
                  <a:cubicBezTo>
                    <a:pt x="8" y="9"/>
                    <a:pt x="8" y="9"/>
                    <a:pt x="8" y="10"/>
                  </a:cubicBezTo>
                  <a:cubicBezTo>
                    <a:pt x="8" y="9"/>
                    <a:pt x="8" y="9"/>
                    <a:pt x="7" y="9"/>
                  </a:cubicBezTo>
                  <a:cubicBezTo>
                    <a:pt x="7" y="8"/>
                    <a:pt x="6" y="8"/>
                    <a:pt x="6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4" y="9"/>
                    <a:pt x="4" y="9"/>
                    <a:pt x="4" y="10"/>
                  </a:cubicBezTo>
                  <a:cubicBezTo>
                    <a:pt x="4" y="9"/>
                    <a:pt x="3" y="9"/>
                    <a:pt x="3" y="9"/>
                  </a:cubicBezTo>
                  <a:cubicBezTo>
                    <a:pt x="3" y="8"/>
                    <a:pt x="2" y="8"/>
                    <a:pt x="2" y="8"/>
                  </a:cubicBezTo>
                  <a:cubicBezTo>
                    <a:pt x="2" y="8"/>
                    <a:pt x="3" y="8"/>
                    <a:pt x="3" y="7"/>
                  </a:cubicBezTo>
                  <a:cubicBezTo>
                    <a:pt x="3" y="7"/>
                    <a:pt x="4" y="7"/>
                    <a:pt x="4" y="6"/>
                  </a:cubicBezTo>
                  <a:cubicBezTo>
                    <a:pt x="4" y="6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2" y="4"/>
                    <a:pt x="3" y="4"/>
                    <a:pt x="3" y="4"/>
                  </a:cubicBezTo>
                  <a:cubicBezTo>
                    <a:pt x="3" y="3"/>
                    <a:pt x="4" y="3"/>
                    <a:pt x="4" y="2"/>
                  </a:cubicBezTo>
                  <a:cubicBezTo>
                    <a:pt x="4" y="2"/>
                    <a:pt x="3" y="1"/>
                    <a:pt x="3" y="1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4"/>
                    <a:pt x="1" y="4"/>
                    <a:pt x="2" y="4"/>
                  </a:cubicBezTo>
                  <a:cubicBezTo>
                    <a:pt x="1" y="4"/>
                    <a:pt x="1" y="4"/>
                    <a:pt x="0" y="5"/>
                  </a:cubicBezTo>
                  <a:cubicBezTo>
                    <a:pt x="0" y="5"/>
                    <a:pt x="0" y="6"/>
                    <a:pt x="0" y="6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8"/>
                    <a:pt x="1" y="8"/>
                    <a:pt x="2" y="8"/>
                  </a:cubicBezTo>
                  <a:cubicBezTo>
                    <a:pt x="1" y="8"/>
                    <a:pt x="1" y="8"/>
                    <a:pt x="0" y="8"/>
                  </a:cubicBezTo>
                  <a:cubicBezTo>
                    <a:pt x="0" y="9"/>
                    <a:pt x="0" y="9"/>
                    <a:pt x="0" y="10"/>
                  </a:cubicBez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  <p:sp>
          <p:nvSpPr>
            <p:cNvPr id="3183" name="Freeform 108"/>
            <p:cNvSpPr>
              <a:spLocks/>
            </p:cNvSpPr>
            <p:nvPr/>
          </p:nvSpPr>
          <p:spPr bwMode="auto">
            <a:xfrm>
              <a:off x="0" y="4172"/>
              <a:ext cx="11" cy="22"/>
            </a:xfrm>
            <a:custGeom>
              <a:avLst/>
              <a:gdLst>
                <a:gd name="T0" fmla="*/ 0 w 2"/>
                <a:gd name="T1" fmla="*/ 2147483647 h 4"/>
                <a:gd name="T2" fmla="*/ 0 w 2"/>
                <a:gd name="T3" fmla="*/ 2147483647 h 4"/>
                <a:gd name="T4" fmla="*/ 833075539 w 2"/>
                <a:gd name="T5" fmla="*/ 2147483647 h 4"/>
                <a:gd name="T6" fmla="*/ 1519689579 w 2"/>
                <a:gd name="T7" fmla="*/ 1519689579 h 4"/>
                <a:gd name="T8" fmla="*/ 833075539 w 2"/>
                <a:gd name="T9" fmla="*/ 833075539 h 4"/>
                <a:gd name="T10" fmla="*/ 0 w 2"/>
                <a:gd name="T11" fmla="*/ 0 h 4"/>
                <a:gd name="T12" fmla="*/ 0 w 2"/>
                <a:gd name="T13" fmla="*/ 0 h 4"/>
                <a:gd name="T14" fmla="*/ 0 w 2"/>
                <a:gd name="T15" fmla="*/ 2147483647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4"/>
                <a:gd name="T26" fmla="*/ 2 w 2"/>
                <a:gd name="T27" fmla="*/ 4 h 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4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1" y="4"/>
                    <a:pt x="1" y="4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rgbClr val="FFD6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kumimoji="1" lang="ko-KR" altLang="en-US">
                <a:solidFill>
                  <a:prstClr val="black"/>
                </a:solidFill>
                <a:latin typeface="굴림" charset="-127"/>
                <a:ea typeface="굴림" charset="-127"/>
              </a:endParaRPr>
            </a:p>
          </p:txBody>
        </p:sp>
      </p:grpSp>
      <p:grpSp>
        <p:nvGrpSpPr>
          <p:cNvPr id="3" name="그룹 113"/>
          <p:cNvGrpSpPr>
            <a:grpSpLocks/>
          </p:cNvGrpSpPr>
          <p:nvPr/>
        </p:nvGrpSpPr>
        <p:grpSpPr bwMode="auto">
          <a:xfrm>
            <a:off x="2124074" y="1412875"/>
            <a:ext cx="6408738" cy="1223963"/>
            <a:chOff x="1979712" y="4077074"/>
            <a:chExt cx="1466335" cy="1184276"/>
          </a:xfrm>
        </p:grpSpPr>
        <p:sp>
          <p:nvSpPr>
            <p:cNvPr id="3078" name="AutoShape 4"/>
            <p:cNvSpPr>
              <a:spLocks noChangeArrowheads="1"/>
            </p:cNvSpPr>
            <p:nvPr/>
          </p:nvSpPr>
          <p:spPr bwMode="gray">
            <a:xfrm>
              <a:off x="1979712" y="4077074"/>
              <a:ext cx="1466335" cy="1184276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rgbClr val="99CC00"/>
                </a:gs>
                <a:gs pos="100000">
                  <a:srgbClr val="6B8E00"/>
                </a:gs>
              </a:gsLst>
              <a:lin ang="5400000" scaled="1"/>
            </a:gradFill>
            <a:ln w="38100">
              <a:solidFill>
                <a:srgbClr val="FEFEF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2" name="Freeform 5"/>
            <p:cNvSpPr>
              <a:spLocks/>
            </p:cNvSpPr>
            <p:nvPr/>
          </p:nvSpPr>
          <p:spPr bwMode="gray">
            <a:xfrm>
              <a:off x="2012664" y="4216399"/>
              <a:ext cx="319216" cy="592138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0" y="118"/>
                </a:cxn>
                <a:cxn ang="0">
                  <a:pos x="0" y="589"/>
                </a:cxn>
                <a:cxn ang="0">
                  <a:pos x="161" y="174"/>
                </a:cxn>
                <a:cxn ang="0">
                  <a:pos x="589" y="0"/>
                </a:cxn>
                <a:cxn ang="0">
                  <a:pos x="118" y="0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rgbClr val="99CC00">
                    <a:gamma/>
                    <a:tint val="54510"/>
                    <a:invGamma/>
                  </a:srgbClr>
                </a:gs>
                <a:gs pos="50000">
                  <a:srgbClr val="99CC00">
                    <a:alpha val="0"/>
                  </a:srgbClr>
                </a:gs>
                <a:gs pos="100000">
                  <a:srgbClr val="99CC00">
                    <a:gamma/>
                    <a:tint val="54510"/>
                    <a:invGamma/>
                  </a:srgbClr>
                </a:gs>
              </a:gsLst>
              <a:lin ang="27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Text Box 6"/>
            <p:cNvSpPr txBox="1">
              <a:spLocks noChangeArrowheads="1"/>
            </p:cNvSpPr>
            <p:nvPr/>
          </p:nvSpPr>
          <p:spPr bwMode="gray">
            <a:xfrm>
              <a:off x="2127913" y="4285998"/>
              <a:ext cx="933873" cy="6253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ko-KR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마가복음 </a:t>
              </a:r>
              <a:r>
                <a:rPr lang="en-US" altLang="ko-KR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14</a:t>
              </a:r>
              <a:r>
                <a:rPr lang="ko-KR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 </a:t>
              </a:r>
              <a:r>
                <a:rPr lang="en-US" altLang="ko-KR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3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절</a:t>
              </a:r>
              <a:endParaRPr lang="en-US" altLang="ko-KR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119839" y="3005462"/>
            <a:ext cx="6408737" cy="24929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ko-KR" sz="2600" b="1" dirty="0">
                <a:solidFill>
                  <a:prstClr val="black"/>
                </a:solidFill>
              </a:rPr>
              <a:t>“</a:t>
            </a:r>
            <a:r>
              <a:rPr lang="ko-KR" altLang="en-US" sz="2600" b="1" dirty="0">
                <a:solidFill>
                  <a:prstClr val="black"/>
                </a:solidFill>
              </a:rPr>
              <a:t>예수께서 베다니 나병환자 시몬의 집에서 식사하실 때에 한 여자가 매우 값진 향유 곧 순전한 나드 한 옥합을 가지고 와서 그 옥합을 깨뜨려 예수의 머리에 부으니</a:t>
            </a:r>
            <a:r>
              <a:rPr lang="en-US" altLang="ko-KR" sz="2600" b="1" dirty="0">
                <a:solidFill>
                  <a:prstClr val="black"/>
                </a:solidFill>
              </a:rPr>
              <a:t>”</a:t>
            </a:r>
            <a:endParaRPr lang="ko-KR" altLang="en-US" sz="2600" b="1" dirty="0">
              <a:solidFill>
                <a:prstClr val="black"/>
              </a:solidFill>
            </a:endParaRPr>
          </a:p>
        </p:txBody>
      </p:sp>
      <p:pic>
        <p:nvPicPr>
          <p:cNvPr id="3077" name="그림 113" descr="3231232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2875"/>
            <a:ext cx="1577975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5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laser.wav"/>
          </p:stSnd>
        </p:sndAc>
      </p:transition>
    </mc:Choice>
    <mc:Fallback xmlns="">
      <p:transition spd="slow">
        <p:blinds dir="vert"/>
        <p:sndAc>
          <p:stSnd>
            <p:snd r:embed="rId4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FF6600">
                  <a:shade val="30000"/>
                  <a:satMod val="115000"/>
                </a:srgbClr>
              </a:gs>
              <a:gs pos="50000">
                <a:srgbClr val="FF6600">
                  <a:shade val="67500"/>
                  <a:satMod val="115000"/>
                </a:srgbClr>
              </a:gs>
              <a:gs pos="100000">
                <a:srgbClr val="FF66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15938" y="585788"/>
            <a:ext cx="8088312" cy="579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619250" y="2205038"/>
            <a:ext cx="5976938" cy="23034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4000" b="1" dirty="0">
                <a:solidFill>
                  <a:srgbClr val="009900"/>
                </a:solidFill>
              </a:rPr>
              <a:t>귀한 것을 드려요</a:t>
            </a:r>
            <a:endParaRPr lang="ko-KR" altLang="en-US" sz="4000" b="1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6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4"/>
            <a:ext cx="3456384" cy="5184576"/>
          </a:xfrm>
        </p:spPr>
      </p:pic>
      <p:sp>
        <p:nvSpPr>
          <p:cNvPr id="5" name="오른쪽 화살표 4"/>
          <p:cNvSpPr/>
          <p:nvPr/>
        </p:nvSpPr>
        <p:spPr>
          <a:xfrm>
            <a:off x="4283968" y="2420888"/>
            <a:ext cx="936104" cy="1152128"/>
          </a:xfrm>
          <a:prstGeom prst="rightArrow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11" t="2551" r="13720"/>
          <a:stretch/>
        </p:blipFill>
        <p:spPr>
          <a:xfrm>
            <a:off x="5364088" y="332656"/>
            <a:ext cx="3456384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71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모서리가 둥근 직사각형 4"/>
          <p:cNvSpPr/>
          <p:nvPr/>
        </p:nvSpPr>
        <p:spPr>
          <a:xfrm>
            <a:off x="251520" y="188640"/>
            <a:ext cx="4464496" cy="242654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>
                <a:ln w="11430"/>
                <a:solidFill>
                  <a:srgbClr val="C00000"/>
                </a:solidFill>
              </a:rPr>
              <a:t>매우 값진 향유 옥합</a:t>
            </a:r>
            <a:endParaRPr lang="en-US" altLang="ko-KR" sz="2800" b="1" spc="50" dirty="0">
              <a:ln w="11430"/>
              <a:solidFill>
                <a:srgbClr val="C00000"/>
              </a:solidFill>
            </a:endParaRPr>
          </a:p>
          <a:p>
            <a:pPr algn="ctr"/>
            <a:endParaRPr lang="en-US" altLang="ko-KR" sz="2800" b="1" spc="50" dirty="0">
              <a:ln w="11430"/>
              <a:solidFill>
                <a:srgbClr val="C00000"/>
              </a:solidFill>
            </a:endParaRPr>
          </a:p>
          <a:p>
            <a:pPr algn="ctr"/>
            <a:r>
              <a:rPr lang="ko-KR" altLang="en-US" sz="2800" b="1" spc="50" dirty="0">
                <a:ln w="11430"/>
                <a:solidFill>
                  <a:srgbClr val="C00000"/>
                </a:solidFill>
              </a:rPr>
              <a:t>향유 </a:t>
            </a:r>
            <a:r>
              <a:rPr lang="en-US" altLang="ko-KR" sz="2800" b="1" spc="50" dirty="0">
                <a:ln w="11430"/>
                <a:solidFill>
                  <a:srgbClr val="C00000"/>
                </a:solidFill>
              </a:rPr>
              <a:t>300</a:t>
            </a:r>
            <a:r>
              <a:rPr lang="ko-KR" altLang="en-US" sz="2800" b="1" spc="50" dirty="0">
                <a:ln w="11430"/>
                <a:solidFill>
                  <a:srgbClr val="C00000"/>
                </a:solidFill>
              </a:rPr>
              <a:t>백 데나리온</a:t>
            </a:r>
            <a:endParaRPr lang="en-US" altLang="ko-KR" sz="2800" b="1" spc="50" dirty="0">
              <a:ln w="11430"/>
              <a:solidFill>
                <a:srgbClr val="C00000"/>
              </a:solidFill>
            </a:endParaRPr>
          </a:p>
          <a:p>
            <a:pPr algn="ctr"/>
            <a:endParaRPr lang="en-US" altLang="ko-KR" sz="2800" b="1" spc="50" dirty="0">
              <a:ln w="11430"/>
              <a:solidFill>
                <a:srgbClr val="C00000"/>
              </a:solidFill>
            </a:endParaRPr>
          </a:p>
          <a:p>
            <a:pPr algn="ctr"/>
            <a:r>
              <a:rPr lang="ko-KR" altLang="en-US" sz="2800" b="1" spc="50" dirty="0">
                <a:ln w="11430"/>
                <a:solidFill>
                  <a:srgbClr val="C00000"/>
                </a:solidFill>
              </a:rPr>
              <a:t>보통 사람 </a:t>
            </a:r>
            <a:r>
              <a:rPr lang="en-US" altLang="ko-KR" sz="2800" b="1" spc="50" dirty="0">
                <a:ln w="11430"/>
                <a:solidFill>
                  <a:srgbClr val="C00000"/>
                </a:solidFill>
              </a:rPr>
              <a:t>1</a:t>
            </a:r>
            <a:r>
              <a:rPr lang="ko-KR" altLang="en-US" sz="2800" b="1" spc="50" dirty="0">
                <a:ln w="11430"/>
                <a:solidFill>
                  <a:srgbClr val="C00000"/>
                </a:solidFill>
              </a:rPr>
              <a:t>년치 월급</a:t>
            </a:r>
            <a:endParaRPr lang="ko-KR" altLang="en-US" sz="2800" b="1" spc="50" dirty="0">
              <a:ln w="11430"/>
              <a:solidFill>
                <a:srgbClr val="C00000"/>
              </a:solidFill>
            </a:endParaRPr>
          </a:p>
        </p:txBody>
      </p:sp>
      <p:sp>
        <p:nvSpPr>
          <p:cNvPr id="6" name="아래쪽 화살표 5"/>
          <p:cNvSpPr/>
          <p:nvPr/>
        </p:nvSpPr>
        <p:spPr>
          <a:xfrm>
            <a:off x="2195736" y="908720"/>
            <a:ext cx="576064" cy="2268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아래쪽 화살표 6"/>
          <p:cNvSpPr/>
          <p:nvPr/>
        </p:nvSpPr>
        <p:spPr>
          <a:xfrm>
            <a:off x="2195736" y="1761950"/>
            <a:ext cx="576064" cy="22689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364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저장 데이터 6"/>
          <p:cNvSpPr/>
          <p:nvPr/>
        </p:nvSpPr>
        <p:spPr>
          <a:xfrm>
            <a:off x="467544" y="692696"/>
            <a:ext cx="8352928" cy="1368152"/>
          </a:xfrm>
          <a:prstGeom prst="flowChartOnlineStorag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>
                <a:solidFill>
                  <a:prstClr val="white"/>
                </a:solidFill>
              </a:rPr>
              <a:t>하나님께 귀한 사람이 되자 </a:t>
            </a:r>
            <a:endParaRPr lang="ko-KR" altLang="en-US" sz="3200" b="1" dirty="0">
              <a:solidFill>
                <a:prstClr val="white"/>
              </a:solidFill>
            </a:endParaRPr>
          </a:p>
        </p:txBody>
      </p:sp>
      <p:sp>
        <p:nvSpPr>
          <p:cNvPr id="8" name="순서도: 저장 데이터 7"/>
          <p:cNvSpPr/>
          <p:nvPr/>
        </p:nvSpPr>
        <p:spPr>
          <a:xfrm>
            <a:off x="467544" y="2564904"/>
            <a:ext cx="8352928" cy="1368152"/>
          </a:xfrm>
          <a:prstGeom prst="flowChartOnlineStorag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>
                <a:solidFill>
                  <a:prstClr val="white"/>
                </a:solidFill>
              </a:rPr>
              <a:t>세상에서 위대한 사람이 되자 </a:t>
            </a:r>
            <a:endParaRPr lang="ko-KR" altLang="en-US" sz="3200" b="1" dirty="0">
              <a:solidFill>
                <a:prstClr val="white"/>
              </a:solidFill>
            </a:endParaRPr>
          </a:p>
        </p:txBody>
      </p:sp>
      <p:sp>
        <p:nvSpPr>
          <p:cNvPr id="9" name="순서도: 저장 데이터 8"/>
          <p:cNvSpPr/>
          <p:nvPr/>
        </p:nvSpPr>
        <p:spPr>
          <a:xfrm>
            <a:off x="539552" y="4509120"/>
            <a:ext cx="8352928" cy="1368152"/>
          </a:xfrm>
          <a:prstGeom prst="flowChartOnlineStorag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b="1" dirty="0">
                <a:solidFill>
                  <a:prstClr val="white"/>
                </a:solidFill>
              </a:rPr>
              <a:t>지금부터 열심히 준비하자</a:t>
            </a:r>
            <a:endParaRPr lang="ko-KR" altLang="en-US" sz="32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2" name="chimes.wav"/>
          </p:stSnd>
        </p:sndAc>
      </p:transition>
    </mc:Choice>
    <mc:Fallback xmlns="">
      <p:transition spd="slow">
        <p:blinds dir="vert"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화면 슬라이드 쇼(4:3)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uk</dc:creator>
  <cp:lastModifiedBy>uk</cp:lastModifiedBy>
  <cp:revision>1</cp:revision>
  <dcterms:created xsi:type="dcterms:W3CDTF">2012-09-08T07:59:41Z</dcterms:created>
  <dcterms:modified xsi:type="dcterms:W3CDTF">2012-09-08T08:00:22Z</dcterms:modified>
</cp:coreProperties>
</file>