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45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AA3C6E-333A-49E6-A0E6-BB7BEF77249F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B575-D37F-4283-8A44-76E8E9E31C31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C682D-623E-4085-842F-22C27E07F11F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F265-CB9E-4B46-B6FC-5897A878355B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F8C6B-59B6-4124-97C6-D2E9E8A69A18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F91B6-4260-485A-B934-4750AD4902F2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50DEC-9C37-43A1-9DEF-BC4D11D50898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93F9-916F-4CDF-8BF2-4D52872C09A1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646B-DB7B-4618-A3CE-DD141F4AADB2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4784-F442-4D54-A1C3-CDDF8D4E251D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2C7C-C7A3-4B65-97BE-0B264E2B2E78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5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35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35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51646-565C-42D0-AFD9-D46654F3EAC3}" type="slidenum">
              <a:rPr lang="en-US" altLang="ko-K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827088" y="333375"/>
            <a:ext cx="7197725" cy="1800225"/>
          </a:xfrm>
          <a:prstGeom prst="ellipseRibbon">
            <a:avLst>
              <a:gd name="adj1" fmla="val 26454"/>
              <a:gd name="adj2" fmla="val 63565"/>
              <a:gd name="adj3" fmla="val 125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i="1" u="sng" dirty="0">
                <a:solidFill>
                  <a:srgbClr val="FFFFFF"/>
                </a:solidFill>
                <a:latin typeface="궁서" pitchFamily="18" charset="-127"/>
                <a:ea typeface="궁서" pitchFamily="18" charset="-127"/>
              </a:rPr>
              <a:t>토요일  </a:t>
            </a:r>
            <a:r>
              <a:rPr kumimoji="1" lang="en-US" altLang="ko-KR" sz="3600" b="1" i="1" u="sng" dirty="0">
                <a:solidFill>
                  <a:srgbClr val="FFFFFF"/>
                </a:solidFill>
                <a:latin typeface="궁서" pitchFamily="18" charset="-127"/>
                <a:ea typeface="궁서" pitchFamily="18" charset="-127"/>
              </a:rPr>
              <a:t>2</a:t>
            </a:r>
            <a:r>
              <a:rPr kumimoji="1" lang="ko-KR" altLang="en-US" sz="3600" b="1" i="1" u="sng" dirty="0">
                <a:solidFill>
                  <a:srgbClr val="FFFFFF"/>
                </a:solidFill>
                <a:latin typeface="궁서" pitchFamily="18" charset="-127"/>
                <a:ea typeface="궁서" pitchFamily="18" charset="-127"/>
              </a:rPr>
              <a:t>시 게임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785918" y="3071810"/>
            <a:ext cx="5473700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>
                <a:solidFill>
                  <a:srgbClr val="FFFFFF"/>
                </a:solidFill>
                <a:latin typeface="MD개성체" pitchFamily="18" charset="-127"/>
                <a:ea typeface="MD개성체" pitchFamily="18" charset="-127"/>
              </a:rPr>
              <a:t>지나가는 숫자를 맞히세요</a:t>
            </a:r>
            <a:r>
              <a:rPr kumimoji="1" lang="en-US" altLang="ko-KR" sz="3200">
                <a:solidFill>
                  <a:srgbClr val="FFFFFF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187450" y="333375"/>
            <a:ext cx="7129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err="1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세번째</a:t>
            </a:r>
            <a:r>
              <a:rPr kumimoji="1" lang="ko-KR" altLang="en-US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 문제 </a:t>
            </a:r>
            <a:r>
              <a:rPr kumimoji="1" lang="en-US" altLang="ko-KR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- 2</a:t>
            </a:r>
            <a:endParaRPr kumimoji="1" lang="ko-KR" altLang="en-US" sz="4800" dirty="0">
              <a:solidFill>
                <a:srgbClr val="FFFFFF"/>
              </a:solidFill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-6084888" y="2997200"/>
            <a:ext cx="5180013" cy="3009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학산초등학교짱</a:t>
            </a:r>
            <a:endParaRPr kumimoji="1" lang="ko-KR" alt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339975" y="2565400"/>
            <a:ext cx="5180013" cy="3009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학산초등학교짱</a:t>
            </a:r>
            <a:endParaRPr kumimoji="1" lang="ko-KR" alt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1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 descr="1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 descr="117402989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%B8%B0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333375"/>
            <a:ext cx="82073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b="1" dirty="0" smtClean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연    </a:t>
            </a:r>
            <a:r>
              <a:rPr kumimoji="1" lang="ko-KR" altLang="en-US" sz="4800" b="1" dirty="0" err="1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습</a:t>
            </a:r>
            <a:r>
              <a:rPr kumimoji="1" lang="ko-KR" altLang="en-US" sz="4800" b="1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 </a:t>
            </a:r>
            <a:r>
              <a:rPr kumimoji="1" lang="ko-KR" altLang="en-US" sz="4800" b="1" dirty="0" smtClean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   문    제</a:t>
            </a:r>
            <a:endParaRPr kumimoji="1" lang="ko-KR" altLang="en-US" sz="4800" b="1" dirty="0">
              <a:solidFill>
                <a:srgbClr val="FFFFFF"/>
              </a:solidFill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-7165975" y="3357563"/>
            <a:ext cx="68405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궁서체"/>
                <a:ea typeface="궁서체"/>
              </a:rPr>
              <a:t>56743</a:t>
            </a:r>
            <a:endParaRPr kumimoji="1" lang="ko-KR" altLang="en-US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궁서체"/>
              <a:ea typeface="궁서체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042988" y="2997200"/>
            <a:ext cx="68405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궁서체"/>
                <a:ea typeface="궁서체"/>
              </a:rPr>
              <a:t>156743</a:t>
            </a:r>
            <a:endParaRPr kumimoji="1" lang="ko-KR" altLang="en-US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궁서체"/>
              <a:ea typeface="궁서체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333375"/>
            <a:ext cx="82073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err="1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첫번째</a:t>
            </a:r>
            <a:r>
              <a:rPr kumimoji="1" lang="ko-KR" altLang="en-US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 문제 </a:t>
            </a:r>
            <a:r>
              <a:rPr kumimoji="1" lang="en-US" altLang="ko-KR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- 1</a:t>
            </a:r>
            <a:endParaRPr kumimoji="1" lang="ko-KR" altLang="en-US" sz="4800" dirty="0">
              <a:solidFill>
                <a:srgbClr val="FFFFFF"/>
              </a:solidFill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-7165975" y="3357563"/>
            <a:ext cx="68405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궁서체"/>
                <a:ea typeface="궁서체"/>
              </a:rPr>
              <a:t>86647</a:t>
            </a:r>
            <a:endParaRPr kumimoji="1" lang="ko-KR" altLang="en-US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궁서체"/>
              <a:ea typeface="궁서체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042988" y="2997200"/>
            <a:ext cx="68405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궁서체"/>
                <a:ea typeface="궁서체"/>
              </a:rPr>
              <a:t>86647</a:t>
            </a:r>
            <a:endParaRPr kumimoji="1" lang="ko-KR" altLang="en-US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궁서체"/>
              <a:ea typeface="궁서체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333375"/>
            <a:ext cx="82073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err="1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첫번째</a:t>
            </a:r>
            <a:r>
              <a:rPr kumimoji="1" lang="ko-KR" altLang="en-US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 문제 </a:t>
            </a:r>
            <a:r>
              <a:rPr kumimoji="1" lang="en-US" altLang="ko-KR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- 2</a:t>
            </a:r>
            <a:endParaRPr kumimoji="1" lang="ko-KR" altLang="en-US" sz="4800" dirty="0">
              <a:solidFill>
                <a:srgbClr val="FFFFFF"/>
              </a:solidFill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-7165975" y="3357563"/>
            <a:ext cx="68405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궁서체"/>
                <a:ea typeface="궁서체"/>
              </a:rPr>
              <a:t>94764</a:t>
            </a:r>
            <a:endParaRPr kumimoji="1" lang="ko-KR" altLang="en-US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궁서체"/>
              <a:ea typeface="궁서체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042988" y="2997200"/>
            <a:ext cx="68405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궁서체"/>
                <a:ea typeface="궁서체"/>
              </a:rPr>
              <a:t>94764</a:t>
            </a:r>
            <a:endParaRPr kumimoji="1" lang="ko-KR" altLang="en-US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궁서체"/>
              <a:ea typeface="궁서체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333375"/>
            <a:ext cx="82073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err="1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첫번째</a:t>
            </a:r>
            <a:r>
              <a:rPr kumimoji="1" lang="ko-KR" altLang="en-US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 문제 </a:t>
            </a:r>
            <a:r>
              <a:rPr kumimoji="1" lang="en-US" altLang="ko-KR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- 3</a:t>
            </a:r>
            <a:endParaRPr kumimoji="1" lang="ko-KR" altLang="en-US" sz="4800" dirty="0">
              <a:solidFill>
                <a:srgbClr val="FFFFFF"/>
              </a:solidFill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-7165975" y="3357563"/>
            <a:ext cx="68405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궁서체"/>
                <a:ea typeface="궁서체"/>
              </a:rPr>
              <a:t>108224</a:t>
            </a:r>
            <a:endParaRPr kumimoji="1" lang="ko-KR" altLang="en-US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궁서체"/>
              <a:ea typeface="궁서체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042988" y="2997200"/>
            <a:ext cx="68405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궁서체"/>
                <a:ea typeface="궁서체"/>
              </a:rPr>
              <a:t>108224</a:t>
            </a:r>
            <a:endParaRPr kumimoji="1" lang="ko-KR" altLang="en-US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궁서체"/>
              <a:ea typeface="궁서체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476250"/>
            <a:ext cx="7921625" cy="93662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err="1">
                <a:latin typeface="!백묵 갑돌이체(굵은)" pitchFamily="2" charset="-127"/>
                <a:ea typeface="!백묵 갑돌이체(굵은)" pitchFamily="2" charset="-127"/>
              </a:rPr>
              <a:t>두번째</a:t>
            </a:r>
            <a:r>
              <a:rPr kumimoji="1" lang="ko-KR" altLang="en-US" sz="4800" dirty="0">
                <a:latin typeface="!백묵 갑돌이체(굵은)" pitchFamily="2" charset="-127"/>
                <a:ea typeface="!백묵 갑돌이체(굵은)" pitchFamily="2" charset="-127"/>
              </a:rPr>
              <a:t> 문제 </a:t>
            </a:r>
            <a:r>
              <a:rPr kumimoji="1" lang="en-US" altLang="ko-KR" sz="4800" dirty="0">
                <a:latin typeface="!백묵 갑돌이체(굵은)" pitchFamily="2" charset="-127"/>
                <a:ea typeface="!백묵 갑돌이체(굵은)" pitchFamily="2" charset="-127"/>
              </a:rPr>
              <a:t>-1</a:t>
            </a:r>
            <a:endParaRPr kumimoji="1" lang="ko-KR" altLang="en-US" sz="4800" dirty="0"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-6373813" y="3068638"/>
            <a:ext cx="5372100" cy="12461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735938</a:t>
            </a:r>
            <a:endParaRPr kumimoji="1"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5372100" cy="1246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735938</a:t>
            </a:r>
            <a:endParaRPr kumimoji="1"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476250"/>
            <a:ext cx="7921625" cy="93662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err="1">
                <a:latin typeface="!백묵 갑돌이체(굵은)" pitchFamily="2" charset="-127"/>
                <a:ea typeface="!백묵 갑돌이체(굵은)" pitchFamily="2" charset="-127"/>
              </a:rPr>
              <a:t>두번째</a:t>
            </a:r>
            <a:r>
              <a:rPr kumimoji="1" lang="ko-KR" altLang="en-US" sz="4800" dirty="0">
                <a:latin typeface="!백묵 갑돌이체(굵은)" pitchFamily="2" charset="-127"/>
                <a:ea typeface="!백묵 갑돌이체(굵은)" pitchFamily="2" charset="-127"/>
              </a:rPr>
              <a:t> 문제 </a:t>
            </a:r>
            <a:r>
              <a:rPr kumimoji="1" lang="en-US" altLang="ko-KR" sz="4800" dirty="0">
                <a:latin typeface="!백묵 갑돌이체(굵은)" pitchFamily="2" charset="-127"/>
                <a:ea typeface="!백묵 갑돌이체(굵은)" pitchFamily="2" charset="-127"/>
              </a:rPr>
              <a:t>-2</a:t>
            </a:r>
            <a:endParaRPr kumimoji="1" lang="ko-KR" altLang="en-US" sz="4800" dirty="0"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-6373813" y="3068638"/>
            <a:ext cx="5372100" cy="12461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201053</a:t>
            </a:r>
            <a:endParaRPr kumimoji="1"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5372100" cy="1246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201053</a:t>
            </a:r>
            <a:endParaRPr kumimoji="1"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476250"/>
            <a:ext cx="7921625" cy="93662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err="1">
                <a:latin typeface="!백묵 갑돌이체(굵은)" pitchFamily="2" charset="-127"/>
                <a:ea typeface="!백묵 갑돌이체(굵은)" pitchFamily="2" charset="-127"/>
              </a:rPr>
              <a:t>두번째</a:t>
            </a:r>
            <a:r>
              <a:rPr kumimoji="1" lang="ko-KR" altLang="en-US" sz="4800" dirty="0">
                <a:latin typeface="!백묵 갑돌이체(굵은)" pitchFamily="2" charset="-127"/>
                <a:ea typeface="!백묵 갑돌이체(굵은)" pitchFamily="2" charset="-127"/>
              </a:rPr>
              <a:t> 문제 </a:t>
            </a:r>
            <a:r>
              <a:rPr kumimoji="1" lang="en-US" altLang="ko-KR" sz="4800" dirty="0">
                <a:latin typeface="!백묵 갑돌이체(굵은)" pitchFamily="2" charset="-127"/>
                <a:ea typeface="!백묵 갑돌이체(굵은)" pitchFamily="2" charset="-127"/>
              </a:rPr>
              <a:t>-3</a:t>
            </a:r>
            <a:endParaRPr kumimoji="1" lang="ko-KR" altLang="en-US" sz="4800" dirty="0"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-6373813" y="3068638"/>
            <a:ext cx="5372100" cy="12461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7445634</a:t>
            </a:r>
            <a:endParaRPr kumimoji="1"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5372100" cy="1246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돋움"/>
                <a:ea typeface="돋움"/>
              </a:rPr>
              <a:t>7445634</a:t>
            </a:r>
            <a:endParaRPr kumimoji="1"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돋움"/>
              <a:ea typeface="돋움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27088" y="404813"/>
            <a:ext cx="74168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err="1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세번째</a:t>
            </a:r>
            <a:r>
              <a:rPr kumimoji="1" lang="ko-KR" altLang="en-US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 문제 </a:t>
            </a:r>
            <a:r>
              <a:rPr kumimoji="1" lang="en-US" altLang="ko-KR" sz="4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- 1</a:t>
            </a:r>
            <a:endParaRPr kumimoji="1" lang="ko-KR" altLang="en-US" sz="4800" dirty="0">
              <a:solidFill>
                <a:srgbClr val="FFFFFF"/>
              </a:solidFill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79613" y="1773238"/>
            <a:ext cx="482441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지나가는 한글을 </a:t>
            </a:r>
            <a:r>
              <a:rPr kumimoji="1" lang="ko-KR" altLang="en-US" sz="2800" dirty="0" err="1" smtClean="0">
                <a:solidFill>
                  <a:srgbClr val="FFFFFF"/>
                </a:solidFill>
                <a:latin typeface="!백묵 갑돌이체(굵은)" pitchFamily="2" charset="-127"/>
                <a:ea typeface="!백묵 갑돌이체(굵은)" pitchFamily="2" charset="-127"/>
              </a:rPr>
              <a:t>맟추세요</a:t>
            </a:r>
            <a:endParaRPr kumimoji="1" lang="en-US" altLang="ko-KR" sz="2800" dirty="0">
              <a:solidFill>
                <a:srgbClr val="FFFFFF"/>
              </a:solidFill>
              <a:latin typeface="!백묵 갑돌이체(굵은)" pitchFamily="2" charset="-127"/>
              <a:ea typeface="!백묵 갑돌이체(굵은)" pitchFamily="2" charset="-127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-4716463" y="3716338"/>
            <a:ext cx="3887788" cy="166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돋움"/>
                <a:ea typeface="돋움"/>
              </a:rPr>
              <a:t>오월은가정의달</a:t>
            </a:r>
            <a:endParaRPr kumimoji="1" lang="ko-KR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돋움"/>
              <a:ea typeface="돋움"/>
            </a:endParaRP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2484438" y="3429000"/>
            <a:ext cx="3887787" cy="166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돋움"/>
                <a:ea typeface="돋움"/>
              </a:rPr>
              <a:t>오월은가정의달</a:t>
            </a:r>
            <a:endParaRPr kumimoji="1" lang="ko-KR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돋움"/>
              <a:ea typeface="돋움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2" grpId="0" animBg="1"/>
    </p:bldLst>
  </p:timing>
</p:sld>
</file>

<file path=ppt/theme/theme1.xml><?xml version="1.0" encoding="utf-8"?>
<a:theme xmlns:a="http://schemas.openxmlformats.org/drawingml/2006/main" name="정상에서">
  <a:themeElements>
    <a:clrScheme name="정상에서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정상에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정상에서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정상에서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정상에서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정상에서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정상에서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정상에서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정상에서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정상에서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정상에서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65</Words>
  <Application>Microsoft Office PowerPoint</Application>
  <PresentationFormat>화면 슬라이드 쇼(4:3)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정상에서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uk</dc:creator>
  <cp:lastModifiedBy>uk</cp:lastModifiedBy>
  <cp:revision>9</cp:revision>
  <dcterms:created xsi:type="dcterms:W3CDTF">2010-04-17T01:23:14Z</dcterms:created>
  <dcterms:modified xsi:type="dcterms:W3CDTF">2010-05-14T15:37:48Z</dcterms:modified>
</cp:coreProperties>
</file>