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6" r:id="rId5"/>
    <p:sldId id="272" r:id="rId6"/>
    <p:sldId id="273" r:id="rId7"/>
    <p:sldId id="260" r:id="rId8"/>
    <p:sldId id="264" r:id="rId9"/>
    <p:sldId id="261" r:id="rId10"/>
    <p:sldId id="280" r:id="rId11"/>
    <p:sldId id="265" r:id="rId12"/>
    <p:sldId id="266" r:id="rId13"/>
    <p:sldId id="267" r:id="rId14"/>
    <p:sldId id="268" r:id="rId15"/>
    <p:sldId id="279" r:id="rId16"/>
    <p:sldId id="281" r:id="rId17"/>
    <p:sldId id="269" r:id="rId18"/>
    <p:sldId id="282" r:id="rId19"/>
    <p:sldId id="276" r:id="rId20"/>
    <p:sldId id="277" r:id="rId21"/>
    <p:sldId id="278" r:id="rId22"/>
    <p:sldId id="284" r:id="rId23"/>
    <p:sldId id="275" r:id="rId24"/>
    <p:sldId id="263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1616-C5B8-4A35-BA3B-9E1B17BF830E}" type="datetimeFigureOut">
              <a:rPr lang="ko-KR" altLang="en-US" smtClean="0"/>
              <a:pPr/>
              <a:t>2017-01-14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5F08-54C7-4380-B4C8-4AB9E0FED1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1616-C5B8-4A35-BA3B-9E1B17BF830E}" type="datetimeFigureOut">
              <a:rPr lang="ko-KR" altLang="en-US" smtClean="0"/>
              <a:pPr/>
              <a:t>2017-01-14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5F08-54C7-4380-B4C8-4AB9E0FED1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1616-C5B8-4A35-BA3B-9E1B17BF830E}" type="datetimeFigureOut">
              <a:rPr lang="ko-KR" altLang="en-US" smtClean="0"/>
              <a:pPr/>
              <a:t>2017-01-14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5F08-54C7-4380-B4C8-4AB9E0FED1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F2615-5A40-4741-96D9-A8133E9FC4FF}" type="datetimeFigureOut">
              <a:rPr lang="ko-KR" altLang="en-US"/>
              <a:pPr>
                <a:defRPr/>
              </a:pPr>
              <a:t>2017-01-14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5BEDA-69D9-4534-8388-40EAFA3D1F4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CBB88-F59C-45D2-A91E-9DE25C0AF03E}" type="datetimeFigureOut">
              <a:rPr lang="ko-KR" altLang="en-US"/>
              <a:pPr>
                <a:defRPr/>
              </a:pPr>
              <a:t>2017-01-14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673CB-BABD-454F-8340-FC080A14F66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EC500-3EF4-4906-BF07-2E132F02EA6B}" type="datetimeFigureOut">
              <a:rPr lang="ko-KR" altLang="en-US"/>
              <a:pPr>
                <a:defRPr/>
              </a:pPr>
              <a:t>2017-01-14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0E784-3F31-4A72-8765-2C4DEDBCB3B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BB98-6D70-4D11-9F19-6F6CBF76593C}" type="datetimeFigureOut">
              <a:rPr lang="ko-KR" altLang="en-US"/>
              <a:pPr>
                <a:defRPr/>
              </a:pPr>
              <a:t>2017-01-14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3DADA-7680-4FD3-8728-033317156D8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4F795-B320-4210-8EE1-25E080232F44}" type="datetimeFigureOut">
              <a:rPr lang="ko-KR" altLang="en-US"/>
              <a:pPr>
                <a:defRPr/>
              </a:pPr>
              <a:t>2017-01-14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6577A-E028-467B-B2C3-60F504B17C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170D0-25FA-4B59-A41B-8B3109C103E0}" type="datetimeFigureOut">
              <a:rPr lang="ko-KR" altLang="en-US"/>
              <a:pPr>
                <a:defRPr/>
              </a:pPr>
              <a:t>2017-01-14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79719-E936-475B-AB92-7934E513426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33FA5-4A23-4C9C-A531-04C02B15BE26}" type="datetimeFigureOut">
              <a:rPr lang="ko-KR" altLang="en-US"/>
              <a:pPr>
                <a:defRPr/>
              </a:pPr>
              <a:t>2017-01-14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0F628-0FCA-4848-838E-5AE4599083F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67001-61EA-42D2-AB52-0872B25109E2}" type="datetimeFigureOut">
              <a:rPr lang="ko-KR" altLang="en-US"/>
              <a:pPr>
                <a:defRPr/>
              </a:pPr>
              <a:t>2017-01-14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49B16-DA95-4930-B45D-478133EFF55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1616-C5B8-4A35-BA3B-9E1B17BF830E}" type="datetimeFigureOut">
              <a:rPr lang="ko-KR" altLang="en-US" smtClean="0"/>
              <a:pPr/>
              <a:t>2017-01-14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5F08-54C7-4380-B4C8-4AB9E0FED1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0856F-ED72-40D7-BD93-C45E5583352E}" type="datetimeFigureOut">
              <a:rPr lang="ko-KR" altLang="en-US"/>
              <a:pPr>
                <a:defRPr/>
              </a:pPr>
              <a:t>2017-01-14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08E89-03E7-4590-830E-B77F858C6E2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25C6F-3284-4481-A7CB-87C6E5EA2E88}" type="datetimeFigureOut">
              <a:rPr lang="ko-KR" altLang="en-US"/>
              <a:pPr>
                <a:defRPr/>
              </a:pPr>
              <a:t>2017-01-14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7FAB1-4281-473E-8C90-80975E1494F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C7E75-8FC3-473B-870B-DA405D8394AA}" type="datetimeFigureOut">
              <a:rPr lang="ko-KR" altLang="en-US"/>
              <a:pPr>
                <a:defRPr/>
              </a:pPr>
              <a:t>2017-01-14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C3A1E-13EE-4D68-A72A-04D465C80FF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1616-C5B8-4A35-BA3B-9E1B17BF830E}" type="datetimeFigureOut">
              <a:rPr lang="ko-KR" altLang="en-US" smtClean="0"/>
              <a:pPr/>
              <a:t>2017-01-14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5F08-54C7-4380-B4C8-4AB9E0FED1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1616-C5B8-4A35-BA3B-9E1B17BF830E}" type="datetimeFigureOut">
              <a:rPr lang="ko-KR" altLang="en-US" smtClean="0"/>
              <a:pPr/>
              <a:t>2017-01-14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5F08-54C7-4380-B4C8-4AB9E0FED1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1616-C5B8-4A35-BA3B-9E1B17BF830E}" type="datetimeFigureOut">
              <a:rPr lang="ko-KR" altLang="en-US" smtClean="0"/>
              <a:pPr/>
              <a:t>2017-01-14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5F08-54C7-4380-B4C8-4AB9E0FED1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1616-C5B8-4A35-BA3B-9E1B17BF830E}" type="datetimeFigureOut">
              <a:rPr lang="ko-KR" altLang="en-US" smtClean="0"/>
              <a:pPr/>
              <a:t>2017-01-14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5F08-54C7-4380-B4C8-4AB9E0FED1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1616-C5B8-4A35-BA3B-9E1B17BF830E}" type="datetimeFigureOut">
              <a:rPr lang="ko-KR" altLang="en-US" smtClean="0"/>
              <a:pPr/>
              <a:t>2017-01-14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5F08-54C7-4380-B4C8-4AB9E0FED1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1616-C5B8-4A35-BA3B-9E1B17BF830E}" type="datetimeFigureOut">
              <a:rPr lang="ko-KR" altLang="en-US" smtClean="0"/>
              <a:pPr/>
              <a:t>2017-01-14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5F08-54C7-4380-B4C8-4AB9E0FED1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1616-C5B8-4A35-BA3B-9E1B17BF830E}" type="datetimeFigureOut">
              <a:rPr lang="ko-KR" altLang="en-US" smtClean="0"/>
              <a:pPr/>
              <a:t>2017-01-14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5F08-54C7-4380-B4C8-4AB9E0FED1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A1616-C5B8-4A35-BA3B-9E1B17BF830E}" type="datetimeFigureOut">
              <a:rPr lang="ko-KR" altLang="en-US" smtClean="0"/>
              <a:pPr/>
              <a:t>2017-01-14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45F08-54C7-4380-B4C8-4AB9E0FED1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E663938-6BB1-42D9-A067-95A5BA7722CF}" type="datetimeFigureOut">
              <a:rPr lang="ko-KR" altLang="en-US"/>
              <a:pPr>
                <a:defRPr/>
              </a:pPr>
              <a:t>2017-01-14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C154AD3-C58B-4446-9C30-7FAFA66E07D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6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.kr/url?sa=i&amp;rct=j&amp;q=&amp;esrc=s&amp;source=images&amp;cd=&amp;cad=rja&amp;uact=8&amp;ved=0ahUKEwi42KrOgLDRAhUMjZQKHfEIAmQQjRwIBw&amp;url=http://m.blog.daum.net/kayang3278/8&amp;bvm=bv.142059868,d.dGo&amp;psig=AFQjCNER72_2Eh4dwe1bfhpcJUdSc-DP_A&amp;ust=1483877502117799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google.co.kr/url?sa=i&amp;rct=j&amp;q=&amp;esrc=s&amp;source=images&amp;cd=&amp;ved=0CAcQjRxqFQoTCIvB8Zye28gCFeRQpgodrqQBiQ&amp;url=http://blog.daum.net/18819/723&amp;psig=AFQjCNFXDCU7swBD9QEu1xpsVKCUw7jBrQ&amp;ust=1445780473615298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lsbc.org/mid_high/901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hyperlink" Target="http://www.google.co.kr/url?sa=i&amp;rct=j&amp;q=&amp;esrc=s&amp;source=images&amp;cd=&amp;cad=rja&amp;uact=8&amp;ved=0ahUKEwjGgKTvg7DRAhXSQpQKHXOuCAIQjRwIBw&amp;url=http://www.godpeople.com/?C=7167&amp;bvm=bv.142059868,d.dGo&amp;psig=AFQjCNH-ht92norwV1Aq_gbBnyGMHE_ocA&amp;ust=148387827596213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www.google.co.kr/url?sa=i&amp;rct=j&amp;q=&amp;esrc=s&amp;source=images&amp;cd=&amp;cad=rja&amp;uact=8&amp;ved=0ahUKEwiPmfn69K_RAhXFHpQKHfBuA3AQjRwIBw&amp;url=http://m.blog.naver.com/ecckin5844/150189005424&amp;bvm=bv.142059868,d.dGo&amp;psig=AFQjCNFQC3Uq1HihSpEvZB7j66siReR9Ow&amp;ust=148387396537543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www.google.co.kr/url?sa=i&amp;rct=j&amp;q=&amp;esrc=s&amp;source=images&amp;cd=&amp;cad=rja&amp;uact=8&amp;ved=0ahUKEwj0-vKv3q_RAhXFrJQKHXeqDMoQjRwIBw&amp;url=http://blog.yourstage.com/twowoo/41&amp;psig=AFQjCNEirQU8qMV5upSYpJJdha_JqBXdKw&amp;ust=1483868196835666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hyperlink" Target="http://www.google.co.kr/url?sa=i&amp;rct=j&amp;q=&amp;esrc=s&amp;source=images&amp;cd=&amp;cad=rja&amp;uact=8&amp;ved=0ahUKEwikvuLGiLDRAhVJJZQKHX-hA0QQjRwIBw&amp;url=http://blog.naver.com/PostView.nhn?blogId=topara12&amp;logNo=130109551621&amp;bvm=bv.142059868,d.dGo&amp;psig=AFQjCNF_8jJBdewp_23a8z6F2YBm7dMA8Q&amp;ust=1483879630279586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2.jpeg"/><Relationship Id="rId5" Type="http://schemas.openxmlformats.org/officeDocument/2006/relationships/hyperlink" Target="http://www.google.co.kr/url?sa=i&amp;rct=j&amp;q=&amp;esrc=s&amp;source=images&amp;cd=&amp;cad=rja&amp;uact=8&amp;ved=0ahUKEwiz2LSRirDRAhWInJQKHb7pC3IQjRwIBw&amp;url=http://a8401199.tistory.com/311&amp;bvm=bv.142059868,d.dGo&amp;psig=AFQjCNFS3c6q7Rhd1PZ_m8ko3xAvlR-xgw&amp;ust=1483880059282513" TargetMode="External"/><Relationship Id="rId4" Type="http://schemas.openxmlformats.org/officeDocument/2006/relationships/image" Target="../media/image3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www.google.co.kr/url?sa=i&amp;rct=j&amp;q=&amp;esrc=s&amp;source=images&amp;cd=&amp;cad=rja&amp;uact=8&amp;ved=0ahUKEwiPmfn69K_RAhXFHpQKHfBuA3AQjRwIBw&amp;url=http://m.blog.naver.com/ecckin5844/150189005424&amp;bvm=bv.142059868,d.dGo&amp;psig=AFQjCNFQC3Uq1HihSpEvZB7j66siReR9Ow&amp;ust=148387396537543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www.google.co.kr/url?sa=i&amp;rct=j&amp;q=&amp;esrc=s&amp;source=images&amp;cd=&amp;cad=rja&amp;uact=8&amp;ved=0ahUKEwj0-vKv3q_RAhXFrJQKHXeqDMoQjRwIBw&amp;url=http://blog.yourstage.com/twowoo/41&amp;psig=AFQjCNEirQU8qMV5upSYpJJdha_JqBXdKw&amp;ust=1483868196835666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o.kr/url?sa=i&amp;rct=j&amp;q=&amp;esrc=s&amp;source=images&amp;cd=&amp;cad=rja&amp;uact=8&amp;ved=0ahUKEwjf8uDGjbDRAhVCjZQKHfGBAWMQjRwIBw&amp;url=http://contents.pauline.or.kr/?cat=32&amp;paged=2&amp;bvm=bv.142059868,d.dGo&amp;psig=AFQjCNGEzKcpL25XYwN4t0DPAQK2FIRwsQ&amp;ust=1483880950065552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artbank.co.jp/stockillust/image_html/gototatsushi/1-C-TAG601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google.co.kr/url?sa=i&amp;rct=j&amp;q=&amp;esrc=s&amp;source=images&amp;cd=&amp;cad=rja&amp;uact=8&amp;ved=0ahUKEwjZoq3i-a_RAhUMNpQKHft6DvIQjRwIBw&amp;url=http://nancen.org/1101&amp;bvm=bv.142059868,d.dGo&amp;psig=AFQjCNH355ij7q0o8DUO5d9ByLz_i7LcMQ&amp;ust=1483875636186456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www.google.co.kr/url?sa=i&amp;rct=j&amp;q=&amp;esrc=s&amp;source=images&amp;cd=&amp;cad=rja&amp;uact=8&amp;ved=0ahUKEwj0-vKv3q_RAhXFrJQKHXeqDMoQjRwIBw&amp;url=http://blog.yourstage.com/twowoo/41&amp;psig=AFQjCNEirQU8qMV5upSYpJJdha_JqBXdKw&amp;ust=1483868196835666" TargetMode="Externa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www.google.co.kr/url?sa=i&amp;rct=j&amp;q=&amp;esrc=s&amp;source=images&amp;cd=&amp;cad=rja&amp;uact=8&amp;ved=0ahUKEwiPmfn69K_RAhXFHpQKHfBuA3AQjRwIBw&amp;url=http://m.blog.naver.com/ecckin5844/150189005424&amp;bvm=bv.142059868,d.dGo&amp;psig=AFQjCNFQC3Uq1HihSpEvZB7j66siReR9Ow&amp;ust=148387396537543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www.google.co.kr/url?sa=i&amp;rct=j&amp;q=&amp;esrc=s&amp;source=images&amp;cd=&amp;cad=rja&amp;uact=8&amp;ved=0ahUKEwj0-vKv3q_RAhXFrJQKHXeqDMoQjRwIBw&amp;url=http://blog.yourstage.com/twowoo/41&amp;psig=AFQjCNEirQU8qMV5upSYpJJdha_JqBXdKw&amp;ust=148386819683566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google.co.kr/url?sa=i&amp;rct=j&amp;q=&amp;esrc=s&amp;source=images&amp;cd=&amp;ved=0CAcQjRxqFQoTCIvB8Zye28gCFeRQpgodrqQBiQ&amp;url=http://blog.daum.net/18819/723&amp;psig=AFQjCNFXDCU7swBD9QEu1xpsVKCUw7jBrQ&amp;ust=1445780473615298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682939" y="188640"/>
            <a:ext cx="373211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o-KR" altLang="en-US" sz="4400" b="1" spc="50" dirty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하나님의 말씀</a:t>
            </a:r>
            <a:endParaRPr lang="en-US" altLang="ko-KR" sz="4400" b="1" spc="50" dirty="0">
              <a:ln w="11430"/>
              <a:solidFill>
                <a:srgbClr val="FF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9" name="AutoShape 15"/>
          <p:cNvSpPr>
            <a:spLocks noChangeArrowheads="1"/>
          </p:cNvSpPr>
          <p:nvPr/>
        </p:nvSpPr>
        <p:spPr bwMode="auto">
          <a:xfrm>
            <a:off x="1499596" y="5877198"/>
            <a:ext cx="6024732" cy="792162"/>
          </a:xfrm>
          <a:prstGeom prst="flowChartAlternateProcess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ko-KR" altLang="en-US" sz="2400" dirty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신명기 </a:t>
            </a:r>
            <a:r>
              <a:rPr lang="en-US" altLang="ko-KR" sz="2400" dirty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33</a:t>
            </a:r>
            <a:r>
              <a:rPr lang="ko-KR" altLang="en-US" sz="2400" dirty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장 </a:t>
            </a:r>
            <a:r>
              <a:rPr lang="en-US" altLang="ko-KR" sz="2400" dirty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29</a:t>
            </a:r>
            <a:r>
              <a:rPr lang="ko-KR" altLang="en-US" sz="2400" dirty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절 말씀 </a:t>
            </a:r>
            <a:r>
              <a:rPr lang="en-US" altLang="ko-KR" sz="2400" dirty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-</a:t>
            </a:r>
            <a:r>
              <a:rPr lang="ko-KR" altLang="en-US" sz="2400" dirty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아멘</a:t>
            </a:r>
            <a:r>
              <a:rPr lang="en-US" altLang="ko-KR" sz="2400" dirty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-</a:t>
            </a:r>
          </a:p>
        </p:txBody>
      </p:sp>
      <p:sp>
        <p:nvSpPr>
          <p:cNvPr id="47" name="AutoShape 5"/>
          <p:cNvSpPr>
            <a:spLocks noChangeArrowheads="1"/>
          </p:cNvSpPr>
          <p:nvPr/>
        </p:nvSpPr>
        <p:spPr bwMode="auto">
          <a:xfrm>
            <a:off x="323528" y="3557117"/>
            <a:ext cx="4189699" cy="2024137"/>
          </a:xfrm>
          <a:prstGeom prst="hear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z="36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너 같이 얻은 백성이 누구냐</a:t>
            </a:r>
          </a:p>
        </p:txBody>
      </p:sp>
      <p:sp>
        <p:nvSpPr>
          <p:cNvPr id="48" name="AutoShape 5"/>
          <p:cNvSpPr>
            <a:spLocks noChangeArrowheads="1"/>
          </p:cNvSpPr>
          <p:nvPr/>
        </p:nvSpPr>
        <p:spPr bwMode="auto">
          <a:xfrm>
            <a:off x="4630773" y="3565030"/>
            <a:ext cx="4189699" cy="2024137"/>
          </a:xfrm>
          <a:prstGeom prst="hear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z="36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 그는 너를 돕는 </a:t>
            </a:r>
            <a:r>
              <a:rPr lang="ko-KR" altLang="en-US" sz="3600" dirty="0" err="1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방패시요</a:t>
            </a:r>
            <a:endParaRPr lang="en-US" altLang="ko-KR" sz="3600" dirty="0">
              <a:solidFill>
                <a:srgbClr val="FFFF00"/>
              </a:solidFill>
              <a:latin typeface="안상수2006중간" pitchFamily="18" charset="-127"/>
              <a:ea typeface="안상수2006중간" pitchFamily="18" charset="-127"/>
            </a:endParaRPr>
          </a:p>
          <a:p>
            <a:pPr algn="ctr">
              <a:defRPr/>
            </a:pPr>
            <a:r>
              <a:rPr lang="ko-KR" altLang="en-US" sz="36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네 영광의 </a:t>
            </a:r>
            <a:r>
              <a:rPr lang="ko-KR" altLang="en-US" sz="3600" dirty="0" err="1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칼이시로다</a:t>
            </a:r>
            <a:endParaRPr lang="ko-KR" altLang="en-US" sz="3600" dirty="0">
              <a:solidFill>
                <a:srgbClr val="FFFF00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sp>
        <p:nvSpPr>
          <p:cNvPr id="49" name="AutoShape 5"/>
          <p:cNvSpPr>
            <a:spLocks noChangeArrowheads="1"/>
          </p:cNvSpPr>
          <p:nvPr/>
        </p:nvSpPr>
        <p:spPr bwMode="auto">
          <a:xfrm>
            <a:off x="323528" y="1332781"/>
            <a:ext cx="4189699" cy="2024137"/>
          </a:xfrm>
          <a:prstGeom prst="hear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z="36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 이스라엘이여</a:t>
            </a:r>
            <a:endParaRPr lang="en-US" altLang="ko-KR" sz="3600" dirty="0">
              <a:solidFill>
                <a:srgbClr val="FFFF00"/>
              </a:solidFill>
              <a:latin typeface="안상수2006중간" pitchFamily="18" charset="-127"/>
              <a:ea typeface="안상수2006중간" pitchFamily="18" charset="-127"/>
            </a:endParaRPr>
          </a:p>
          <a:p>
            <a:pPr algn="ctr">
              <a:defRPr/>
            </a:pPr>
            <a:r>
              <a:rPr lang="ko-KR" altLang="en-US" sz="36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너는 행복한 사람이로다</a:t>
            </a:r>
            <a:endParaRPr lang="en-US" altLang="ko-KR" sz="3600" dirty="0">
              <a:solidFill>
                <a:srgbClr val="FFFF00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sp>
        <p:nvSpPr>
          <p:cNvPr id="50" name="AutoShape 5"/>
          <p:cNvSpPr>
            <a:spLocks noChangeArrowheads="1"/>
          </p:cNvSpPr>
          <p:nvPr/>
        </p:nvSpPr>
        <p:spPr bwMode="auto">
          <a:xfrm>
            <a:off x="4630773" y="1340694"/>
            <a:ext cx="4189699" cy="2024137"/>
          </a:xfrm>
          <a:prstGeom prst="hear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z="36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  여호와의 구원을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구원이란 무엇인가요</a:t>
              </a:r>
              <a:r>
                <a:rPr kumimoji="0"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?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5288" y="1431578"/>
            <a:ext cx="8208962" cy="538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900" dirty="0">
                <a:solidFill>
                  <a:srgbClr val="00B050"/>
                </a:solidFill>
                <a:latin typeface="HY목각파임B" pitchFamily="18" charset="-127"/>
                <a:ea typeface="HY목각파임B" pitchFamily="18" charset="-127"/>
              </a:rPr>
              <a:t>사탄의 노예에서 하나님의 자녀가 되는 것입니다</a:t>
            </a:r>
            <a:endParaRPr lang="en-US" altLang="ko-KR" sz="2900" dirty="0">
              <a:solidFill>
                <a:srgbClr val="00B050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grpSp>
        <p:nvGrpSpPr>
          <p:cNvPr id="6" name="Group 156"/>
          <p:cNvGrpSpPr>
            <a:grpSpLocks/>
          </p:cNvGrpSpPr>
          <p:nvPr/>
        </p:nvGrpSpPr>
        <p:grpSpPr bwMode="auto">
          <a:xfrm>
            <a:off x="323850" y="980728"/>
            <a:ext cx="1327150" cy="927100"/>
            <a:chOff x="369" y="3202"/>
            <a:chExt cx="836" cy="584"/>
          </a:xfrm>
        </p:grpSpPr>
        <p:sp>
          <p:nvSpPr>
            <p:cNvPr id="7" name="AutoShape 108"/>
            <p:cNvSpPr>
              <a:spLocks noChangeArrowheads="1"/>
            </p:cNvSpPr>
            <p:nvPr/>
          </p:nvSpPr>
          <p:spPr bwMode="auto">
            <a:xfrm rot="14400000">
              <a:off x="437" y="3463"/>
              <a:ext cx="253" cy="370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AutoShape 109"/>
            <p:cNvSpPr>
              <a:spLocks noChangeArrowheads="1"/>
            </p:cNvSpPr>
            <p:nvPr/>
          </p:nvSpPr>
          <p:spPr bwMode="auto">
            <a:xfrm rot="14400000">
              <a:off x="1001" y="3237"/>
              <a:ext cx="257" cy="162"/>
            </a:xfrm>
            <a:prstGeom prst="hexagon">
              <a:avLst>
                <a:gd name="adj" fmla="val 39660"/>
                <a:gd name="vf" fmla="val 115470"/>
              </a:avLst>
            </a:prstGeom>
            <a:gradFill rotWithShape="1">
              <a:gsLst>
                <a:gs pos="0">
                  <a:srgbClr val="FFFFCC">
                    <a:gamma/>
                    <a:shade val="84706"/>
                    <a:invGamma/>
                  </a:srgbClr>
                </a:gs>
                <a:gs pos="100000">
                  <a:srgbClr val="FFFFCC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AutoShape 110"/>
            <p:cNvSpPr>
              <a:spLocks noChangeArrowheads="1"/>
            </p:cNvSpPr>
            <p:nvPr/>
          </p:nvSpPr>
          <p:spPr bwMode="auto">
            <a:xfrm rot="14400000">
              <a:off x="478" y="3468"/>
              <a:ext cx="160" cy="37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CC">
                    <a:gamma/>
                    <a:shade val="75686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75686"/>
                    <a:invGamma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Rectangle 111"/>
            <p:cNvSpPr>
              <a:spLocks noChangeArrowheads="1"/>
            </p:cNvSpPr>
            <p:nvPr/>
          </p:nvSpPr>
          <p:spPr bwMode="auto">
            <a:xfrm rot="-1800000">
              <a:off x="610" y="3427"/>
              <a:ext cx="470" cy="127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75686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AutoShape 112"/>
            <p:cNvSpPr>
              <a:spLocks noChangeArrowheads="1"/>
            </p:cNvSpPr>
            <p:nvPr/>
          </p:nvSpPr>
          <p:spPr bwMode="auto">
            <a:xfrm rot="19800000" flipH="1">
              <a:off x="653" y="3520"/>
              <a:ext cx="552" cy="64"/>
            </a:xfrm>
            <a:prstGeom prst="parallelogram">
              <a:avLst>
                <a:gd name="adj" fmla="val 125342"/>
              </a:avLst>
            </a:prstGeom>
            <a:gradFill rotWithShape="1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AutoShape 113"/>
            <p:cNvSpPr>
              <a:spLocks noChangeArrowheads="1"/>
            </p:cNvSpPr>
            <p:nvPr/>
          </p:nvSpPr>
          <p:spPr bwMode="auto">
            <a:xfrm rot="-1800000" flipH="1" flipV="1">
              <a:off x="557" y="3357"/>
              <a:ext cx="552" cy="64"/>
            </a:xfrm>
            <a:prstGeom prst="parallelogram">
              <a:avLst>
                <a:gd name="adj" fmla="val 125342"/>
              </a:avLst>
            </a:prstGeom>
            <a:gradFill rotWithShape="1">
              <a:gsLst>
                <a:gs pos="0">
                  <a:srgbClr val="FF3300">
                    <a:gamma/>
                    <a:shade val="66667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AutoShape 114"/>
            <p:cNvSpPr>
              <a:spLocks noChangeArrowheads="1"/>
            </p:cNvSpPr>
            <p:nvPr/>
          </p:nvSpPr>
          <p:spPr bwMode="auto">
            <a:xfrm rot="14400000">
              <a:off x="409" y="3687"/>
              <a:ext cx="49" cy="7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Oval 115"/>
            <p:cNvSpPr>
              <a:spLocks noChangeArrowheads="1"/>
            </p:cNvSpPr>
            <p:nvPr/>
          </p:nvSpPr>
          <p:spPr bwMode="auto">
            <a:xfrm rot="-1800000">
              <a:off x="1098" y="3277"/>
              <a:ext cx="59" cy="99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</p:grp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2195513" y="3377208"/>
          <a:ext cx="1084262" cy="3336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클립" r:id="rId3" imgW="1717560" imgH="3593520" progId="">
                  <p:embed/>
                </p:oleObj>
              </mc:Choice>
              <mc:Fallback>
                <p:oleObj name="클립" r:id="rId3" imgW="1717560" imgH="35935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377208"/>
                        <a:ext cx="1084262" cy="33363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2124075" y="3464127"/>
          <a:ext cx="1295400" cy="3249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클립" r:id="rId5" imgW="3212280" imgH="3935520" progId="">
                  <p:embed/>
                </p:oleObj>
              </mc:Choice>
              <mc:Fallback>
                <p:oleObj name="클립" r:id="rId5" imgW="3212280" imgH="39355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464127"/>
                        <a:ext cx="1295400" cy="32494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3140969"/>
            <a:ext cx="1655763" cy="357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http://www.kcumcdallas.org/data/file/webzine/thumb/s_150_290_1287272657_ecd03263_aat_sized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2911415"/>
            <a:ext cx="2303463" cy="380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C 0.01336 -0.00694 0.02257 -0.01342 0.03663 -0.01944 C 0.04652 -0.02361 0.05347 -0.02916 0.0651 -0.03078 C 0.07343 -0.03356 0.08038 -0.03541 0.08889 -0.03726 C 0.10243 -0.03425 0.08437 -0.03912 0.10243 -0.02824 C 0.11406 -0.02129 0.11475 -0.02592 0.12361 -0.01944 C 0.12968 -0.01481 0.13402 -0.00995 0.13889 -0.00509 C 0.14288 0.00695 0.14618 0.01528 0.16632 0.01806 C 0.17239 0.01598 0.1802 0.01482 0.18541 0.01158 C 0.20382 0.0007 0.21701 -0.00694 0.24166 -0.01041 C 0.27725 -0.00879 0.31579 -0.0074 0.34253 0.01019 C 0.34305 0.01528 0.34079 0.02107 0.34427 0.0257 C 0.34548 0.02755 0.34965 0.02524 0.35208 0.02454 C 0.35816 0.02292 0.36284 0.01968 0.36788 0.01667 C 0.37343 0.01297 0.37812 0.00811 0.38489 0.00533 C 0.38819 0.00394 0.39184 0.00301 0.39461 0.00139 C 0.39913 -0.00115 0.40625 -0.00648 0.40625 -0.00625 C 0.41319 -0.01597 0.42291 -0.02546 0.4335 -0.03356 C 0.43593 -0.03518 0.43802 -0.03726 0.44114 -0.03865 C 0.44479 -0.04074 0.45277 -0.04375 0.45277 -0.04351 C 0.46458 -0.04282 0.47621 -0.04212 0.48784 -0.0412 C 0.4934 -0.04074 0.50486 -0.03217 0.51267 -0.02962 C 0.51961 -0.02199 0.51961 -0.01481 0.52465 -0.00648 C 0.53541 -0.00879 0.53298 -0.01041 0.53802 -0.0155 C 0.53941 -0.01689 0.54218 -0.01782 0.54357 -0.01944 C 0.55451 -0.02939 0.55729 -0.04189 0.57465 -0.04745 C 0.57986 -0.04722 0.58507 -0.04722 0.5901 -0.04629 C 0.5934 -0.0456 0.59548 -0.04351 0.59826 -0.04236 C 0.60937 -0.0375 0.61996 -0.03194 0.63107 -0.02708 C 0.63559 -0.02245 0.63559 -0.01898 0.63854 -0.01412 C 0.64461 -0.00439 0.65503 0.00186 0.66979 0.00533 C 0.67031 0.00533 0.721 0.00533 0.7375 0.00255 C 0.75382 -0.00023 0.7677 -0.00601 0.78402 -0.00902 C 0.78576 -0.01041 0.7875 -0.0118 0.78975 -0.01296 C 0.79149 -0.01365 0.79392 -0.01319 0.79566 -0.01412 C 0.82257 -0.02731 0.79027 -0.01435 0.81284 -0.02592 C 0.81562 -0.02708 0.8184 -0.02824 0.82066 -0.02962 C 0.82204 -0.03032 0.82517 -0.03217 0.82517 -0.03194 " pathEditMode="relative" rAng="0" ptsTypes="fffffffffffffffffffffffffffffffffffff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" y="-1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44896 -0.000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구원이란 무엇인가요</a:t>
              </a:r>
              <a:r>
                <a:rPr kumimoji="0"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?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15368" y="1431578"/>
            <a:ext cx="6769000" cy="538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900">
                <a:solidFill>
                  <a:srgbClr val="00B050"/>
                </a:solidFill>
                <a:latin typeface="HY목각파임B" pitchFamily="18" charset="-127"/>
                <a:ea typeface="HY목각파임B" pitchFamily="18" charset="-127"/>
              </a:rPr>
              <a:t>지옥에 갈 사람이 천국에 가는 </a:t>
            </a:r>
            <a:r>
              <a:rPr lang="ko-KR" altLang="en-US" sz="2900" dirty="0">
                <a:solidFill>
                  <a:srgbClr val="00B050"/>
                </a:solidFill>
                <a:latin typeface="HY목각파임B" pitchFamily="18" charset="-127"/>
                <a:ea typeface="HY목각파임B" pitchFamily="18" charset="-127"/>
              </a:rPr>
              <a:t>것입니다</a:t>
            </a:r>
            <a:endParaRPr lang="en-US" altLang="ko-KR" sz="2900" dirty="0">
              <a:solidFill>
                <a:srgbClr val="00B050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grpSp>
        <p:nvGrpSpPr>
          <p:cNvPr id="6" name="Group 156"/>
          <p:cNvGrpSpPr>
            <a:grpSpLocks/>
          </p:cNvGrpSpPr>
          <p:nvPr/>
        </p:nvGrpSpPr>
        <p:grpSpPr bwMode="auto">
          <a:xfrm>
            <a:off x="1259632" y="836712"/>
            <a:ext cx="1327150" cy="927100"/>
            <a:chOff x="369" y="3202"/>
            <a:chExt cx="836" cy="584"/>
          </a:xfrm>
        </p:grpSpPr>
        <p:sp>
          <p:nvSpPr>
            <p:cNvPr id="7" name="AutoShape 108"/>
            <p:cNvSpPr>
              <a:spLocks noChangeArrowheads="1"/>
            </p:cNvSpPr>
            <p:nvPr/>
          </p:nvSpPr>
          <p:spPr bwMode="auto">
            <a:xfrm rot="14400000">
              <a:off x="437" y="3463"/>
              <a:ext cx="253" cy="370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AutoShape 109"/>
            <p:cNvSpPr>
              <a:spLocks noChangeArrowheads="1"/>
            </p:cNvSpPr>
            <p:nvPr/>
          </p:nvSpPr>
          <p:spPr bwMode="auto">
            <a:xfrm rot="14400000">
              <a:off x="1001" y="3237"/>
              <a:ext cx="257" cy="162"/>
            </a:xfrm>
            <a:prstGeom prst="hexagon">
              <a:avLst>
                <a:gd name="adj" fmla="val 39660"/>
                <a:gd name="vf" fmla="val 115470"/>
              </a:avLst>
            </a:prstGeom>
            <a:gradFill rotWithShape="1">
              <a:gsLst>
                <a:gs pos="0">
                  <a:srgbClr val="FFFFCC">
                    <a:gamma/>
                    <a:shade val="84706"/>
                    <a:invGamma/>
                  </a:srgbClr>
                </a:gs>
                <a:gs pos="100000">
                  <a:srgbClr val="FFFFCC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AutoShape 110"/>
            <p:cNvSpPr>
              <a:spLocks noChangeArrowheads="1"/>
            </p:cNvSpPr>
            <p:nvPr/>
          </p:nvSpPr>
          <p:spPr bwMode="auto">
            <a:xfrm rot="14400000">
              <a:off x="478" y="3468"/>
              <a:ext cx="160" cy="37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CC">
                    <a:gamma/>
                    <a:shade val="75686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75686"/>
                    <a:invGamma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Rectangle 111"/>
            <p:cNvSpPr>
              <a:spLocks noChangeArrowheads="1"/>
            </p:cNvSpPr>
            <p:nvPr/>
          </p:nvSpPr>
          <p:spPr bwMode="auto">
            <a:xfrm rot="-1800000">
              <a:off x="610" y="3427"/>
              <a:ext cx="470" cy="127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75686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AutoShape 112"/>
            <p:cNvSpPr>
              <a:spLocks noChangeArrowheads="1"/>
            </p:cNvSpPr>
            <p:nvPr/>
          </p:nvSpPr>
          <p:spPr bwMode="auto">
            <a:xfrm rot="19800000" flipH="1">
              <a:off x="653" y="3520"/>
              <a:ext cx="552" cy="64"/>
            </a:xfrm>
            <a:prstGeom prst="parallelogram">
              <a:avLst>
                <a:gd name="adj" fmla="val 125342"/>
              </a:avLst>
            </a:prstGeom>
            <a:gradFill rotWithShape="1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AutoShape 113"/>
            <p:cNvSpPr>
              <a:spLocks noChangeArrowheads="1"/>
            </p:cNvSpPr>
            <p:nvPr/>
          </p:nvSpPr>
          <p:spPr bwMode="auto">
            <a:xfrm rot="-1800000" flipH="1" flipV="1">
              <a:off x="557" y="3357"/>
              <a:ext cx="552" cy="64"/>
            </a:xfrm>
            <a:prstGeom prst="parallelogram">
              <a:avLst>
                <a:gd name="adj" fmla="val 125342"/>
              </a:avLst>
            </a:prstGeom>
            <a:gradFill rotWithShape="1">
              <a:gsLst>
                <a:gs pos="0">
                  <a:srgbClr val="FF3300">
                    <a:gamma/>
                    <a:shade val="66667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AutoShape 114"/>
            <p:cNvSpPr>
              <a:spLocks noChangeArrowheads="1"/>
            </p:cNvSpPr>
            <p:nvPr/>
          </p:nvSpPr>
          <p:spPr bwMode="auto">
            <a:xfrm rot="14400000">
              <a:off x="409" y="3687"/>
              <a:ext cx="49" cy="7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Oval 115"/>
            <p:cNvSpPr>
              <a:spLocks noChangeArrowheads="1"/>
            </p:cNvSpPr>
            <p:nvPr/>
          </p:nvSpPr>
          <p:spPr bwMode="auto">
            <a:xfrm rot="-1800000">
              <a:off x="1098" y="3277"/>
              <a:ext cx="59" cy="99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5" name="Picture 2" descr="http://cfile251.uf.daum.net/image/132BA3134B30BC2F59A1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3284984"/>
            <a:ext cx="2016125" cy="354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6" name="Picture 11" descr="fir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505981"/>
            <a:ext cx="1763712" cy="433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2195513" y="3501233"/>
          <a:ext cx="1084262" cy="3212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클립" r:id="rId5" imgW="1717560" imgH="3593520" progId="">
                  <p:embed/>
                </p:oleObj>
              </mc:Choice>
              <mc:Fallback>
                <p:oleObj name="클립" r:id="rId5" imgW="1717560" imgH="35935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501233"/>
                        <a:ext cx="1084262" cy="32123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/>
        </p:nvGraphicFramePr>
        <p:xfrm>
          <a:off x="2124075" y="3584923"/>
          <a:ext cx="1295400" cy="3128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클립" r:id="rId7" imgW="3212280" imgH="3935520" progId="">
                  <p:embed/>
                </p:oleObj>
              </mc:Choice>
              <mc:Fallback>
                <p:oleObj name="클립" r:id="rId7" imgW="3212280" imgH="39355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584923"/>
                        <a:ext cx="1295400" cy="31286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C 0.01146 -0.00694 0.01945 -0.01342 0.0316 -0.01944 C 0.04028 -0.02361 0.04618 -0.02916 0.05625 -0.03078 C 0.06354 -0.03356 0.06962 -0.03541 0.07691 -0.03727 C 0.08872 -0.03426 0.07309 -0.03912 0.08872 -0.02824 C 0.09879 -0.02129 0.09931 -0.02592 0.10695 -0.01944 C 0.11233 -0.01481 0.11598 -0.00995 0.12032 -0.00509 C 0.12379 0.00695 0.12657 0.01528 0.1441 0.01806 C 0.14931 0.01598 0.15608 0.01482 0.16059 0.01158 C 0.17657 0.0007 0.18802 -0.00694 0.20938 -0.01041 C 0.24011 -0.00879 0.27344 -0.0074 0.2967 0.01019 C 0.29723 0.01528 0.29514 0.02107 0.29827 0.0257 C 0.29931 0.02755 0.30278 0.02523 0.30504 0.02454 C 0.31025 0.02292 0.31424 0.01968 0.31858 0.01667 C 0.32344 0.01297 0.32761 0.00811 0.33334 0.00533 C 0.33629 0.00394 0.33941 0.00301 0.34184 0.00139 C 0.34566 -0.00115 0.35191 -0.00648 0.35191 -0.00625 C 0.35799 -0.01597 0.36632 -0.02546 0.37552 -0.03356 C 0.37761 -0.03518 0.37934 -0.03727 0.38212 -0.03865 C 0.38525 -0.04074 0.39219 -0.04375 0.39219 -0.04352 C 0.40243 -0.04282 0.4125 -0.04213 0.42257 -0.0412 C 0.42743 -0.04074 0.43733 -0.03217 0.4441 -0.02963 C 0.45018 -0.02199 0.45018 -0.01481 0.45452 -0.00648 C 0.46372 -0.00879 0.46164 -0.01041 0.46598 -0.01551 C 0.46719 -0.01689 0.46962 -0.01782 0.47084 -0.01944 C 0.48039 -0.02939 0.48282 -0.04189 0.49775 -0.04745 C 0.50226 -0.04722 0.50677 -0.04722 0.51111 -0.04629 C 0.51407 -0.0456 0.5158 -0.04352 0.51823 -0.04236 C 0.52795 -0.0375 0.53698 -0.03194 0.5467 -0.02708 C 0.55052 -0.02245 0.55052 -0.01898 0.55313 -0.01412 C 0.55834 -0.00439 0.56736 0.00186 0.58021 0.00533 C 0.58073 0.00533 0.62466 0.00533 0.63889 0.00255 C 0.65295 -0.00023 0.66511 -0.00602 0.67917 -0.00902 C 0.68073 -0.01041 0.68212 -0.0118 0.6842 -0.01296 C 0.68559 -0.01365 0.68785 -0.01319 0.68924 -0.01412 C 0.71268 -0.02731 0.68455 -0.01435 0.70417 -0.02592 C 0.7066 -0.02708 0.70903 -0.02824 0.71094 -0.02963 C 0.71216 -0.03032 0.71476 -0.03217 0.71476 -0.03194 " pathEditMode="relative" rAng="0" ptsTypes="fffffffffffffffffffffffffffffffffffff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" y="-1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24607E-6 L 0.37014 -0.000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하나님은 우리를 어떻게 구원해 주셨나요</a:t>
              </a:r>
              <a:r>
                <a:rPr kumimoji="0"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?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55576" y="1431578"/>
            <a:ext cx="7704856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900" dirty="0">
                <a:solidFill>
                  <a:srgbClr val="00B050"/>
                </a:solidFill>
                <a:latin typeface="HY목각파임B" pitchFamily="18" charset="-127"/>
                <a:ea typeface="HY목각파임B" pitchFamily="18" charset="-127"/>
              </a:rPr>
              <a:t>아들이신 예수님을 십자가에 죽게 하셨습니다</a:t>
            </a:r>
            <a:endParaRPr lang="en-US" altLang="ko-KR" sz="2900" dirty="0">
              <a:solidFill>
                <a:srgbClr val="00B050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grpSp>
        <p:nvGrpSpPr>
          <p:cNvPr id="6" name="Group 156"/>
          <p:cNvGrpSpPr>
            <a:grpSpLocks/>
          </p:cNvGrpSpPr>
          <p:nvPr/>
        </p:nvGrpSpPr>
        <p:grpSpPr bwMode="auto">
          <a:xfrm>
            <a:off x="1259632" y="836712"/>
            <a:ext cx="1327150" cy="927100"/>
            <a:chOff x="369" y="3202"/>
            <a:chExt cx="836" cy="584"/>
          </a:xfrm>
        </p:grpSpPr>
        <p:sp>
          <p:nvSpPr>
            <p:cNvPr id="7" name="AutoShape 108"/>
            <p:cNvSpPr>
              <a:spLocks noChangeArrowheads="1"/>
            </p:cNvSpPr>
            <p:nvPr/>
          </p:nvSpPr>
          <p:spPr bwMode="auto">
            <a:xfrm rot="14400000">
              <a:off x="437" y="3463"/>
              <a:ext cx="253" cy="370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AutoShape 109"/>
            <p:cNvSpPr>
              <a:spLocks noChangeArrowheads="1"/>
            </p:cNvSpPr>
            <p:nvPr/>
          </p:nvSpPr>
          <p:spPr bwMode="auto">
            <a:xfrm rot="14400000">
              <a:off x="1001" y="3237"/>
              <a:ext cx="257" cy="162"/>
            </a:xfrm>
            <a:prstGeom prst="hexagon">
              <a:avLst>
                <a:gd name="adj" fmla="val 39660"/>
                <a:gd name="vf" fmla="val 115470"/>
              </a:avLst>
            </a:prstGeom>
            <a:gradFill rotWithShape="1">
              <a:gsLst>
                <a:gs pos="0">
                  <a:srgbClr val="FFFFCC">
                    <a:gamma/>
                    <a:shade val="84706"/>
                    <a:invGamma/>
                  </a:srgbClr>
                </a:gs>
                <a:gs pos="100000">
                  <a:srgbClr val="FFFFCC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AutoShape 110"/>
            <p:cNvSpPr>
              <a:spLocks noChangeArrowheads="1"/>
            </p:cNvSpPr>
            <p:nvPr/>
          </p:nvSpPr>
          <p:spPr bwMode="auto">
            <a:xfrm rot="14400000">
              <a:off x="478" y="3468"/>
              <a:ext cx="160" cy="37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CC">
                    <a:gamma/>
                    <a:shade val="75686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75686"/>
                    <a:invGamma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Rectangle 111"/>
            <p:cNvSpPr>
              <a:spLocks noChangeArrowheads="1"/>
            </p:cNvSpPr>
            <p:nvPr/>
          </p:nvSpPr>
          <p:spPr bwMode="auto">
            <a:xfrm rot="-1800000">
              <a:off x="610" y="3427"/>
              <a:ext cx="470" cy="127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75686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AutoShape 112"/>
            <p:cNvSpPr>
              <a:spLocks noChangeArrowheads="1"/>
            </p:cNvSpPr>
            <p:nvPr/>
          </p:nvSpPr>
          <p:spPr bwMode="auto">
            <a:xfrm rot="19800000" flipH="1">
              <a:off x="653" y="3520"/>
              <a:ext cx="552" cy="64"/>
            </a:xfrm>
            <a:prstGeom prst="parallelogram">
              <a:avLst>
                <a:gd name="adj" fmla="val 125342"/>
              </a:avLst>
            </a:prstGeom>
            <a:gradFill rotWithShape="1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AutoShape 113"/>
            <p:cNvSpPr>
              <a:spLocks noChangeArrowheads="1"/>
            </p:cNvSpPr>
            <p:nvPr/>
          </p:nvSpPr>
          <p:spPr bwMode="auto">
            <a:xfrm rot="-1800000" flipH="1" flipV="1">
              <a:off x="557" y="3357"/>
              <a:ext cx="552" cy="64"/>
            </a:xfrm>
            <a:prstGeom prst="parallelogram">
              <a:avLst>
                <a:gd name="adj" fmla="val 125342"/>
              </a:avLst>
            </a:prstGeom>
            <a:gradFill rotWithShape="1">
              <a:gsLst>
                <a:gs pos="0">
                  <a:srgbClr val="FF3300">
                    <a:gamma/>
                    <a:shade val="66667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AutoShape 114"/>
            <p:cNvSpPr>
              <a:spLocks noChangeArrowheads="1"/>
            </p:cNvSpPr>
            <p:nvPr/>
          </p:nvSpPr>
          <p:spPr bwMode="auto">
            <a:xfrm rot="14400000">
              <a:off x="409" y="3687"/>
              <a:ext cx="49" cy="7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Oval 115"/>
            <p:cNvSpPr>
              <a:spLocks noChangeArrowheads="1"/>
            </p:cNvSpPr>
            <p:nvPr/>
          </p:nvSpPr>
          <p:spPr bwMode="auto">
            <a:xfrm rot="-1800000">
              <a:off x="1098" y="3277"/>
              <a:ext cx="59" cy="99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" name="그룹 8"/>
          <p:cNvGrpSpPr>
            <a:grpSpLocks/>
          </p:cNvGrpSpPr>
          <p:nvPr/>
        </p:nvGrpSpPr>
        <p:grpSpPr bwMode="auto">
          <a:xfrm>
            <a:off x="0" y="0"/>
            <a:ext cx="9121775" cy="6858000"/>
            <a:chOff x="0" y="0"/>
            <a:chExt cx="9121030" cy="6858000"/>
          </a:xfrm>
        </p:grpSpPr>
        <p:pic>
          <p:nvPicPr>
            <p:cNvPr id="16" name="Picture 19" descr="18_배경-copy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r="45274"/>
            <a:stretch>
              <a:fillRect/>
            </a:stretch>
          </p:blipFill>
          <p:spPr bwMode="auto">
            <a:xfrm>
              <a:off x="0" y="0"/>
              <a:ext cx="500404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9" descr="18_배경-copy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r="45274"/>
            <a:stretch>
              <a:fillRect/>
            </a:stretch>
          </p:blipFill>
          <p:spPr bwMode="auto">
            <a:xfrm flipH="1">
              <a:off x="4932040" y="0"/>
              <a:ext cx="418899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21" descr="21-copy"/>
          <p:cNvPicPr>
            <a:picLocks noChangeAspect="1" noChangeArrowheads="1"/>
          </p:cNvPicPr>
          <p:nvPr/>
        </p:nvPicPr>
        <p:blipFill>
          <a:blip r:embed="rId3" cstate="print"/>
          <a:srcRect b="-3431"/>
          <a:stretch>
            <a:fillRect/>
          </a:stretch>
        </p:blipFill>
        <p:spPr bwMode="auto">
          <a:xfrm>
            <a:off x="2678701" y="2314450"/>
            <a:ext cx="3621491" cy="4543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" name="Picture 24" descr="29_--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621" y="4043063"/>
            <a:ext cx="452437" cy="647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" name="Picture 25" descr="29_--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621" y="4690763"/>
            <a:ext cx="450850" cy="519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" name="Picture 26" descr="29_--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621" y="5051126"/>
            <a:ext cx="452437" cy="647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" name="Picture 28" descr="29_--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9683" y="3827163"/>
            <a:ext cx="452438" cy="647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" name="Picture 29" descr="29_--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0533" y="3827163"/>
            <a:ext cx="452438" cy="647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" name="Picture 30" descr="29_--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9683" y="4330401"/>
            <a:ext cx="452438" cy="647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Picture 31" descr="29_--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0533" y="4403426"/>
            <a:ext cx="452438" cy="647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" name="Picture 3" descr="29_--창을-든-사나이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353" y="4581525"/>
            <a:ext cx="20320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0" descr="18_1-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5550" y="3429000"/>
            <a:ext cx="28384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포인트가 32개인 별 27"/>
          <p:cNvSpPr/>
          <p:nvPr/>
        </p:nvSpPr>
        <p:spPr>
          <a:xfrm>
            <a:off x="4860728" y="2646363"/>
            <a:ext cx="1357312" cy="1214437"/>
          </a:xfrm>
          <a:prstGeom prst="star32">
            <a:avLst/>
          </a:prstGeom>
          <a:noFill/>
          <a:ln w="28575" cap="flat" cmpd="sng" algn="ctr">
            <a:solidFill>
              <a:srgbClr val="0000CC"/>
            </a:solidFill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Georgia"/>
              <a:ea typeface="HY견명조"/>
            </a:endParaRPr>
          </a:p>
        </p:txBody>
      </p:sp>
      <p:sp>
        <p:nvSpPr>
          <p:cNvPr id="29" name="포인트가 32개인 별 28"/>
          <p:cNvSpPr/>
          <p:nvPr/>
        </p:nvSpPr>
        <p:spPr>
          <a:xfrm>
            <a:off x="2782690" y="2719388"/>
            <a:ext cx="1357313" cy="1214437"/>
          </a:xfrm>
          <a:prstGeom prst="star32">
            <a:avLst/>
          </a:prstGeom>
          <a:noFill/>
          <a:ln w="28575" cap="flat" cmpd="sng" algn="ctr">
            <a:solidFill>
              <a:srgbClr val="0000CC"/>
            </a:solidFill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Georgia"/>
              <a:ea typeface="HY견명조"/>
            </a:endParaRPr>
          </a:p>
        </p:txBody>
      </p:sp>
      <p:sp>
        <p:nvSpPr>
          <p:cNvPr id="30" name="포인트가 32개인 별 29"/>
          <p:cNvSpPr/>
          <p:nvPr/>
        </p:nvSpPr>
        <p:spPr>
          <a:xfrm>
            <a:off x="3638353" y="4635500"/>
            <a:ext cx="1643062" cy="1357313"/>
          </a:xfrm>
          <a:prstGeom prst="star32">
            <a:avLst/>
          </a:prstGeom>
          <a:noFill/>
          <a:ln w="28575" cap="flat" cmpd="sng" algn="ctr">
            <a:solidFill>
              <a:srgbClr val="0000CC"/>
            </a:solidFill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Georgia"/>
              <a:ea typeface="HY견명조"/>
            </a:endParaRPr>
          </a:p>
        </p:txBody>
      </p:sp>
      <p:pic>
        <p:nvPicPr>
          <p:cNvPr id="31" name="Picture 21" descr="C:\Documents and Settings\김성은\Local Settings\Temporary Internet Files\Content.IE5\XN5414X2\MCj0308702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1473596">
            <a:off x="2801740" y="2798763"/>
            <a:ext cx="6635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1" descr="C:\Documents and Settings\김성은\Local Settings\Temporary Internet Files\Content.IE5\XN5414X2\MCj0308702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7220671">
            <a:off x="5432228" y="2819400"/>
            <a:ext cx="6731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1" descr="C:\Documents and Settings\김성은\Local Settings\Temporary Internet Files\Content.IE5\XN5414X2\MCj0308702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7220671">
            <a:off x="4424165" y="4743450"/>
            <a:ext cx="6635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C 0.01146 -0.00694 0.01945 -0.01342 0.0316 -0.01944 C 0.04028 -0.02361 0.04618 -0.02916 0.05625 -0.03078 C 0.06354 -0.03356 0.06962 -0.03541 0.07691 -0.03727 C 0.08872 -0.03426 0.07309 -0.03912 0.08872 -0.02824 C 0.09879 -0.02129 0.09931 -0.02592 0.10695 -0.01944 C 0.11233 -0.01481 0.11598 -0.00995 0.12032 -0.00509 C 0.12379 0.00695 0.12657 0.01528 0.1441 0.01806 C 0.14931 0.01598 0.15608 0.01482 0.16059 0.01158 C 0.17657 0.0007 0.18802 -0.00694 0.20938 -0.01041 C 0.24011 -0.00879 0.27344 -0.0074 0.2967 0.01019 C 0.29723 0.01528 0.29514 0.02107 0.29827 0.0257 C 0.29931 0.02755 0.30278 0.02523 0.30504 0.02454 C 0.31025 0.02292 0.31424 0.01968 0.31858 0.01667 C 0.32344 0.01297 0.32761 0.00811 0.33334 0.00533 C 0.33629 0.00394 0.33941 0.00301 0.34184 0.00139 C 0.34566 -0.00115 0.35191 -0.00648 0.35191 -0.00625 C 0.35799 -0.01597 0.36632 -0.02546 0.37552 -0.03356 C 0.37761 -0.03518 0.37934 -0.03727 0.38212 -0.03865 C 0.38525 -0.04074 0.39219 -0.04375 0.39219 -0.04352 C 0.40243 -0.04282 0.4125 -0.04213 0.42257 -0.0412 C 0.42743 -0.04074 0.43733 -0.03217 0.4441 -0.02963 C 0.45018 -0.02199 0.45018 -0.01481 0.45452 -0.00648 C 0.46372 -0.00879 0.46164 -0.01041 0.46598 -0.01551 C 0.46719 -0.01689 0.46962 -0.01782 0.47084 -0.01944 C 0.48039 -0.02939 0.48282 -0.04189 0.49775 -0.04745 C 0.50226 -0.04722 0.50677 -0.04722 0.51111 -0.04629 C 0.51407 -0.0456 0.5158 -0.04352 0.51823 -0.04236 C 0.52795 -0.0375 0.53698 -0.03194 0.5467 -0.02708 C 0.55052 -0.02245 0.55052 -0.01898 0.55313 -0.01412 C 0.55834 -0.00439 0.56736 0.00186 0.58021 0.00533 C 0.58073 0.00533 0.62466 0.00533 0.63889 0.00255 C 0.65295 -0.00023 0.66511 -0.00602 0.67917 -0.00902 C 0.68073 -0.01041 0.68212 -0.0118 0.6842 -0.01296 C 0.68559 -0.01365 0.68785 -0.01319 0.68924 -0.01412 C 0.71268 -0.02731 0.68455 -0.01435 0.70417 -0.02592 C 0.7066 -0.02708 0.70903 -0.02824 0.71094 -0.02963 C 0.71216 -0.03032 0.71476 -0.03217 0.71476 -0.03194 " pathEditMode="relative" rAng="0" ptsTypes="fffffffffffffffffffffffffffffffffffff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00" y="-10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80204E-6 L -0.4 0.00208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16458 -0.1419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-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47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0" name="직사각형 29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구원 받은 우리는 어떻게 해야 하나요</a:t>
              </a:r>
              <a:r>
                <a:rPr kumimoji="0"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?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11560" y="1431578"/>
            <a:ext cx="792088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900" dirty="0">
                <a:solidFill>
                  <a:srgbClr val="00B050"/>
                </a:solidFill>
                <a:latin typeface="HY목각파임B" pitchFamily="18" charset="-127"/>
                <a:ea typeface="HY목각파임B" pitchFamily="18" charset="-127"/>
              </a:rPr>
              <a:t>구원해 주신 것에 감사하고 </a:t>
            </a:r>
            <a:r>
              <a:rPr lang="ko-KR" altLang="en-US" sz="2900">
                <a:solidFill>
                  <a:srgbClr val="00B050"/>
                </a:solidFill>
                <a:latin typeface="HY목각파임B" pitchFamily="18" charset="-127"/>
                <a:ea typeface="HY목각파임B" pitchFamily="18" charset="-127"/>
              </a:rPr>
              <a:t>행복해 해야 됩니다</a:t>
            </a:r>
            <a:endParaRPr lang="en-US" altLang="ko-KR" sz="2900" dirty="0">
              <a:solidFill>
                <a:srgbClr val="00B050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grpSp>
        <p:nvGrpSpPr>
          <p:cNvPr id="33" name="Group 156"/>
          <p:cNvGrpSpPr>
            <a:grpSpLocks/>
          </p:cNvGrpSpPr>
          <p:nvPr/>
        </p:nvGrpSpPr>
        <p:grpSpPr bwMode="auto">
          <a:xfrm>
            <a:off x="1259632" y="836712"/>
            <a:ext cx="1327150" cy="927100"/>
            <a:chOff x="369" y="3202"/>
            <a:chExt cx="836" cy="584"/>
          </a:xfrm>
        </p:grpSpPr>
        <p:sp>
          <p:nvSpPr>
            <p:cNvPr id="34" name="AutoShape 108"/>
            <p:cNvSpPr>
              <a:spLocks noChangeArrowheads="1"/>
            </p:cNvSpPr>
            <p:nvPr/>
          </p:nvSpPr>
          <p:spPr bwMode="auto">
            <a:xfrm rot="14400000">
              <a:off x="437" y="3463"/>
              <a:ext cx="253" cy="370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AutoShape 109"/>
            <p:cNvSpPr>
              <a:spLocks noChangeArrowheads="1"/>
            </p:cNvSpPr>
            <p:nvPr/>
          </p:nvSpPr>
          <p:spPr bwMode="auto">
            <a:xfrm rot="14400000">
              <a:off x="1001" y="3237"/>
              <a:ext cx="257" cy="162"/>
            </a:xfrm>
            <a:prstGeom prst="hexagon">
              <a:avLst>
                <a:gd name="adj" fmla="val 39660"/>
                <a:gd name="vf" fmla="val 115470"/>
              </a:avLst>
            </a:prstGeom>
            <a:gradFill rotWithShape="1">
              <a:gsLst>
                <a:gs pos="0">
                  <a:srgbClr val="FFFFCC">
                    <a:gamma/>
                    <a:shade val="84706"/>
                    <a:invGamma/>
                  </a:srgbClr>
                </a:gs>
                <a:gs pos="100000">
                  <a:srgbClr val="FFFFCC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AutoShape 110"/>
            <p:cNvSpPr>
              <a:spLocks noChangeArrowheads="1"/>
            </p:cNvSpPr>
            <p:nvPr/>
          </p:nvSpPr>
          <p:spPr bwMode="auto">
            <a:xfrm rot="14400000">
              <a:off x="478" y="3468"/>
              <a:ext cx="160" cy="37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CC">
                    <a:gamma/>
                    <a:shade val="75686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75686"/>
                    <a:invGamma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Rectangle 111"/>
            <p:cNvSpPr>
              <a:spLocks noChangeArrowheads="1"/>
            </p:cNvSpPr>
            <p:nvPr/>
          </p:nvSpPr>
          <p:spPr bwMode="auto">
            <a:xfrm rot="-1800000">
              <a:off x="610" y="3427"/>
              <a:ext cx="470" cy="127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75686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AutoShape 112"/>
            <p:cNvSpPr>
              <a:spLocks noChangeArrowheads="1"/>
            </p:cNvSpPr>
            <p:nvPr/>
          </p:nvSpPr>
          <p:spPr bwMode="auto">
            <a:xfrm rot="19800000" flipH="1">
              <a:off x="653" y="3520"/>
              <a:ext cx="552" cy="64"/>
            </a:xfrm>
            <a:prstGeom prst="parallelogram">
              <a:avLst>
                <a:gd name="adj" fmla="val 125342"/>
              </a:avLst>
            </a:prstGeom>
            <a:gradFill rotWithShape="1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AutoShape 113"/>
            <p:cNvSpPr>
              <a:spLocks noChangeArrowheads="1"/>
            </p:cNvSpPr>
            <p:nvPr/>
          </p:nvSpPr>
          <p:spPr bwMode="auto">
            <a:xfrm rot="-1800000" flipH="1" flipV="1">
              <a:off x="557" y="3357"/>
              <a:ext cx="552" cy="64"/>
            </a:xfrm>
            <a:prstGeom prst="parallelogram">
              <a:avLst>
                <a:gd name="adj" fmla="val 125342"/>
              </a:avLst>
            </a:prstGeom>
            <a:gradFill rotWithShape="1">
              <a:gsLst>
                <a:gs pos="0">
                  <a:srgbClr val="FF3300">
                    <a:gamma/>
                    <a:shade val="66667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AutoShape 114"/>
            <p:cNvSpPr>
              <a:spLocks noChangeArrowheads="1"/>
            </p:cNvSpPr>
            <p:nvPr/>
          </p:nvSpPr>
          <p:spPr bwMode="auto">
            <a:xfrm rot="14400000">
              <a:off x="409" y="3687"/>
              <a:ext cx="49" cy="7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Oval 115"/>
            <p:cNvSpPr>
              <a:spLocks noChangeArrowheads="1"/>
            </p:cNvSpPr>
            <p:nvPr/>
          </p:nvSpPr>
          <p:spPr bwMode="auto">
            <a:xfrm rot="-1800000">
              <a:off x="1098" y="3277"/>
              <a:ext cx="59" cy="99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43" name="Picture 2" descr="감격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695" t="13465"/>
          <a:stretch>
            <a:fillRect/>
          </a:stretch>
        </p:blipFill>
        <p:spPr bwMode="auto">
          <a:xfrm flipH="1">
            <a:off x="1043608" y="3618731"/>
            <a:ext cx="3528392" cy="3239269"/>
          </a:xfrm>
          <a:prstGeom prst="rect">
            <a:avLst/>
          </a:prstGeom>
          <a:noFill/>
        </p:spPr>
      </p:pic>
      <p:grpSp>
        <p:nvGrpSpPr>
          <p:cNvPr id="44" name="그룹 10"/>
          <p:cNvGrpSpPr>
            <a:grpSpLocks/>
          </p:cNvGrpSpPr>
          <p:nvPr/>
        </p:nvGrpSpPr>
        <p:grpSpPr bwMode="auto">
          <a:xfrm>
            <a:off x="3851920" y="2132856"/>
            <a:ext cx="3744416" cy="2087811"/>
            <a:chOff x="3203848" y="1412776"/>
            <a:chExt cx="4680520" cy="2303958"/>
          </a:xfrm>
        </p:grpSpPr>
        <p:sp>
          <p:nvSpPr>
            <p:cNvPr id="45" name="AutoShape 613"/>
            <p:cNvSpPr>
              <a:spLocks noChangeArrowheads="1"/>
            </p:cNvSpPr>
            <p:nvPr/>
          </p:nvSpPr>
          <p:spPr bwMode="auto">
            <a:xfrm>
              <a:off x="3203848" y="1412776"/>
              <a:ext cx="4680520" cy="2303958"/>
            </a:xfrm>
            <a:prstGeom prst="cloudCallout">
              <a:avLst>
                <a:gd name="adj1" fmla="val -33517"/>
                <a:gd name="adj2" fmla="val 56191"/>
              </a:avLst>
            </a:prstGeom>
            <a:solidFill>
              <a:srgbClr val="FF0066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500" kern="0" dirty="0">
                <a:solidFill>
                  <a:srgbClr val="FFFFFF"/>
                </a:solidFill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46" name="TextBox 12"/>
            <p:cNvSpPr txBox="1">
              <a:spLocks noChangeArrowheads="1"/>
            </p:cNvSpPr>
            <p:nvPr/>
          </p:nvSpPr>
          <p:spPr bwMode="auto">
            <a:xfrm>
              <a:off x="4013938" y="1969016"/>
              <a:ext cx="3346670" cy="1052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 dirty="0">
                  <a:solidFill>
                    <a:schemeClr val="bg1"/>
                  </a:solidFill>
                  <a:latin typeface="휴먼매직체" pitchFamily="18" charset="-127"/>
                  <a:ea typeface="휴먼매직체" pitchFamily="18" charset="-127"/>
                </a:rPr>
                <a:t>저를 구원해 주셔서</a:t>
              </a:r>
              <a:endParaRPr lang="en-US" altLang="ko-KR" sz="2800" dirty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endParaRPr>
            </a:p>
            <a:p>
              <a:r>
                <a:rPr kumimoji="0" lang="ko-KR" altLang="en-US" sz="2800" dirty="0">
                  <a:solidFill>
                    <a:schemeClr val="bg1"/>
                  </a:solidFill>
                  <a:latin typeface="휴먼매직체" pitchFamily="18" charset="-127"/>
                  <a:ea typeface="휴먼매직체" pitchFamily="18" charset="-127"/>
                </a:rPr>
                <a:t>행복합니다</a:t>
              </a:r>
              <a:r>
                <a:rPr kumimoji="0" lang="en-US" altLang="ko-KR" sz="2800" dirty="0">
                  <a:solidFill>
                    <a:srgbClr val="FFFF00"/>
                  </a:solidFill>
                  <a:latin typeface="휴먼매직체" pitchFamily="18" charset="-127"/>
                  <a:ea typeface="휴먼매직체" pitchFamily="18" charset="-127"/>
                </a:rPr>
                <a:t>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C 0.01146 -0.00694 0.01945 -0.01342 0.0316 -0.01944 C 0.04028 -0.02361 0.04618 -0.02916 0.05625 -0.03078 C 0.06354 -0.03356 0.06962 -0.03541 0.07691 -0.03727 C 0.08872 -0.03426 0.07309 -0.03912 0.08872 -0.02824 C 0.09879 -0.02129 0.09931 -0.02592 0.10695 -0.01944 C 0.11233 -0.01481 0.11598 -0.00995 0.12032 -0.00509 C 0.12379 0.00695 0.12657 0.01528 0.1441 0.01806 C 0.14931 0.01598 0.15608 0.01482 0.16059 0.01158 C 0.17657 0.0007 0.18802 -0.00694 0.20938 -0.01041 C 0.24011 -0.00879 0.27344 -0.0074 0.2967 0.01019 C 0.29723 0.01528 0.29514 0.02107 0.29827 0.0257 C 0.29931 0.02755 0.30278 0.02523 0.30504 0.02454 C 0.31025 0.02292 0.31424 0.01968 0.31858 0.01667 C 0.32344 0.01297 0.32761 0.00811 0.33334 0.00533 C 0.33629 0.00394 0.33941 0.00301 0.34184 0.00139 C 0.34566 -0.00115 0.35191 -0.00648 0.35191 -0.00625 C 0.35799 -0.01597 0.36632 -0.02546 0.37552 -0.03356 C 0.37761 -0.03518 0.37934 -0.03727 0.38212 -0.03865 C 0.38525 -0.04074 0.39219 -0.04375 0.39219 -0.04352 C 0.40243 -0.04282 0.4125 -0.04213 0.42257 -0.0412 C 0.42743 -0.04074 0.43733 -0.03217 0.4441 -0.02963 C 0.45018 -0.02199 0.45018 -0.01481 0.45452 -0.00648 C 0.46372 -0.00879 0.46164 -0.01041 0.46598 -0.01551 C 0.46719 -0.01689 0.46962 -0.01782 0.47084 -0.01944 C 0.48039 -0.02939 0.48282 -0.04189 0.49775 -0.04745 C 0.50226 -0.04722 0.50677 -0.04722 0.51111 -0.04629 C 0.51407 -0.0456 0.5158 -0.04352 0.51823 -0.04236 C 0.52795 -0.0375 0.53698 -0.03194 0.5467 -0.02708 C 0.55052 -0.02245 0.55052 -0.01898 0.55313 -0.01412 C 0.55834 -0.00439 0.56736 0.00186 0.58021 0.00533 C 0.58073 0.00533 0.62466 0.00533 0.63889 0.00255 C 0.65295 -0.00023 0.66511 -0.00602 0.67917 -0.00902 C 0.68073 -0.01041 0.68212 -0.0118 0.6842 -0.01296 C 0.68559 -0.01365 0.68785 -0.01319 0.68924 -0.01412 C 0.71268 -0.02731 0.68455 -0.01435 0.70417 -0.02592 C 0.7066 -0.02708 0.70903 -0.02824 0.71094 -0.02963 C 0.71216 -0.03032 0.71476 -0.03217 0.71476 -0.03194 " pathEditMode="relative" rAng="0" ptsTypes="fffffffffffffffffffffffffffffffffffffA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00" y="-10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2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2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2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9"/>
          <p:cNvGrpSpPr>
            <a:grpSpLocks/>
          </p:cNvGrpSpPr>
          <p:nvPr/>
        </p:nvGrpSpPr>
        <p:grpSpPr bwMode="auto">
          <a:xfrm>
            <a:off x="3276600" y="1557338"/>
            <a:ext cx="4679950" cy="2305050"/>
            <a:chOff x="3203848" y="1412776"/>
            <a:chExt cx="4680520" cy="2303958"/>
          </a:xfrm>
        </p:grpSpPr>
        <p:sp>
          <p:nvSpPr>
            <p:cNvPr id="8" name="AutoShape 613"/>
            <p:cNvSpPr>
              <a:spLocks noChangeArrowheads="1"/>
            </p:cNvSpPr>
            <p:nvPr/>
          </p:nvSpPr>
          <p:spPr bwMode="auto">
            <a:xfrm>
              <a:off x="3203848" y="1412776"/>
              <a:ext cx="4680520" cy="2303958"/>
            </a:xfrm>
            <a:prstGeom prst="cloudCallout">
              <a:avLst>
                <a:gd name="adj1" fmla="val -37622"/>
                <a:gd name="adj2" fmla="val 50097"/>
              </a:avLst>
            </a:prstGeom>
            <a:solidFill>
              <a:srgbClr val="FF3399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500" kern="0" dirty="0">
                <a:solidFill>
                  <a:srgbClr val="FFFFFF"/>
                </a:solidFill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3611731" y="2113975"/>
              <a:ext cx="4056413" cy="953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chemeClr val="bg1"/>
                  </a:solidFill>
                  <a:latin typeface="휴먼매직체" pitchFamily="18" charset="-127"/>
                  <a:ea typeface="휴먼매직체" pitchFamily="18" charset="-127"/>
                </a:rPr>
                <a:t>하나님이 지켜 주시기 때문에</a:t>
              </a:r>
              <a:endParaRPr lang="en-US" altLang="ko-KR" sz="2800" dirty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endParaRPr>
            </a:p>
            <a:p>
              <a:pPr algn="ctr"/>
              <a:r>
                <a:rPr kumimoji="0" lang="ko-KR" altLang="en-US" sz="2800" dirty="0">
                  <a:solidFill>
                    <a:schemeClr val="bg1"/>
                  </a:solidFill>
                  <a:latin typeface="휴먼매직체" pitchFamily="18" charset="-127"/>
                  <a:ea typeface="휴먼매직체" pitchFamily="18" charset="-127"/>
                </a:rPr>
                <a:t>행복한 사람입니다</a:t>
              </a:r>
              <a:r>
                <a:rPr kumimoji="0" lang="en-US" altLang="ko-KR" sz="2800" dirty="0">
                  <a:solidFill>
                    <a:srgbClr val="FFFF00"/>
                  </a:solidFill>
                  <a:latin typeface="휴먼매직체" pitchFamily="18" charset="-127"/>
                  <a:ea typeface="휴먼매직체" pitchFamily="18" charset="-127"/>
                </a:rPr>
                <a:t>!</a:t>
              </a:r>
              <a:endParaRPr kumimoji="0" lang="ko-KR" altLang="en-US" sz="2800" dirty="0">
                <a:solidFill>
                  <a:srgbClr val="FFFF00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pic>
        <p:nvPicPr>
          <p:cNvPr id="10" name="Picture 4" descr="http://cfile206.uf.daum.net/image/200EB648509DC31F059B7E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997200"/>
            <a:ext cx="338455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12" name="직사각형 11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하나님을 믿는 사람이 왜 행복한</a:t>
              </a:r>
              <a:r>
                <a:rPr kumimoji="0"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사람일까요</a:t>
              </a:r>
              <a:r>
                <a:rPr kumimoji="0"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"/>
          <p:cNvGrpSpPr>
            <a:grpSpLocks/>
          </p:cNvGrpSpPr>
          <p:nvPr/>
        </p:nvGrpSpPr>
        <p:grpSpPr bwMode="auto">
          <a:xfrm>
            <a:off x="827088" y="1052885"/>
            <a:ext cx="7519987" cy="3168203"/>
            <a:chOff x="683568" y="476672"/>
            <a:chExt cx="7775575" cy="2808312"/>
          </a:xfrm>
        </p:grpSpPr>
        <p:pic>
          <p:nvPicPr>
            <p:cNvPr id="8200" name="Picture 2" descr="스크롤, 롤, 파피루스, 종이, 양피지, 쓰기, 자료, 작은, 설명서, 고 대, 오래 된, 찢어진"/>
            <p:cNvPicPr>
              <a:picLocks noChangeAspect="1" noChangeArrowheads="1"/>
            </p:cNvPicPr>
            <p:nvPr/>
          </p:nvPicPr>
          <p:blipFill>
            <a:blip r:embed="rId2" cstate="print"/>
            <a:srcRect t="10001" b="12000"/>
            <a:stretch>
              <a:fillRect/>
            </a:stretch>
          </p:blipFill>
          <p:spPr bwMode="auto">
            <a:xfrm>
              <a:off x="683568" y="476672"/>
              <a:ext cx="7775575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1" name="직사각형 18"/>
            <p:cNvSpPr>
              <a:spLocks noChangeArrowheads="1"/>
            </p:cNvSpPr>
            <p:nvPr/>
          </p:nvSpPr>
          <p:spPr bwMode="auto">
            <a:xfrm>
              <a:off x="2024278" y="668025"/>
              <a:ext cx="5062967" cy="2455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8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그는</a:t>
              </a:r>
              <a:r>
                <a:rPr lang="en-US" altLang="ko-KR" sz="28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(</a:t>
              </a:r>
              <a:r>
                <a:rPr lang="ko-KR" altLang="en-US" sz="28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하나님</a:t>
              </a:r>
              <a:r>
                <a:rPr lang="en-US" altLang="ko-KR" sz="28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28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너를 돕는 </a:t>
              </a:r>
              <a:r>
                <a:rPr lang="ko-KR" altLang="en-US" sz="2800" dirty="0" err="1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방패시요</a:t>
              </a:r>
              <a:endParaRPr lang="en-US" altLang="ko-KR" sz="28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28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네 영광의 칼이로다</a:t>
              </a:r>
              <a:endParaRPr kumimoji="0" lang="en-US" altLang="ko-KR" sz="28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신명기 </a:t>
              </a:r>
              <a:r>
                <a:rPr lang="en-US" altLang="ko-KR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33</a:t>
              </a:r>
              <a:r>
                <a:rPr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장 </a:t>
              </a:r>
              <a:r>
                <a:rPr lang="en-US" altLang="ko-KR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29</a:t>
              </a:r>
              <a:r>
                <a:rPr kumimoji="0"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절 말씀</a:t>
              </a:r>
            </a:p>
          </p:txBody>
        </p:sp>
      </p:grpSp>
      <p:sp>
        <p:nvSpPr>
          <p:cNvPr id="5" name="줄무늬가 있는 오른쪽 화살표 4"/>
          <p:cNvSpPr/>
          <p:nvPr/>
        </p:nvSpPr>
        <p:spPr>
          <a:xfrm rot="5400000">
            <a:off x="4247964" y="4329100"/>
            <a:ext cx="576064" cy="504056"/>
          </a:xfrm>
          <a:prstGeom prst="stripedRightArrow">
            <a:avLst/>
          </a:prstGeom>
          <a:solidFill>
            <a:srgbClr val="00FFFF"/>
          </a:solidFill>
          <a:ln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360784" y="4941168"/>
            <a:ext cx="6336704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400" spc="50" dirty="0">
                <a:ln w="11430"/>
                <a:solidFill>
                  <a:srgbClr val="CC3399"/>
                </a:solidFill>
                <a:latin typeface="HY얕은샘물M" pitchFamily="18" charset="-127"/>
                <a:ea typeface="HY얕은샘물M" pitchFamily="18" charset="-127"/>
              </a:rPr>
              <a:t>하나님께서 지켜 주신다는 말입니다</a:t>
            </a:r>
            <a:endParaRPr kumimoji="0" lang="en-US" altLang="ko-KR" sz="4400" spc="50" dirty="0">
              <a:ln w="11430"/>
              <a:solidFill>
                <a:srgbClr val="CC3399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pic>
        <p:nvPicPr>
          <p:cNvPr id="7" name="Picture 2" descr="핸드, 연필, 펜, 편집, 지우개, 쓰다, 쓰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797152"/>
            <a:ext cx="1195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C 0.0033 -0.02523 0.01337 -0.04931 0.03438 -0.04931 C 0.05799 -0.04931 0.06702 -0.02523 0.07379 2.22222E-6 C 0.08524 0.02801 0.09323 0.05602 0.11945 0.05602 C 0.14358 0.05602 0.15052 0.02801 0.16146 2.22222E-6 C 0.1658 -0.02523 0.17761 -0.04931 0.20087 -0.04931 C 0.22118 -0.04931 0.23229 -0.02523 0.24097 2.22222E-6 C 0.24861 0.02801 0.25851 0.05602 0.28212 0.05602 C 0.30625 0.05602 0.32552 2.22222E-6 0.32552 0.00023 C 0.33281 -0.02523 0.3408 -0.04931 0.36354 -0.04931 C 0.3882 -0.04931 0.39514 -0.02523 0.40382 2.22222E-6 C 0.41476 0.02801 0.42205 0.05602 0.44879 0.05602 C 0.4717 0.05602 0.47986 0.02801 0.4882 2.22222E-6 C 0.49861 -0.02523 0.50747 -0.04931 0.53108 -0.04931 C 0.55191 -0.04931 0.5625 -0.02523 0.57049 2.22222E-6 C 0.57847 0.02801 0.58941 0.05602 0.61198 0.05602 C 0.63577 0.05602 0.64392 0.02801 0.6592 2.22222E-6 " pathEditMode="relative" rAng="0" ptsTypes="fffffffffffffffff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0" y="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27" name="직사각형 26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하나님은 어떤 분이신가요</a:t>
              </a:r>
              <a:r>
                <a:rPr kumimoji="0"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?</a:t>
              </a: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539552" y="1772816"/>
            <a:ext cx="3312368" cy="4779823"/>
            <a:chOff x="467544" y="1772816"/>
            <a:chExt cx="3312368" cy="4779823"/>
          </a:xfrm>
        </p:grpSpPr>
        <p:pic>
          <p:nvPicPr>
            <p:cNvPr id="35845" name="Picture 5" descr="창조주 하나님에 대한 이미지 검색결과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772816"/>
              <a:ext cx="3312368" cy="3384376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29" name="TextBox 28"/>
            <p:cNvSpPr txBox="1"/>
            <p:nvPr/>
          </p:nvSpPr>
          <p:spPr>
            <a:xfrm>
              <a:off x="565532" y="5229200"/>
              <a:ext cx="307167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r>
                <a:rPr lang="ko-KR" altLang="en-US" sz="4000" dirty="0">
                  <a:solidFill>
                    <a:srgbClr val="33CC33"/>
                  </a:solidFill>
                  <a:latin typeface="안상수2006중간" pitchFamily="18" charset="-127"/>
                  <a:ea typeface="안상수2006중간" pitchFamily="18" charset="-127"/>
                </a:rPr>
                <a:t>이 세상을 </a:t>
              </a:r>
              <a:endParaRPr lang="en-US" altLang="ko-KR" sz="4000" dirty="0">
                <a:solidFill>
                  <a:srgbClr val="33CC33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lang="ko-KR" altLang="en-US" sz="4000" dirty="0">
                  <a:solidFill>
                    <a:srgbClr val="33CC33"/>
                  </a:solidFill>
                  <a:latin typeface="안상수2006중간" pitchFamily="18" charset="-127"/>
                  <a:ea typeface="안상수2006중간" pitchFamily="18" charset="-127"/>
                </a:rPr>
                <a:t>창조하신 분이십니다</a:t>
              </a: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5148064" y="1700808"/>
            <a:ext cx="3384376" cy="4851831"/>
            <a:chOff x="5148064" y="1700808"/>
            <a:chExt cx="3384376" cy="4851831"/>
          </a:xfrm>
        </p:grpSpPr>
        <p:pic>
          <p:nvPicPr>
            <p:cNvPr id="31" name="Picture 4" descr="창조주 하나님에 대한 이미지 검색결과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48064" y="1700808"/>
              <a:ext cx="3384376" cy="3456383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32" name="TextBox 31"/>
            <p:cNvSpPr txBox="1"/>
            <p:nvPr/>
          </p:nvSpPr>
          <p:spPr>
            <a:xfrm>
              <a:off x="5566018" y="5229200"/>
              <a:ext cx="257314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r>
                <a:rPr lang="ko-KR" altLang="en-US" sz="4000" dirty="0">
                  <a:solidFill>
                    <a:srgbClr val="FF3399"/>
                  </a:solidFill>
                  <a:latin typeface="안상수2006중간" pitchFamily="18" charset="-127"/>
                  <a:ea typeface="안상수2006중간" pitchFamily="18" charset="-127"/>
                </a:rPr>
                <a:t>인간을 다스리시는</a:t>
              </a:r>
              <a:endParaRPr lang="en-US" altLang="ko-KR" sz="4000" dirty="0">
                <a:solidFill>
                  <a:srgbClr val="FF3399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lang="ko-KR" altLang="en-US" sz="4000" dirty="0">
                  <a:solidFill>
                    <a:srgbClr val="FF3399"/>
                  </a:solidFill>
                  <a:latin typeface="안상수2006중간" pitchFamily="18" charset="-127"/>
                  <a:ea typeface="안상수2006중간" pitchFamily="18" charset="-127"/>
                </a:rPr>
                <a:t>분이십니다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74" name="Picture 2" descr="메모지에 대한 이미지 검색결과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1306080" y="1988840"/>
              <a:ext cx="4972835" cy="255454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000" dirty="0">
                  <a:solidFill>
                    <a:srgbClr val="7030A0"/>
                  </a:solidFill>
                  <a:latin typeface="HY강B" pitchFamily="18" charset="-127"/>
                  <a:ea typeface="HY강B" pitchFamily="18" charset="-127"/>
                </a:rPr>
                <a:t>세상을 창조하시고</a:t>
              </a:r>
              <a:endParaRPr lang="en-US" altLang="ko-KR" sz="4000" dirty="0">
                <a:solidFill>
                  <a:srgbClr val="7030A0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4000" dirty="0">
                  <a:solidFill>
                    <a:srgbClr val="7030A0"/>
                  </a:solidFill>
                  <a:latin typeface="HY강B" pitchFamily="18" charset="-127"/>
                  <a:ea typeface="HY강B" pitchFamily="18" charset="-127"/>
                </a:rPr>
                <a:t>인간을 다스리시는</a:t>
              </a:r>
              <a:endParaRPr lang="en-US" altLang="ko-KR" sz="4000" dirty="0">
                <a:solidFill>
                  <a:srgbClr val="7030A0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4000" dirty="0">
                  <a:solidFill>
                    <a:srgbClr val="7030A0"/>
                  </a:solidFill>
                  <a:latin typeface="HY강B" pitchFamily="18" charset="-127"/>
                  <a:ea typeface="HY강B" pitchFamily="18" charset="-127"/>
                </a:rPr>
                <a:t>하나님이 지켜주시니</a:t>
              </a:r>
              <a:endParaRPr lang="en-US" altLang="ko-KR" sz="4000" dirty="0">
                <a:solidFill>
                  <a:srgbClr val="7030A0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4000" dirty="0">
                  <a:solidFill>
                    <a:srgbClr val="7030A0"/>
                  </a:solidFill>
                  <a:latin typeface="HY강B" pitchFamily="18" charset="-127"/>
                  <a:ea typeface="HY강B" pitchFamily="18" charset="-127"/>
                </a:rPr>
                <a:t>행복한 사람입니다</a:t>
              </a:r>
            </a:p>
          </p:txBody>
        </p:sp>
      </p:grpSp>
      <p:pic>
        <p:nvPicPr>
          <p:cNvPr id="7" name="Picture 2" descr="행복에 대한 이미지 검색결과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190" t="5319" r="3393" b="4265"/>
          <a:stretch>
            <a:fillRect/>
          </a:stretch>
        </p:blipFill>
        <p:spPr bwMode="auto">
          <a:xfrm>
            <a:off x="7236296" y="692696"/>
            <a:ext cx="1120359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행복에 대한 이미지 검색결과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80" t="5319" r="57703"/>
          <a:stretch>
            <a:fillRect/>
          </a:stretch>
        </p:blipFill>
        <p:spPr bwMode="auto">
          <a:xfrm>
            <a:off x="5817315" y="692696"/>
            <a:ext cx="1120359" cy="1734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44 -0.00972 -0.00244 -0.00671 0 -0.02083 C 0.00069 -0.025 0.00208 -0.02916 0.00312 -0.03333 C 0.00364 -0.03541 0.00468 -0.03958 0.00468 -0.03958 C 0.00572 -0.0375 0.00729 -0.03564 0.00781 -0.03333 C 0.01163 -0.01319 0.00416 -0.01227 0.01406 -0.01666 C 0.01753 -0.03055 0.01579 -0.02523 0.01875 -0.03333 " pathEditMode="relative" ptsTypes="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6 C 0.0026 0.02107 0.00087 0.01089 0.00625 7.40741E-6 C 0.00851 -0.01481 0.00938 -0.01203 0.00938 -0.00208 " pathEditMode="relative" ptsTypes="ff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하나님은 어떻게 지켜 주시나요</a:t>
              </a:r>
              <a:r>
                <a:rPr kumimoji="0"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?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71600" y="1431578"/>
            <a:ext cx="7128792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900" dirty="0">
                <a:solidFill>
                  <a:srgbClr val="00B050"/>
                </a:solidFill>
                <a:latin typeface="HY목각파임B" pitchFamily="18" charset="-127"/>
                <a:ea typeface="HY목각파임B" pitchFamily="18" charset="-127"/>
              </a:rPr>
              <a:t>돕는 방패와 칼이 되어 주신다고 했습니다</a:t>
            </a:r>
            <a:endParaRPr lang="en-US" altLang="ko-KR" sz="2900" dirty="0">
              <a:solidFill>
                <a:srgbClr val="00B050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grpSp>
        <p:nvGrpSpPr>
          <p:cNvPr id="6" name="Group 156"/>
          <p:cNvGrpSpPr>
            <a:grpSpLocks/>
          </p:cNvGrpSpPr>
          <p:nvPr/>
        </p:nvGrpSpPr>
        <p:grpSpPr bwMode="auto">
          <a:xfrm>
            <a:off x="1259632" y="836712"/>
            <a:ext cx="1327150" cy="927100"/>
            <a:chOff x="369" y="3202"/>
            <a:chExt cx="836" cy="584"/>
          </a:xfrm>
        </p:grpSpPr>
        <p:sp>
          <p:nvSpPr>
            <p:cNvPr id="7" name="AutoShape 108"/>
            <p:cNvSpPr>
              <a:spLocks noChangeArrowheads="1"/>
            </p:cNvSpPr>
            <p:nvPr/>
          </p:nvSpPr>
          <p:spPr bwMode="auto">
            <a:xfrm rot="14400000">
              <a:off x="437" y="3463"/>
              <a:ext cx="253" cy="370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AutoShape 109"/>
            <p:cNvSpPr>
              <a:spLocks noChangeArrowheads="1"/>
            </p:cNvSpPr>
            <p:nvPr/>
          </p:nvSpPr>
          <p:spPr bwMode="auto">
            <a:xfrm rot="14400000">
              <a:off x="1001" y="3237"/>
              <a:ext cx="257" cy="162"/>
            </a:xfrm>
            <a:prstGeom prst="hexagon">
              <a:avLst>
                <a:gd name="adj" fmla="val 39660"/>
                <a:gd name="vf" fmla="val 115470"/>
              </a:avLst>
            </a:prstGeom>
            <a:gradFill rotWithShape="1">
              <a:gsLst>
                <a:gs pos="0">
                  <a:srgbClr val="FFFFCC">
                    <a:gamma/>
                    <a:shade val="84706"/>
                    <a:invGamma/>
                  </a:srgbClr>
                </a:gs>
                <a:gs pos="100000">
                  <a:srgbClr val="FFFFCC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AutoShape 110"/>
            <p:cNvSpPr>
              <a:spLocks noChangeArrowheads="1"/>
            </p:cNvSpPr>
            <p:nvPr/>
          </p:nvSpPr>
          <p:spPr bwMode="auto">
            <a:xfrm rot="14400000">
              <a:off x="478" y="3468"/>
              <a:ext cx="160" cy="37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CC">
                    <a:gamma/>
                    <a:shade val="75686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75686"/>
                    <a:invGamma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Rectangle 111"/>
            <p:cNvSpPr>
              <a:spLocks noChangeArrowheads="1"/>
            </p:cNvSpPr>
            <p:nvPr/>
          </p:nvSpPr>
          <p:spPr bwMode="auto">
            <a:xfrm rot="-1800000">
              <a:off x="610" y="3427"/>
              <a:ext cx="470" cy="127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75686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AutoShape 112"/>
            <p:cNvSpPr>
              <a:spLocks noChangeArrowheads="1"/>
            </p:cNvSpPr>
            <p:nvPr/>
          </p:nvSpPr>
          <p:spPr bwMode="auto">
            <a:xfrm rot="19800000" flipH="1">
              <a:off x="653" y="3520"/>
              <a:ext cx="552" cy="64"/>
            </a:xfrm>
            <a:prstGeom prst="parallelogram">
              <a:avLst>
                <a:gd name="adj" fmla="val 125342"/>
              </a:avLst>
            </a:prstGeom>
            <a:gradFill rotWithShape="1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AutoShape 113"/>
            <p:cNvSpPr>
              <a:spLocks noChangeArrowheads="1"/>
            </p:cNvSpPr>
            <p:nvPr/>
          </p:nvSpPr>
          <p:spPr bwMode="auto">
            <a:xfrm rot="-1800000" flipH="1" flipV="1">
              <a:off x="557" y="3357"/>
              <a:ext cx="552" cy="64"/>
            </a:xfrm>
            <a:prstGeom prst="parallelogram">
              <a:avLst>
                <a:gd name="adj" fmla="val 125342"/>
              </a:avLst>
            </a:prstGeom>
            <a:gradFill rotWithShape="1">
              <a:gsLst>
                <a:gs pos="0">
                  <a:srgbClr val="FF3300">
                    <a:gamma/>
                    <a:shade val="66667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AutoShape 114"/>
            <p:cNvSpPr>
              <a:spLocks noChangeArrowheads="1"/>
            </p:cNvSpPr>
            <p:nvPr/>
          </p:nvSpPr>
          <p:spPr bwMode="auto">
            <a:xfrm rot="14400000">
              <a:off x="409" y="3687"/>
              <a:ext cx="49" cy="7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Oval 115"/>
            <p:cNvSpPr>
              <a:spLocks noChangeArrowheads="1"/>
            </p:cNvSpPr>
            <p:nvPr/>
          </p:nvSpPr>
          <p:spPr bwMode="auto">
            <a:xfrm rot="-1800000">
              <a:off x="1098" y="3277"/>
              <a:ext cx="59" cy="99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" name="그룹 8"/>
          <p:cNvGrpSpPr>
            <a:grpSpLocks/>
          </p:cNvGrpSpPr>
          <p:nvPr/>
        </p:nvGrpSpPr>
        <p:grpSpPr bwMode="auto">
          <a:xfrm>
            <a:off x="827088" y="2997101"/>
            <a:ext cx="7519987" cy="3168203"/>
            <a:chOff x="683568" y="476672"/>
            <a:chExt cx="7775575" cy="2808312"/>
          </a:xfrm>
        </p:grpSpPr>
        <p:pic>
          <p:nvPicPr>
            <p:cNvPr id="16" name="Picture 2" descr="스크롤, 롤, 파피루스, 종이, 양피지, 쓰기, 자료, 작은, 설명서, 고 대, 오래 된, 찢어진"/>
            <p:cNvPicPr>
              <a:picLocks noChangeAspect="1" noChangeArrowheads="1"/>
            </p:cNvPicPr>
            <p:nvPr/>
          </p:nvPicPr>
          <p:blipFill>
            <a:blip r:embed="rId2" cstate="print"/>
            <a:srcRect t="10001" b="12000"/>
            <a:stretch>
              <a:fillRect/>
            </a:stretch>
          </p:blipFill>
          <p:spPr bwMode="auto">
            <a:xfrm>
              <a:off x="683568" y="476672"/>
              <a:ext cx="7775575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직사각형 18"/>
            <p:cNvSpPr>
              <a:spLocks noChangeArrowheads="1"/>
            </p:cNvSpPr>
            <p:nvPr/>
          </p:nvSpPr>
          <p:spPr bwMode="auto">
            <a:xfrm>
              <a:off x="2024278" y="668025"/>
              <a:ext cx="5062967" cy="2455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8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그는</a:t>
              </a:r>
              <a:r>
                <a:rPr lang="en-US" altLang="ko-KR" sz="28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(</a:t>
              </a:r>
              <a:r>
                <a:rPr lang="ko-KR" altLang="en-US" sz="28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하나님</a:t>
              </a:r>
              <a:r>
                <a:rPr lang="en-US" altLang="ko-KR" sz="28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28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너를 돕는 </a:t>
              </a:r>
              <a:r>
                <a:rPr lang="ko-KR" altLang="en-US" sz="2800" dirty="0" err="1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방패시요</a:t>
              </a:r>
              <a:endParaRPr lang="en-US" altLang="ko-KR" sz="28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28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네 영광의 칼이로다</a:t>
              </a:r>
              <a:endParaRPr kumimoji="0" lang="en-US" altLang="ko-KR" sz="28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신명기 </a:t>
              </a:r>
              <a:r>
                <a:rPr lang="en-US" altLang="ko-KR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33</a:t>
              </a:r>
              <a:r>
                <a:rPr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장 </a:t>
              </a:r>
              <a:r>
                <a:rPr lang="en-US" altLang="ko-KR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29</a:t>
              </a:r>
              <a:r>
                <a:rPr kumimoji="0"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절 말씀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C 0.01146 -0.00694 0.01945 -0.01342 0.0316 -0.01944 C 0.04028 -0.02361 0.04618 -0.02916 0.05625 -0.03078 C 0.06354 -0.03356 0.06962 -0.03541 0.07691 -0.03727 C 0.08872 -0.03426 0.07309 -0.03912 0.08872 -0.02824 C 0.09879 -0.02129 0.09931 -0.02592 0.10695 -0.01944 C 0.11233 -0.01481 0.11598 -0.00995 0.12032 -0.00509 C 0.12379 0.00695 0.12657 0.01528 0.1441 0.01806 C 0.14931 0.01598 0.15608 0.01482 0.16059 0.01158 C 0.17657 0.0007 0.18802 -0.00694 0.20938 -0.01041 C 0.24011 -0.00879 0.27344 -0.0074 0.2967 0.01019 C 0.29723 0.01528 0.29514 0.02107 0.29827 0.0257 C 0.29931 0.02755 0.30278 0.02523 0.30504 0.02454 C 0.31025 0.02292 0.31424 0.01968 0.31858 0.01667 C 0.32344 0.01297 0.32761 0.00811 0.33334 0.00533 C 0.33629 0.00394 0.33941 0.00301 0.34184 0.00139 C 0.34566 -0.00115 0.35191 -0.00648 0.35191 -0.00625 C 0.35799 -0.01597 0.36632 -0.02546 0.37552 -0.03356 C 0.37761 -0.03518 0.37934 -0.03727 0.38212 -0.03865 C 0.38525 -0.04074 0.39219 -0.04375 0.39219 -0.04352 C 0.40243 -0.04282 0.4125 -0.04213 0.42257 -0.0412 C 0.42743 -0.04074 0.43733 -0.03217 0.4441 -0.02963 C 0.45018 -0.02199 0.45018 -0.01481 0.45452 -0.00648 C 0.46372 -0.00879 0.46164 -0.01041 0.46598 -0.01551 C 0.46719 -0.01689 0.46962 -0.01782 0.47084 -0.01944 C 0.48039 -0.02939 0.48282 -0.04189 0.49775 -0.04745 C 0.50226 -0.04722 0.50677 -0.04722 0.51111 -0.04629 C 0.51407 -0.0456 0.5158 -0.04352 0.51823 -0.04236 C 0.52795 -0.0375 0.53698 -0.03194 0.5467 -0.02708 C 0.55052 -0.02245 0.55052 -0.01898 0.55313 -0.01412 C 0.55834 -0.00439 0.56736 0.00186 0.58021 0.00533 C 0.58073 0.00533 0.62466 0.00533 0.63889 0.00255 C 0.65295 -0.00023 0.66511 -0.00602 0.67917 -0.00902 C 0.68073 -0.01041 0.68212 -0.0118 0.6842 -0.01296 C 0.68559 -0.01365 0.68785 -0.01319 0.68924 -0.01412 C 0.71268 -0.02731 0.68455 -0.01435 0.70417 -0.02592 C 0.7066 -0.02708 0.70903 -0.02824 0.71094 -0.02963 C 0.71216 -0.03032 0.71476 -0.03217 0.71476 -0.03194 " pathEditMode="relative" rAng="0" ptsTypes="fffffffffffffffffffffffffffffffffffff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00" y="-10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4" name="직사각형 3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방패는 어떤 역할을 하나요</a:t>
              </a:r>
              <a:r>
                <a:rPr kumimoji="0"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?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67744" y="1431578"/>
            <a:ext cx="4248472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900">
                <a:solidFill>
                  <a:srgbClr val="00B050"/>
                </a:solidFill>
                <a:latin typeface="HY목각파임B" pitchFamily="18" charset="-127"/>
                <a:ea typeface="HY목각파임B" pitchFamily="18" charset="-127"/>
              </a:rPr>
              <a:t>적의 공격을 막아 줍니다</a:t>
            </a:r>
            <a:endParaRPr lang="en-US" altLang="ko-KR" sz="2900" dirty="0">
              <a:solidFill>
                <a:srgbClr val="00B050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grpSp>
        <p:nvGrpSpPr>
          <p:cNvPr id="7" name="Group 156"/>
          <p:cNvGrpSpPr>
            <a:grpSpLocks/>
          </p:cNvGrpSpPr>
          <p:nvPr/>
        </p:nvGrpSpPr>
        <p:grpSpPr bwMode="auto">
          <a:xfrm>
            <a:off x="1259632" y="836712"/>
            <a:ext cx="1327150" cy="927100"/>
            <a:chOff x="369" y="3202"/>
            <a:chExt cx="836" cy="584"/>
          </a:xfrm>
        </p:grpSpPr>
        <p:sp>
          <p:nvSpPr>
            <p:cNvPr id="8" name="AutoShape 108"/>
            <p:cNvSpPr>
              <a:spLocks noChangeArrowheads="1"/>
            </p:cNvSpPr>
            <p:nvPr/>
          </p:nvSpPr>
          <p:spPr bwMode="auto">
            <a:xfrm rot="14400000">
              <a:off x="437" y="3463"/>
              <a:ext cx="253" cy="370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AutoShape 109"/>
            <p:cNvSpPr>
              <a:spLocks noChangeArrowheads="1"/>
            </p:cNvSpPr>
            <p:nvPr/>
          </p:nvSpPr>
          <p:spPr bwMode="auto">
            <a:xfrm rot="14400000">
              <a:off x="1001" y="3237"/>
              <a:ext cx="257" cy="162"/>
            </a:xfrm>
            <a:prstGeom prst="hexagon">
              <a:avLst>
                <a:gd name="adj" fmla="val 39660"/>
                <a:gd name="vf" fmla="val 115470"/>
              </a:avLst>
            </a:prstGeom>
            <a:gradFill rotWithShape="1">
              <a:gsLst>
                <a:gs pos="0">
                  <a:srgbClr val="FFFFCC">
                    <a:gamma/>
                    <a:shade val="84706"/>
                    <a:invGamma/>
                  </a:srgbClr>
                </a:gs>
                <a:gs pos="100000">
                  <a:srgbClr val="FFFFCC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AutoShape 110"/>
            <p:cNvSpPr>
              <a:spLocks noChangeArrowheads="1"/>
            </p:cNvSpPr>
            <p:nvPr/>
          </p:nvSpPr>
          <p:spPr bwMode="auto">
            <a:xfrm rot="14400000">
              <a:off x="478" y="3468"/>
              <a:ext cx="160" cy="37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CC">
                    <a:gamma/>
                    <a:shade val="75686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75686"/>
                    <a:invGamma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Rectangle 111"/>
            <p:cNvSpPr>
              <a:spLocks noChangeArrowheads="1"/>
            </p:cNvSpPr>
            <p:nvPr/>
          </p:nvSpPr>
          <p:spPr bwMode="auto">
            <a:xfrm rot="-1800000">
              <a:off x="610" y="3427"/>
              <a:ext cx="470" cy="127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75686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AutoShape 112"/>
            <p:cNvSpPr>
              <a:spLocks noChangeArrowheads="1"/>
            </p:cNvSpPr>
            <p:nvPr/>
          </p:nvSpPr>
          <p:spPr bwMode="auto">
            <a:xfrm rot="19800000" flipH="1">
              <a:off x="653" y="3520"/>
              <a:ext cx="552" cy="64"/>
            </a:xfrm>
            <a:prstGeom prst="parallelogram">
              <a:avLst>
                <a:gd name="adj" fmla="val 125342"/>
              </a:avLst>
            </a:prstGeom>
            <a:gradFill rotWithShape="1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AutoShape 113"/>
            <p:cNvSpPr>
              <a:spLocks noChangeArrowheads="1"/>
            </p:cNvSpPr>
            <p:nvPr/>
          </p:nvSpPr>
          <p:spPr bwMode="auto">
            <a:xfrm rot="-1800000" flipH="1" flipV="1">
              <a:off x="557" y="3357"/>
              <a:ext cx="552" cy="64"/>
            </a:xfrm>
            <a:prstGeom prst="parallelogram">
              <a:avLst>
                <a:gd name="adj" fmla="val 125342"/>
              </a:avLst>
            </a:prstGeom>
            <a:gradFill rotWithShape="1">
              <a:gsLst>
                <a:gs pos="0">
                  <a:srgbClr val="FF3300">
                    <a:gamma/>
                    <a:shade val="66667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AutoShape 114"/>
            <p:cNvSpPr>
              <a:spLocks noChangeArrowheads="1"/>
            </p:cNvSpPr>
            <p:nvPr/>
          </p:nvSpPr>
          <p:spPr bwMode="auto">
            <a:xfrm rot="14400000">
              <a:off x="409" y="3687"/>
              <a:ext cx="49" cy="7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val 115"/>
            <p:cNvSpPr>
              <a:spLocks noChangeArrowheads="1"/>
            </p:cNvSpPr>
            <p:nvPr/>
          </p:nvSpPr>
          <p:spPr bwMode="auto">
            <a:xfrm rot="-1800000">
              <a:off x="1098" y="3277"/>
              <a:ext cx="59" cy="99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62" name="그룹 161"/>
          <p:cNvGrpSpPr/>
          <p:nvPr/>
        </p:nvGrpSpPr>
        <p:grpSpPr>
          <a:xfrm>
            <a:off x="4211960" y="2376884"/>
            <a:ext cx="2664296" cy="4292476"/>
            <a:chOff x="3851920" y="2376884"/>
            <a:chExt cx="2664296" cy="4292476"/>
          </a:xfrm>
        </p:grpSpPr>
        <p:grpSp>
          <p:nvGrpSpPr>
            <p:cNvPr id="17" name="그룹 31"/>
            <p:cNvGrpSpPr>
              <a:grpSpLocks/>
            </p:cNvGrpSpPr>
            <p:nvPr/>
          </p:nvGrpSpPr>
          <p:grpSpPr bwMode="auto">
            <a:xfrm>
              <a:off x="3995936" y="2376884"/>
              <a:ext cx="2520280" cy="4292476"/>
              <a:chOff x="3428992" y="2285992"/>
              <a:chExt cx="2724158" cy="4572008"/>
            </a:xfrm>
          </p:grpSpPr>
          <p:graphicFrame>
            <p:nvGraphicFramePr>
              <p:cNvPr id="18" name="Object 2"/>
              <p:cNvGraphicFramePr>
                <a:graphicFrameLocks noChangeAspect="1"/>
              </p:cNvGraphicFramePr>
              <p:nvPr/>
            </p:nvGraphicFramePr>
            <p:xfrm>
              <a:off x="3663019" y="2538705"/>
              <a:ext cx="2490131" cy="431929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012" name="클립" r:id="rId3" imgW="2116800" imgH="3226680" progId="">
                      <p:embed/>
                    </p:oleObj>
                  </mc:Choice>
                  <mc:Fallback>
                    <p:oleObj name="클립" r:id="rId3" imgW="2116800" imgH="3226680" progId="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63019" y="2538705"/>
                            <a:ext cx="2490131" cy="431929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9" name="Group 233"/>
              <p:cNvGrpSpPr>
                <a:grpSpLocks/>
              </p:cNvGrpSpPr>
              <p:nvPr/>
            </p:nvGrpSpPr>
            <p:grpSpPr bwMode="auto">
              <a:xfrm>
                <a:off x="3428991" y="2286002"/>
                <a:ext cx="1486809" cy="1074608"/>
                <a:chOff x="334" y="1792"/>
                <a:chExt cx="1127" cy="715"/>
              </a:xfrm>
            </p:grpSpPr>
            <p:sp>
              <p:nvSpPr>
                <p:cNvPr id="52" name="Freeform 234"/>
                <p:cNvSpPr>
                  <a:spLocks/>
                </p:cNvSpPr>
                <p:nvPr/>
              </p:nvSpPr>
              <p:spPr bwMode="auto">
                <a:xfrm>
                  <a:off x="957" y="1798"/>
                  <a:ext cx="486" cy="650"/>
                </a:xfrm>
                <a:custGeom>
                  <a:avLst/>
                  <a:gdLst>
                    <a:gd name="T0" fmla="*/ 436 w 486"/>
                    <a:gd name="T1" fmla="*/ 484 h 650"/>
                    <a:gd name="T2" fmla="*/ 414 w 486"/>
                    <a:gd name="T3" fmla="*/ 449 h 650"/>
                    <a:gd name="T4" fmla="*/ 425 w 486"/>
                    <a:gd name="T5" fmla="*/ 406 h 650"/>
                    <a:gd name="T6" fmla="*/ 453 w 486"/>
                    <a:gd name="T7" fmla="*/ 359 h 650"/>
                    <a:gd name="T8" fmla="*/ 475 w 486"/>
                    <a:gd name="T9" fmla="*/ 301 h 650"/>
                    <a:gd name="T10" fmla="*/ 486 w 486"/>
                    <a:gd name="T11" fmla="*/ 236 h 650"/>
                    <a:gd name="T12" fmla="*/ 480 w 486"/>
                    <a:gd name="T13" fmla="*/ 205 h 650"/>
                    <a:gd name="T14" fmla="*/ 464 w 486"/>
                    <a:gd name="T15" fmla="*/ 203 h 650"/>
                    <a:gd name="T16" fmla="*/ 449 w 486"/>
                    <a:gd name="T17" fmla="*/ 202 h 650"/>
                    <a:gd name="T18" fmla="*/ 438 w 486"/>
                    <a:gd name="T19" fmla="*/ 202 h 650"/>
                    <a:gd name="T20" fmla="*/ 412 w 486"/>
                    <a:gd name="T21" fmla="*/ 200 h 650"/>
                    <a:gd name="T22" fmla="*/ 389 w 486"/>
                    <a:gd name="T23" fmla="*/ 202 h 650"/>
                    <a:gd name="T24" fmla="*/ 359 w 486"/>
                    <a:gd name="T25" fmla="*/ 205 h 650"/>
                    <a:gd name="T26" fmla="*/ 324 w 486"/>
                    <a:gd name="T27" fmla="*/ 210 h 650"/>
                    <a:gd name="T28" fmla="*/ 287 w 486"/>
                    <a:gd name="T29" fmla="*/ 216 h 650"/>
                    <a:gd name="T30" fmla="*/ 249 w 486"/>
                    <a:gd name="T31" fmla="*/ 225 h 650"/>
                    <a:gd name="T32" fmla="*/ 213 w 486"/>
                    <a:gd name="T33" fmla="*/ 238 h 650"/>
                    <a:gd name="T34" fmla="*/ 180 w 486"/>
                    <a:gd name="T35" fmla="*/ 254 h 650"/>
                    <a:gd name="T36" fmla="*/ 151 w 486"/>
                    <a:gd name="T37" fmla="*/ 273 h 650"/>
                    <a:gd name="T38" fmla="*/ 154 w 486"/>
                    <a:gd name="T39" fmla="*/ 225 h 650"/>
                    <a:gd name="T40" fmla="*/ 175 w 486"/>
                    <a:gd name="T41" fmla="*/ 170 h 650"/>
                    <a:gd name="T42" fmla="*/ 216 w 486"/>
                    <a:gd name="T43" fmla="*/ 121 h 650"/>
                    <a:gd name="T44" fmla="*/ 280 w 486"/>
                    <a:gd name="T45" fmla="*/ 90 h 650"/>
                    <a:gd name="T46" fmla="*/ 349 w 486"/>
                    <a:gd name="T47" fmla="*/ 87 h 650"/>
                    <a:gd name="T48" fmla="*/ 387 w 486"/>
                    <a:gd name="T49" fmla="*/ 112 h 650"/>
                    <a:gd name="T50" fmla="*/ 406 w 486"/>
                    <a:gd name="T51" fmla="*/ 153 h 650"/>
                    <a:gd name="T52" fmla="*/ 412 w 486"/>
                    <a:gd name="T53" fmla="*/ 200 h 650"/>
                    <a:gd name="T54" fmla="*/ 431 w 486"/>
                    <a:gd name="T55" fmla="*/ 159 h 650"/>
                    <a:gd name="T56" fmla="*/ 408 w 486"/>
                    <a:gd name="T57" fmla="*/ 99 h 650"/>
                    <a:gd name="T58" fmla="*/ 373 w 486"/>
                    <a:gd name="T59" fmla="*/ 65 h 650"/>
                    <a:gd name="T60" fmla="*/ 334 w 486"/>
                    <a:gd name="T61" fmla="*/ 44 h 650"/>
                    <a:gd name="T62" fmla="*/ 287 w 486"/>
                    <a:gd name="T63" fmla="*/ 25 h 650"/>
                    <a:gd name="T64" fmla="*/ 228 w 486"/>
                    <a:gd name="T65" fmla="*/ 8 h 650"/>
                    <a:gd name="T66" fmla="*/ 164 w 486"/>
                    <a:gd name="T67" fmla="*/ 0 h 650"/>
                    <a:gd name="T68" fmla="*/ 99 w 486"/>
                    <a:gd name="T69" fmla="*/ 9 h 650"/>
                    <a:gd name="T70" fmla="*/ 51 w 486"/>
                    <a:gd name="T71" fmla="*/ 43 h 650"/>
                    <a:gd name="T72" fmla="*/ 16 w 486"/>
                    <a:gd name="T73" fmla="*/ 117 h 650"/>
                    <a:gd name="T74" fmla="*/ 0 w 486"/>
                    <a:gd name="T75" fmla="*/ 219 h 650"/>
                    <a:gd name="T76" fmla="*/ 24 w 486"/>
                    <a:gd name="T77" fmla="*/ 328 h 650"/>
                    <a:gd name="T78" fmla="*/ 76 w 486"/>
                    <a:gd name="T79" fmla="*/ 399 h 650"/>
                    <a:gd name="T80" fmla="*/ 93 w 486"/>
                    <a:gd name="T81" fmla="*/ 430 h 650"/>
                    <a:gd name="T82" fmla="*/ 93 w 486"/>
                    <a:gd name="T83" fmla="*/ 452 h 650"/>
                    <a:gd name="T84" fmla="*/ 88 w 486"/>
                    <a:gd name="T85" fmla="*/ 465 h 650"/>
                    <a:gd name="T86" fmla="*/ 79 w 486"/>
                    <a:gd name="T87" fmla="*/ 476 h 650"/>
                    <a:gd name="T88" fmla="*/ 69 w 486"/>
                    <a:gd name="T89" fmla="*/ 501 h 650"/>
                    <a:gd name="T90" fmla="*/ 80 w 486"/>
                    <a:gd name="T91" fmla="*/ 509 h 650"/>
                    <a:gd name="T92" fmla="*/ 107 w 486"/>
                    <a:gd name="T93" fmla="*/ 512 h 650"/>
                    <a:gd name="T94" fmla="*/ 139 w 486"/>
                    <a:gd name="T95" fmla="*/ 521 h 650"/>
                    <a:gd name="T96" fmla="*/ 165 w 486"/>
                    <a:gd name="T97" fmla="*/ 540 h 650"/>
                    <a:gd name="T98" fmla="*/ 194 w 486"/>
                    <a:gd name="T99" fmla="*/ 565 h 650"/>
                    <a:gd name="T100" fmla="*/ 242 w 486"/>
                    <a:gd name="T101" fmla="*/ 600 h 650"/>
                    <a:gd name="T102" fmla="*/ 299 w 486"/>
                    <a:gd name="T103" fmla="*/ 633 h 650"/>
                    <a:gd name="T104" fmla="*/ 349 w 486"/>
                    <a:gd name="T105" fmla="*/ 650 h 650"/>
                    <a:gd name="T106" fmla="*/ 381 w 486"/>
                    <a:gd name="T107" fmla="*/ 639 h 650"/>
                    <a:gd name="T108" fmla="*/ 411 w 486"/>
                    <a:gd name="T109" fmla="*/ 603 h 650"/>
                    <a:gd name="T110" fmla="*/ 436 w 486"/>
                    <a:gd name="T111" fmla="*/ 554 h 650"/>
                    <a:gd name="T112" fmla="*/ 450 w 486"/>
                    <a:gd name="T113" fmla="*/ 510 h 65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86"/>
                    <a:gd name="T172" fmla="*/ 0 h 650"/>
                    <a:gd name="T173" fmla="*/ 486 w 486"/>
                    <a:gd name="T174" fmla="*/ 650 h 65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86" h="650">
                      <a:moveTo>
                        <a:pt x="449" y="495"/>
                      </a:moveTo>
                      <a:lnTo>
                        <a:pt x="436" y="484"/>
                      </a:lnTo>
                      <a:lnTo>
                        <a:pt x="423" y="469"/>
                      </a:lnTo>
                      <a:lnTo>
                        <a:pt x="414" y="449"/>
                      </a:lnTo>
                      <a:lnTo>
                        <a:pt x="411" y="425"/>
                      </a:lnTo>
                      <a:lnTo>
                        <a:pt x="425" y="406"/>
                      </a:lnTo>
                      <a:lnTo>
                        <a:pt x="439" y="384"/>
                      </a:lnTo>
                      <a:lnTo>
                        <a:pt x="453" y="359"/>
                      </a:lnTo>
                      <a:lnTo>
                        <a:pt x="466" y="331"/>
                      </a:lnTo>
                      <a:lnTo>
                        <a:pt x="475" y="301"/>
                      </a:lnTo>
                      <a:lnTo>
                        <a:pt x="482" y="269"/>
                      </a:lnTo>
                      <a:lnTo>
                        <a:pt x="486" y="236"/>
                      </a:lnTo>
                      <a:lnTo>
                        <a:pt x="486" y="205"/>
                      </a:lnTo>
                      <a:lnTo>
                        <a:pt x="480" y="205"/>
                      </a:lnTo>
                      <a:lnTo>
                        <a:pt x="472" y="203"/>
                      </a:lnTo>
                      <a:lnTo>
                        <a:pt x="464" y="203"/>
                      </a:lnTo>
                      <a:lnTo>
                        <a:pt x="456" y="203"/>
                      </a:lnTo>
                      <a:lnTo>
                        <a:pt x="449" y="202"/>
                      </a:lnTo>
                      <a:lnTo>
                        <a:pt x="442" y="202"/>
                      </a:lnTo>
                      <a:lnTo>
                        <a:pt x="438" y="202"/>
                      </a:lnTo>
                      <a:lnTo>
                        <a:pt x="436" y="202"/>
                      </a:lnTo>
                      <a:lnTo>
                        <a:pt x="412" y="200"/>
                      </a:lnTo>
                      <a:lnTo>
                        <a:pt x="401" y="200"/>
                      </a:lnTo>
                      <a:lnTo>
                        <a:pt x="389" y="202"/>
                      </a:lnTo>
                      <a:lnTo>
                        <a:pt x="375" y="203"/>
                      </a:lnTo>
                      <a:lnTo>
                        <a:pt x="359" y="205"/>
                      </a:lnTo>
                      <a:lnTo>
                        <a:pt x="342" y="206"/>
                      </a:lnTo>
                      <a:lnTo>
                        <a:pt x="324" y="210"/>
                      </a:lnTo>
                      <a:lnTo>
                        <a:pt x="305" y="211"/>
                      </a:lnTo>
                      <a:lnTo>
                        <a:pt x="287" y="216"/>
                      </a:lnTo>
                      <a:lnTo>
                        <a:pt x="268" y="221"/>
                      </a:lnTo>
                      <a:lnTo>
                        <a:pt x="249" y="225"/>
                      </a:lnTo>
                      <a:lnTo>
                        <a:pt x="231" y="232"/>
                      </a:lnTo>
                      <a:lnTo>
                        <a:pt x="213" y="238"/>
                      </a:lnTo>
                      <a:lnTo>
                        <a:pt x="195" y="244"/>
                      </a:lnTo>
                      <a:lnTo>
                        <a:pt x="180" y="254"/>
                      </a:lnTo>
                      <a:lnTo>
                        <a:pt x="165" y="263"/>
                      </a:lnTo>
                      <a:lnTo>
                        <a:pt x="151" y="273"/>
                      </a:lnTo>
                      <a:lnTo>
                        <a:pt x="150" y="250"/>
                      </a:lnTo>
                      <a:lnTo>
                        <a:pt x="154" y="225"/>
                      </a:lnTo>
                      <a:lnTo>
                        <a:pt x="162" y="198"/>
                      </a:lnTo>
                      <a:lnTo>
                        <a:pt x="175" y="170"/>
                      </a:lnTo>
                      <a:lnTo>
                        <a:pt x="192" y="145"/>
                      </a:lnTo>
                      <a:lnTo>
                        <a:pt x="216" y="121"/>
                      </a:lnTo>
                      <a:lnTo>
                        <a:pt x="246" y="102"/>
                      </a:lnTo>
                      <a:lnTo>
                        <a:pt x="280" y="90"/>
                      </a:lnTo>
                      <a:lnTo>
                        <a:pt x="318" y="84"/>
                      </a:lnTo>
                      <a:lnTo>
                        <a:pt x="349" y="87"/>
                      </a:lnTo>
                      <a:lnTo>
                        <a:pt x="371" y="96"/>
                      </a:lnTo>
                      <a:lnTo>
                        <a:pt x="387" y="112"/>
                      </a:lnTo>
                      <a:lnTo>
                        <a:pt x="398" y="131"/>
                      </a:lnTo>
                      <a:lnTo>
                        <a:pt x="406" y="153"/>
                      </a:lnTo>
                      <a:lnTo>
                        <a:pt x="411" y="176"/>
                      </a:lnTo>
                      <a:lnTo>
                        <a:pt x="412" y="200"/>
                      </a:lnTo>
                      <a:lnTo>
                        <a:pt x="436" y="202"/>
                      </a:lnTo>
                      <a:lnTo>
                        <a:pt x="431" y="159"/>
                      </a:lnTo>
                      <a:lnTo>
                        <a:pt x="420" y="126"/>
                      </a:lnTo>
                      <a:lnTo>
                        <a:pt x="408" y="99"/>
                      </a:lnTo>
                      <a:lnTo>
                        <a:pt x="392" y="80"/>
                      </a:lnTo>
                      <a:lnTo>
                        <a:pt x="373" y="65"/>
                      </a:lnTo>
                      <a:lnTo>
                        <a:pt x="353" y="54"/>
                      </a:lnTo>
                      <a:lnTo>
                        <a:pt x="334" y="44"/>
                      </a:lnTo>
                      <a:lnTo>
                        <a:pt x="313" y="36"/>
                      </a:lnTo>
                      <a:lnTo>
                        <a:pt x="287" y="25"/>
                      </a:lnTo>
                      <a:lnTo>
                        <a:pt x="258" y="16"/>
                      </a:lnTo>
                      <a:lnTo>
                        <a:pt x="228" y="8"/>
                      </a:lnTo>
                      <a:lnTo>
                        <a:pt x="197" y="2"/>
                      </a:lnTo>
                      <a:lnTo>
                        <a:pt x="164" y="0"/>
                      </a:lnTo>
                      <a:lnTo>
                        <a:pt x="131" y="2"/>
                      </a:lnTo>
                      <a:lnTo>
                        <a:pt x="99" y="9"/>
                      </a:lnTo>
                      <a:lnTo>
                        <a:pt x="66" y="22"/>
                      </a:lnTo>
                      <a:lnTo>
                        <a:pt x="51" y="43"/>
                      </a:lnTo>
                      <a:lnTo>
                        <a:pt x="32" y="74"/>
                      </a:lnTo>
                      <a:lnTo>
                        <a:pt x="16" y="117"/>
                      </a:lnTo>
                      <a:lnTo>
                        <a:pt x="5" y="165"/>
                      </a:lnTo>
                      <a:lnTo>
                        <a:pt x="0" y="219"/>
                      </a:lnTo>
                      <a:lnTo>
                        <a:pt x="5" y="274"/>
                      </a:lnTo>
                      <a:lnTo>
                        <a:pt x="24" y="328"/>
                      </a:lnTo>
                      <a:lnTo>
                        <a:pt x="58" y="378"/>
                      </a:lnTo>
                      <a:lnTo>
                        <a:pt x="76" y="399"/>
                      </a:lnTo>
                      <a:lnTo>
                        <a:pt x="87" y="416"/>
                      </a:lnTo>
                      <a:lnTo>
                        <a:pt x="93" y="430"/>
                      </a:lnTo>
                      <a:lnTo>
                        <a:pt x="95" y="443"/>
                      </a:lnTo>
                      <a:lnTo>
                        <a:pt x="93" y="452"/>
                      </a:lnTo>
                      <a:lnTo>
                        <a:pt x="91" y="458"/>
                      </a:lnTo>
                      <a:lnTo>
                        <a:pt x="88" y="465"/>
                      </a:lnTo>
                      <a:lnTo>
                        <a:pt x="85" y="468"/>
                      </a:lnTo>
                      <a:lnTo>
                        <a:pt x="79" y="476"/>
                      </a:lnTo>
                      <a:lnTo>
                        <a:pt x="74" y="488"/>
                      </a:lnTo>
                      <a:lnTo>
                        <a:pt x="69" y="501"/>
                      </a:lnTo>
                      <a:lnTo>
                        <a:pt x="68" y="512"/>
                      </a:lnTo>
                      <a:lnTo>
                        <a:pt x="80" y="509"/>
                      </a:lnTo>
                      <a:lnTo>
                        <a:pt x="93" y="509"/>
                      </a:lnTo>
                      <a:lnTo>
                        <a:pt x="107" y="512"/>
                      </a:lnTo>
                      <a:lnTo>
                        <a:pt x="123" y="515"/>
                      </a:lnTo>
                      <a:lnTo>
                        <a:pt x="139" y="521"/>
                      </a:lnTo>
                      <a:lnTo>
                        <a:pt x="153" y="531"/>
                      </a:lnTo>
                      <a:lnTo>
                        <a:pt x="165" y="540"/>
                      </a:lnTo>
                      <a:lnTo>
                        <a:pt x="178" y="551"/>
                      </a:lnTo>
                      <a:lnTo>
                        <a:pt x="194" y="565"/>
                      </a:lnTo>
                      <a:lnTo>
                        <a:pt x="216" y="583"/>
                      </a:lnTo>
                      <a:lnTo>
                        <a:pt x="242" y="600"/>
                      </a:lnTo>
                      <a:lnTo>
                        <a:pt x="271" y="619"/>
                      </a:lnTo>
                      <a:lnTo>
                        <a:pt x="299" y="633"/>
                      </a:lnTo>
                      <a:lnTo>
                        <a:pt x="327" y="646"/>
                      </a:lnTo>
                      <a:lnTo>
                        <a:pt x="349" y="650"/>
                      </a:lnTo>
                      <a:lnTo>
                        <a:pt x="367" y="649"/>
                      </a:lnTo>
                      <a:lnTo>
                        <a:pt x="381" y="639"/>
                      </a:lnTo>
                      <a:lnTo>
                        <a:pt x="395" y="624"/>
                      </a:lnTo>
                      <a:lnTo>
                        <a:pt x="411" y="603"/>
                      </a:lnTo>
                      <a:lnTo>
                        <a:pt x="425" y="580"/>
                      </a:lnTo>
                      <a:lnTo>
                        <a:pt x="436" y="554"/>
                      </a:lnTo>
                      <a:lnTo>
                        <a:pt x="445" y="532"/>
                      </a:lnTo>
                      <a:lnTo>
                        <a:pt x="450" y="510"/>
                      </a:lnTo>
                      <a:lnTo>
                        <a:pt x="449" y="495"/>
                      </a:lnTo>
                      <a:close/>
                    </a:path>
                  </a:pathLst>
                </a:custGeom>
                <a:solidFill>
                  <a:srgbClr val="B2C1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3" name="Freeform 235"/>
                <p:cNvSpPr>
                  <a:spLocks/>
                </p:cNvSpPr>
                <p:nvPr/>
              </p:nvSpPr>
              <p:spPr bwMode="auto">
                <a:xfrm>
                  <a:off x="1361" y="2217"/>
                  <a:ext cx="48" cy="80"/>
                </a:xfrm>
                <a:custGeom>
                  <a:avLst/>
                  <a:gdLst>
                    <a:gd name="T0" fmla="*/ 2 w 48"/>
                    <a:gd name="T1" fmla="*/ 3 h 80"/>
                    <a:gd name="T2" fmla="*/ 0 w 48"/>
                    <a:gd name="T3" fmla="*/ 6 h 80"/>
                    <a:gd name="T4" fmla="*/ 4 w 48"/>
                    <a:gd name="T5" fmla="*/ 31 h 80"/>
                    <a:gd name="T6" fmla="*/ 15 w 48"/>
                    <a:gd name="T7" fmla="*/ 54 h 80"/>
                    <a:gd name="T8" fmla="*/ 27 w 48"/>
                    <a:gd name="T9" fmla="*/ 69 h 80"/>
                    <a:gd name="T10" fmla="*/ 41 w 48"/>
                    <a:gd name="T11" fmla="*/ 80 h 80"/>
                    <a:gd name="T12" fmla="*/ 48 w 48"/>
                    <a:gd name="T13" fmla="*/ 71 h 80"/>
                    <a:gd name="T14" fmla="*/ 37 w 48"/>
                    <a:gd name="T15" fmla="*/ 60 h 80"/>
                    <a:gd name="T16" fmla="*/ 24 w 48"/>
                    <a:gd name="T17" fmla="*/ 47 h 80"/>
                    <a:gd name="T18" fmla="*/ 16 w 48"/>
                    <a:gd name="T19" fmla="*/ 28 h 80"/>
                    <a:gd name="T20" fmla="*/ 13 w 48"/>
                    <a:gd name="T21" fmla="*/ 6 h 80"/>
                    <a:gd name="T22" fmla="*/ 11 w 48"/>
                    <a:gd name="T23" fmla="*/ 9 h 80"/>
                    <a:gd name="T24" fmla="*/ 13 w 48"/>
                    <a:gd name="T25" fmla="*/ 6 h 80"/>
                    <a:gd name="T26" fmla="*/ 11 w 48"/>
                    <a:gd name="T27" fmla="*/ 2 h 80"/>
                    <a:gd name="T28" fmla="*/ 7 w 48"/>
                    <a:gd name="T29" fmla="*/ 0 h 80"/>
                    <a:gd name="T30" fmla="*/ 2 w 48"/>
                    <a:gd name="T31" fmla="*/ 2 h 80"/>
                    <a:gd name="T32" fmla="*/ 0 w 48"/>
                    <a:gd name="T33" fmla="*/ 6 h 80"/>
                    <a:gd name="T34" fmla="*/ 2 w 48"/>
                    <a:gd name="T35" fmla="*/ 3 h 8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8"/>
                    <a:gd name="T55" fmla="*/ 0 h 80"/>
                    <a:gd name="T56" fmla="*/ 48 w 48"/>
                    <a:gd name="T57" fmla="*/ 80 h 8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8" h="80">
                      <a:moveTo>
                        <a:pt x="2" y="3"/>
                      </a:moveTo>
                      <a:lnTo>
                        <a:pt x="0" y="6"/>
                      </a:lnTo>
                      <a:lnTo>
                        <a:pt x="4" y="31"/>
                      </a:lnTo>
                      <a:lnTo>
                        <a:pt x="15" y="54"/>
                      </a:lnTo>
                      <a:lnTo>
                        <a:pt x="27" y="69"/>
                      </a:lnTo>
                      <a:lnTo>
                        <a:pt x="41" y="80"/>
                      </a:lnTo>
                      <a:lnTo>
                        <a:pt x="48" y="71"/>
                      </a:lnTo>
                      <a:lnTo>
                        <a:pt x="37" y="60"/>
                      </a:lnTo>
                      <a:lnTo>
                        <a:pt x="24" y="47"/>
                      </a:lnTo>
                      <a:lnTo>
                        <a:pt x="16" y="28"/>
                      </a:lnTo>
                      <a:lnTo>
                        <a:pt x="13" y="6"/>
                      </a:lnTo>
                      <a:lnTo>
                        <a:pt x="11" y="9"/>
                      </a:lnTo>
                      <a:lnTo>
                        <a:pt x="13" y="6"/>
                      </a:lnTo>
                      <a:lnTo>
                        <a:pt x="11" y="2"/>
                      </a:ln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4" name="Freeform 236"/>
                <p:cNvSpPr>
                  <a:spLocks/>
                </p:cNvSpPr>
                <p:nvPr/>
              </p:nvSpPr>
              <p:spPr bwMode="auto">
                <a:xfrm>
                  <a:off x="1363" y="1996"/>
                  <a:ext cx="87" cy="230"/>
                </a:xfrm>
                <a:custGeom>
                  <a:avLst/>
                  <a:gdLst>
                    <a:gd name="T0" fmla="*/ 80 w 87"/>
                    <a:gd name="T1" fmla="*/ 13 h 230"/>
                    <a:gd name="T2" fmla="*/ 74 w 87"/>
                    <a:gd name="T3" fmla="*/ 7 h 230"/>
                    <a:gd name="T4" fmla="*/ 74 w 87"/>
                    <a:gd name="T5" fmla="*/ 38 h 230"/>
                    <a:gd name="T6" fmla="*/ 69 w 87"/>
                    <a:gd name="T7" fmla="*/ 71 h 230"/>
                    <a:gd name="T8" fmla="*/ 63 w 87"/>
                    <a:gd name="T9" fmla="*/ 101 h 230"/>
                    <a:gd name="T10" fmla="*/ 54 w 87"/>
                    <a:gd name="T11" fmla="*/ 131 h 230"/>
                    <a:gd name="T12" fmla="*/ 41 w 87"/>
                    <a:gd name="T13" fmla="*/ 158 h 230"/>
                    <a:gd name="T14" fmla="*/ 28 w 87"/>
                    <a:gd name="T15" fmla="*/ 183 h 230"/>
                    <a:gd name="T16" fmla="*/ 14 w 87"/>
                    <a:gd name="T17" fmla="*/ 205 h 230"/>
                    <a:gd name="T18" fmla="*/ 0 w 87"/>
                    <a:gd name="T19" fmla="*/ 224 h 230"/>
                    <a:gd name="T20" fmla="*/ 9 w 87"/>
                    <a:gd name="T21" fmla="*/ 230 h 230"/>
                    <a:gd name="T22" fmla="*/ 24 w 87"/>
                    <a:gd name="T23" fmla="*/ 212 h 230"/>
                    <a:gd name="T24" fmla="*/ 38 w 87"/>
                    <a:gd name="T25" fmla="*/ 189 h 230"/>
                    <a:gd name="T26" fmla="*/ 54 w 87"/>
                    <a:gd name="T27" fmla="*/ 164 h 230"/>
                    <a:gd name="T28" fmla="*/ 66 w 87"/>
                    <a:gd name="T29" fmla="*/ 134 h 230"/>
                    <a:gd name="T30" fmla="*/ 76 w 87"/>
                    <a:gd name="T31" fmla="*/ 104 h 230"/>
                    <a:gd name="T32" fmla="*/ 82 w 87"/>
                    <a:gd name="T33" fmla="*/ 71 h 230"/>
                    <a:gd name="T34" fmla="*/ 87 w 87"/>
                    <a:gd name="T35" fmla="*/ 38 h 230"/>
                    <a:gd name="T36" fmla="*/ 87 w 87"/>
                    <a:gd name="T37" fmla="*/ 7 h 230"/>
                    <a:gd name="T38" fmla="*/ 80 w 87"/>
                    <a:gd name="T39" fmla="*/ 0 h 230"/>
                    <a:gd name="T40" fmla="*/ 87 w 87"/>
                    <a:gd name="T41" fmla="*/ 7 h 230"/>
                    <a:gd name="T42" fmla="*/ 85 w 87"/>
                    <a:gd name="T43" fmla="*/ 2 h 230"/>
                    <a:gd name="T44" fmla="*/ 80 w 87"/>
                    <a:gd name="T45" fmla="*/ 0 h 230"/>
                    <a:gd name="T46" fmla="*/ 76 w 87"/>
                    <a:gd name="T47" fmla="*/ 2 h 230"/>
                    <a:gd name="T48" fmla="*/ 74 w 87"/>
                    <a:gd name="T49" fmla="*/ 7 h 230"/>
                    <a:gd name="T50" fmla="*/ 80 w 87"/>
                    <a:gd name="T51" fmla="*/ 13 h 23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87"/>
                    <a:gd name="T79" fmla="*/ 0 h 230"/>
                    <a:gd name="T80" fmla="*/ 87 w 87"/>
                    <a:gd name="T81" fmla="*/ 230 h 23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87" h="230">
                      <a:moveTo>
                        <a:pt x="80" y="13"/>
                      </a:moveTo>
                      <a:lnTo>
                        <a:pt x="74" y="7"/>
                      </a:lnTo>
                      <a:lnTo>
                        <a:pt x="74" y="38"/>
                      </a:lnTo>
                      <a:lnTo>
                        <a:pt x="69" y="71"/>
                      </a:lnTo>
                      <a:lnTo>
                        <a:pt x="63" y="101"/>
                      </a:lnTo>
                      <a:lnTo>
                        <a:pt x="54" y="131"/>
                      </a:lnTo>
                      <a:lnTo>
                        <a:pt x="41" y="158"/>
                      </a:lnTo>
                      <a:lnTo>
                        <a:pt x="28" y="183"/>
                      </a:lnTo>
                      <a:lnTo>
                        <a:pt x="14" y="205"/>
                      </a:lnTo>
                      <a:lnTo>
                        <a:pt x="0" y="224"/>
                      </a:lnTo>
                      <a:lnTo>
                        <a:pt x="9" y="230"/>
                      </a:lnTo>
                      <a:lnTo>
                        <a:pt x="24" y="212"/>
                      </a:lnTo>
                      <a:lnTo>
                        <a:pt x="38" y="189"/>
                      </a:lnTo>
                      <a:lnTo>
                        <a:pt x="54" y="164"/>
                      </a:lnTo>
                      <a:lnTo>
                        <a:pt x="66" y="134"/>
                      </a:lnTo>
                      <a:lnTo>
                        <a:pt x="76" y="104"/>
                      </a:lnTo>
                      <a:lnTo>
                        <a:pt x="82" y="71"/>
                      </a:lnTo>
                      <a:lnTo>
                        <a:pt x="87" y="38"/>
                      </a:lnTo>
                      <a:lnTo>
                        <a:pt x="87" y="7"/>
                      </a:lnTo>
                      <a:lnTo>
                        <a:pt x="80" y="0"/>
                      </a:lnTo>
                      <a:lnTo>
                        <a:pt x="87" y="7"/>
                      </a:lnTo>
                      <a:lnTo>
                        <a:pt x="85" y="2"/>
                      </a:lnTo>
                      <a:lnTo>
                        <a:pt x="80" y="0"/>
                      </a:lnTo>
                      <a:lnTo>
                        <a:pt x="76" y="2"/>
                      </a:lnTo>
                      <a:lnTo>
                        <a:pt x="74" y="7"/>
                      </a:lnTo>
                      <a:lnTo>
                        <a:pt x="8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5" name="Freeform 237"/>
                <p:cNvSpPr>
                  <a:spLocks/>
                </p:cNvSpPr>
                <p:nvPr/>
              </p:nvSpPr>
              <p:spPr bwMode="auto">
                <a:xfrm>
                  <a:off x="1387" y="1993"/>
                  <a:ext cx="56" cy="16"/>
                </a:xfrm>
                <a:custGeom>
                  <a:avLst/>
                  <a:gdLst>
                    <a:gd name="T0" fmla="*/ 6 w 56"/>
                    <a:gd name="T1" fmla="*/ 13 h 16"/>
                    <a:gd name="T2" fmla="*/ 6 w 56"/>
                    <a:gd name="T3" fmla="*/ 13 h 16"/>
                    <a:gd name="T4" fmla="*/ 8 w 56"/>
                    <a:gd name="T5" fmla="*/ 13 h 16"/>
                    <a:gd name="T6" fmla="*/ 12 w 56"/>
                    <a:gd name="T7" fmla="*/ 13 h 16"/>
                    <a:gd name="T8" fmla="*/ 19 w 56"/>
                    <a:gd name="T9" fmla="*/ 13 h 16"/>
                    <a:gd name="T10" fmla="*/ 26 w 56"/>
                    <a:gd name="T11" fmla="*/ 15 h 16"/>
                    <a:gd name="T12" fmla="*/ 34 w 56"/>
                    <a:gd name="T13" fmla="*/ 15 h 16"/>
                    <a:gd name="T14" fmla="*/ 42 w 56"/>
                    <a:gd name="T15" fmla="*/ 15 h 16"/>
                    <a:gd name="T16" fmla="*/ 50 w 56"/>
                    <a:gd name="T17" fmla="*/ 16 h 16"/>
                    <a:gd name="T18" fmla="*/ 56 w 56"/>
                    <a:gd name="T19" fmla="*/ 16 h 16"/>
                    <a:gd name="T20" fmla="*/ 56 w 56"/>
                    <a:gd name="T21" fmla="*/ 3 h 16"/>
                    <a:gd name="T22" fmla="*/ 50 w 56"/>
                    <a:gd name="T23" fmla="*/ 3 h 16"/>
                    <a:gd name="T24" fmla="*/ 42 w 56"/>
                    <a:gd name="T25" fmla="*/ 2 h 16"/>
                    <a:gd name="T26" fmla="*/ 34 w 56"/>
                    <a:gd name="T27" fmla="*/ 2 h 16"/>
                    <a:gd name="T28" fmla="*/ 26 w 56"/>
                    <a:gd name="T29" fmla="*/ 2 h 16"/>
                    <a:gd name="T30" fmla="*/ 19 w 56"/>
                    <a:gd name="T31" fmla="*/ 0 h 16"/>
                    <a:gd name="T32" fmla="*/ 12 w 56"/>
                    <a:gd name="T33" fmla="*/ 0 h 16"/>
                    <a:gd name="T34" fmla="*/ 8 w 56"/>
                    <a:gd name="T35" fmla="*/ 0 h 16"/>
                    <a:gd name="T36" fmla="*/ 6 w 56"/>
                    <a:gd name="T37" fmla="*/ 0 h 16"/>
                    <a:gd name="T38" fmla="*/ 6 w 56"/>
                    <a:gd name="T39" fmla="*/ 0 h 16"/>
                    <a:gd name="T40" fmla="*/ 6 w 56"/>
                    <a:gd name="T41" fmla="*/ 0 h 16"/>
                    <a:gd name="T42" fmla="*/ 1 w 56"/>
                    <a:gd name="T43" fmla="*/ 2 h 16"/>
                    <a:gd name="T44" fmla="*/ 0 w 56"/>
                    <a:gd name="T45" fmla="*/ 7 h 16"/>
                    <a:gd name="T46" fmla="*/ 1 w 56"/>
                    <a:gd name="T47" fmla="*/ 11 h 16"/>
                    <a:gd name="T48" fmla="*/ 6 w 56"/>
                    <a:gd name="T49" fmla="*/ 13 h 1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6"/>
                    <a:gd name="T76" fmla="*/ 0 h 16"/>
                    <a:gd name="T77" fmla="*/ 56 w 56"/>
                    <a:gd name="T78" fmla="*/ 16 h 1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6" h="16">
                      <a:moveTo>
                        <a:pt x="6" y="13"/>
                      </a:moveTo>
                      <a:lnTo>
                        <a:pt x="6" y="13"/>
                      </a:lnTo>
                      <a:lnTo>
                        <a:pt x="8" y="13"/>
                      </a:lnTo>
                      <a:lnTo>
                        <a:pt x="12" y="13"/>
                      </a:lnTo>
                      <a:lnTo>
                        <a:pt x="19" y="13"/>
                      </a:lnTo>
                      <a:lnTo>
                        <a:pt x="26" y="15"/>
                      </a:lnTo>
                      <a:lnTo>
                        <a:pt x="34" y="15"/>
                      </a:lnTo>
                      <a:lnTo>
                        <a:pt x="42" y="15"/>
                      </a:lnTo>
                      <a:lnTo>
                        <a:pt x="50" y="16"/>
                      </a:lnTo>
                      <a:lnTo>
                        <a:pt x="56" y="16"/>
                      </a:lnTo>
                      <a:lnTo>
                        <a:pt x="56" y="3"/>
                      </a:lnTo>
                      <a:lnTo>
                        <a:pt x="50" y="3"/>
                      </a:lnTo>
                      <a:lnTo>
                        <a:pt x="42" y="2"/>
                      </a:lnTo>
                      <a:lnTo>
                        <a:pt x="34" y="2"/>
                      </a:lnTo>
                      <a:lnTo>
                        <a:pt x="26" y="2"/>
                      </a:lnTo>
                      <a:lnTo>
                        <a:pt x="19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7"/>
                      </a:lnTo>
                      <a:lnTo>
                        <a:pt x="1" y="11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6" name="Freeform 238"/>
                <p:cNvSpPr>
                  <a:spLocks/>
                </p:cNvSpPr>
                <p:nvPr/>
              </p:nvSpPr>
              <p:spPr bwMode="auto">
                <a:xfrm>
                  <a:off x="1363" y="1992"/>
                  <a:ext cx="30" cy="14"/>
                </a:xfrm>
                <a:custGeom>
                  <a:avLst/>
                  <a:gdLst>
                    <a:gd name="T0" fmla="*/ 6 w 30"/>
                    <a:gd name="T1" fmla="*/ 12 h 14"/>
                    <a:gd name="T2" fmla="*/ 6 w 30"/>
                    <a:gd name="T3" fmla="*/ 12 h 14"/>
                    <a:gd name="T4" fmla="*/ 30 w 30"/>
                    <a:gd name="T5" fmla="*/ 14 h 14"/>
                    <a:gd name="T6" fmla="*/ 30 w 30"/>
                    <a:gd name="T7" fmla="*/ 1 h 14"/>
                    <a:gd name="T8" fmla="*/ 6 w 30"/>
                    <a:gd name="T9" fmla="*/ 0 h 14"/>
                    <a:gd name="T10" fmla="*/ 6 w 30"/>
                    <a:gd name="T11" fmla="*/ 0 h 14"/>
                    <a:gd name="T12" fmla="*/ 6 w 30"/>
                    <a:gd name="T13" fmla="*/ 0 h 14"/>
                    <a:gd name="T14" fmla="*/ 2 w 30"/>
                    <a:gd name="T15" fmla="*/ 1 h 14"/>
                    <a:gd name="T16" fmla="*/ 0 w 30"/>
                    <a:gd name="T17" fmla="*/ 6 h 14"/>
                    <a:gd name="T18" fmla="*/ 2 w 30"/>
                    <a:gd name="T19" fmla="*/ 11 h 14"/>
                    <a:gd name="T20" fmla="*/ 6 w 30"/>
                    <a:gd name="T21" fmla="*/ 12 h 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0"/>
                    <a:gd name="T34" fmla="*/ 0 h 14"/>
                    <a:gd name="T35" fmla="*/ 30 w 30"/>
                    <a:gd name="T36" fmla="*/ 14 h 1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0" h="14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30" y="14"/>
                      </a:lnTo>
                      <a:lnTo>
                        <a:pt x="30" y="1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0" y="6"/>
                      </a:lnTo>
                      <a:lnTo>
                        <a:pt x="2" y="11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7" name="Freeform 239"/>
                <p:cNvSpPr>
                  <a:spLocks/>
                </p:cNvSpPr>
                <p:nvPr/>
              </p:nvSpPr>
              <p:spPr bwMode="auto">
                <a:xfrm>
                  <a:off x="1102" y="1992"/>
                  <a:ext cx="267" cy="83"/>
                </a:xfrm>
                <a:custGeom>
                  <a:avLst/>
                  <a:gdLst>
                    <a:gd name="T0" fmla="*/ 0 w 267"/>
                    <a:gd name="T1" fmla="*/ 79 h 83"/>
                    <a:gd name="T2" fmla="*/ 9 w 267"/>
                    <a:gd name="T3" fmla="*/ 83 h 83"/>
                    <a:gd name="T4" fmla="*/ 24 w 267"/>
                    <a:gd name="T5" fmla="*/ 74 h 83"/>
                    <a:gd name="T6" fmla="*/ 38 w 267"/>
                    <a:gd name="T7" fmla="*/ 64 h 83"/>
                    <a:gd name="T8" fmla="*/ 52 w 267"/>
                    <a:gd name="T9" fmla="*/ 56 h 83"/>
                    <a:gd name="T10" fmla="*/ 69 w 267"/>
                    <a:gd name="T11" fmla="*/ 50 h 83"/>
                    <a:gd name="T12" fmla="*/ 88 w 267"/>
                    <a:gd name="T13" fmla="*/ 44 h 83"/>
                    <a:gd name="T14" fmla="*/ 105 w 267"/>
                    <a:gd name="T15" fmla="*/ 38 h 83"/>
                    <a:gd name="T16" fmla="*/ 124 w 267"/>
                    <a:gd name="T17" fmla="*/ 33 h 83"/>
                    <a:gd name="T18" fmla="*/ 143 w 267"/>
                    <a:gd name="T19" fmla="*/ 28 h 83"/>
                    <a:gd name="T20" fmla="*/ 160 w 267"/>
                    <a:gd name="T21" fmla="*/ 23 h 83"/>
                    <a:gd name="T22" fmla="*/ 179 w 267"/>
                    <a:gd name="T23" fmla="*/ 22 h 83"/>
                    <a:gd name="T24" fmla="*/ 197 w 267"/>
                    <a:gd name="T25" fmla="*/ 19 h 83"/>
                    <a:gd name="T26" fmla="*/ 214 w 267"/>
                    <a:gd name="T27" fmla="*/ 17 h 83"/>
                    <a:gd name="T28" fmla="*/ 230 w 267"/>
                    <a:gd name="T29" fmla="*/ 16 h 83"/>
                    <a:gd name="T30" fmla="*/ 244 w 267"/>
                    <a:gd name="T31" fmla="*/ 14 h 83"/>
                    <a:gd name="T32" fmla="*/ 256 w 267"/>
                    <a:gd name="T33" fmla="*/ 12 h 83"/>
                    <a:gd name="T34" fmla="*/ 267 w 267"/>
                    <a:gd name="T35" fmla="*/ 12 h 83"/>
                    <a:gd name="T36" fmla="*/ 267 w 267"/>
                    <a:gd name="T37" fmla="*/ 0 h 83"/>
                    <a:gd name="T38" fmla="*/ 256 w 267"/>
                    <a:gd name="T39" fmla="*/ 0 h 83"/>
                    <a:gd name="T40" fmla="*/ 244 w 267"/>
                    <a:gd name="T41" fmla="*/ 1 h 83"/>
                    <a:gd name="T42" fmla="*/ 230 w 267"/>
                    <a:gd name="T43" fmla="*/ 3 h 83"/>
                    <a:gd name="T44" fmla="*/ 214 w 267"/>
                    <a:gd name="T45" fmla="*/ 4 h 83"/>
                    <a:gd name="T46" fmla="*/ 197 w 267"/>
                    <a:gd name="T47" fmla="*/ 6 h 83"/>
                    <a:gd name="T48" fmla="*/ 179 w 267"/>
                    <a:gd name="T49" fmla="*/ 9 h 83"/>
                    <a:gd name="T50" fmla="*/ 160 w 267"/>
                    <a:gd name="T51" fmla="*/ 11 h 83"/>
                    <a:gd name="T52" fmla="*/ 140 w 267"/>
                    <a:gd name="T53" fmla="*/ 16 h 83"/>
                    <a:gd name="T54" fmla="*/ 121 w 267"/>
                    <a:gd name="T55" fmla="*/ 20 h 83"/>
                    <a:gd name="T56" fmla="*/ 102 w 267"/>
                    <a:gd name="T57" fmla="*/ 25 h 83"/>
                    <a:gd name="T58" fmla="*/ 85 w 267"/>
                    <a:gd name="T59" fmla="*/ 31 h 83"/>
                    <a:gd name="T60" fmla="*/ 66 w 267"/>
                    <a:gd name="T61" fmla="*/ 38 h 83"/>
                    <a:gd name="T62" fmla="*/ 49 w 267"/>
                    <a:gd name="T63" fmla="*/ 44 h 83"/>
                    <a:gd name="T64" fmla="*/ 31 w 267"/>
                    <a:gd name="T65" fmla="*/ 55 h 83"/>
                    <a:gd name="T66" fmla="*/ 17 w 267"/>
                    <a:gd name="T67" fmla="*/ 64 h 83"/>
                    <a:gd name="T68" fmla="*/ 3 w 267"/>
                    <a:gd name="T69" fmla="*/ 74 h 83"/>
                    <a:gd name="T70" fmla="*/ 13 w 267"/>
                    <a:gd name="T71" fmla="*/ 79 h 83"/>
                    <a:gd name="T72" fmla="*/ 3 w 267"/>
                    <a:gd name="T73" fmla="*/ 74 h 83"/>
                    <a:gd name="T74" fmla="*/ 0 w 267"/>
                    <a:gd name="T75" fmla="*/ 77 h 83"/>
                    <a:gd name="T76" fmla="*/ 2 w 267"/>
                    <a:gd name="T77" fmla="*/ 80 h 83"/>
                    <a:gd name="T78" fmla="*/ 5 w 267"/>
                    <a:gd name="T79" fmla="*/ 83 h 83"/>
                    <a:gd name="T80" fmla="*/ 9 w 267"/>
                    <a:gd name="T81" fmla="*/ 83 h 83"/>
                    <a:gd name="T82" fmla="*/ 0 w 267"/>
                    <a:gd name="T83" fmla="*/ 79 h 8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67"/>
                    <a:gd name="T127" fmla="*/ 0 h 83"/>
                    <a:gd name="T128" fmla="*/ 267 w 267"/>
                    <a:gd name="T129" fmla="*/ 83 h 8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67" h="83">
                      <a:moveTo>
                        <a:pt x="0" y="79"/>
                      </a:moveTo>
                      <a:lnTo>
                        <a:pt x="9" y="83"/>
                      </a:lnTo>
                      <a:lnTo>
                        <a:pt x="24" y="74"/>
                      </a:lnTo>
                      <a:lnTo>
                        <a:pt x="38" y="64"/>
                      </a:lnTo>
                      <a:lnTo>
                        <a:pt x="52" y="56"/>
                      </a:lnTo>
                      <a:lnTo>
                        <a:pt x="69" y="50"/>
                      </a:lnTo>
                      <a:lnTo>
                        <a:pt x="88" y="44"/>
                      </a:lnTo>
                      <a:lnTo>
                        <a:pt x="105" y="38"/>
                      </a:lnTo>
                      <a:lnTo>
                        <a:pt x="124" y="33"/>
                      </a:lnTo>
                      <a:lnTo>
                        <a:pt x="143" y="28"/>
                      </a:lnTo>
                      <a:lnTo>
                        <a:pt x="160" y="23"/>
                      </a:lnTo>
                      <a:lnTo>
                        <a:pt x="179" y="22"/>
                      </a:lnTo>
                      <a:lnTo>
                        <a:pt x="197" y="19"/>
                      </a:lnTo>
                      <a:lnTo>
                        <a:pt x="214" y="17"/>
                      </a:lnTo>
                      <a:lnTo>
                        <a:pt x="230" y="16"/>
                      </a:lnTo>
                      <a:lnTo>
                        <a:pt x="244" y="14"/>
                      </a:lnTo>
                      <a:lnTo>
                        <a:pt x="256" y="12"/>
                      </a:lnTo>
                      <a:lnTo>
                        <a:pt x="267" y="12"/>
                      </a:lnTo>
                      <a:lnTo>
                        <a:pt x="267" y="0"/>
                      </a:lnTo>
                      <a:lnTo>
                        <a:pt x="256" y="0"/>
                      </a:lnTo>
                      <a:lnTo>
                        <a:pt x="244" y="1"/>
                      </a:lnTo>
                      <a:lnTo>
                        <a:pt x="230" y="3"/>
                      </a:lnTo>
                      <a:lnTo>
                        <a:pt x="214" y="4"/>
                      </a:lnTo>
                      <a:lnTo>
                        <a:pt x="197" y="6"/>
                      </a:lnTo>
                      <a:lnTo>
                        <a:pt x="179" y="9"/>
                      </a:lnTo>
                      <a:lnTo>
                        <a:pt x="160" y="11"/>
                      </a:lnTo>
                      <a:lnTo>
                        <a:pt x="140" y="16"/>
                      </a:lnTo>
                      <a:lnTo>
                        <a:pt x="121" y="20"/>
                      </a:lnTo>
                      <a:lnTo>
                        <a:pt x="102" y="25"/>
                      </a:lnTo>
                      <a:lnTo>
                        <a:pt x="85" y="31"/>
                      </a:lnTo>
                      <a:lnTo>
                        <a:pt x="66" y="38"/>
                      </a:lnTo>
                      <a:lnTo>
                        <a:pt x="49" y="44"/>
                      </a:lnTo>
                      <a:lnTo>
                        <a:pt x="31" y="55"/>
                      </a:lnTo>
                      <a:lnTo>
                        <a:pt x="17" y="64"/>
                      </a:lnTo>
                      <a:lnTo>
                        <a:pt x="3" y="74"/>
                      </a:lnTo>
                      <a:lnTo>
                        <a:pt x="13" y="79"/>
                      </a:lnTo>
                      <a:lnTo>
                        <a:pt x="3" y="74"/>
                      </a:lnTo>
                      <a:lnTo>
                        <a:pt x="0" y="77"/>
                      </a:lnTo>
                      <a:lnTo>
                        <a:pt x="2" y="80"/>
                      </a:lnTo>
                      <a:lnTo>
                        <a:pt x="5" y="83"/>
                      </a:lnTo>
                      <a:lnTo>
                        <a:pt x="9" y="83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8" name="Freeform 240"/>
                <p:cNvSpPr>
                  <a:spLocks/>
                </p:cNvSpPr>
                <p:nvPr/>
              </p:nvSpPr>
              <p:spPr bwMode="auto">
                <a:xfrm>
                  <a:off x="1100" y="1882"/>
                  <a:ext cx="139" cy="189"/>
                </a:xfrm>
                <a:custGeom>
                  <a:avLst/>
                  <a:gdLst>
                    <a:gd name="T0" fmla="*/ 136 w 139"/>
                    <a:gd name="T1" fmla="*/ 0 h 189"/>
                    <a:gd name="T2" fmla="*/ 136 w 139"/>
                    <a:gd name="T3" fmla="*/ 0 h 189"/>
                    <a:gd name="T4" fmla="*/ 101 w 139"/>
                    <a:gd name="T5" fmla="*/ 12 h 189"/>
                    <a:gd name="T6" fmla="*/ 70 w 139"/>
                    <a:gd name="T7" fmla="*/ 33 h 189"/>
                    <a:gd name="T8" fmla="*/ 44 w 139"/>
                    <a:gd name="T9" fmla="*/ 58 h 189"/>
                    <a:gd name="T10" fmla="*/ 27 w 139"/>
                    <a:gd name="T11" fmla="*/ 83 h 189"/>
                    <a:gd name="T12" fmla="*/ 13 w 139"/>
                    <a:gd name="T13" fmla="*/ 113 h 189"/>
                    <a:gd name="T14" fmla="*/ 5 w 139"/>
                    <a:gd name="T15" fmla="*/ 140 h 189"/>
                    <a:gd name="T16" fmla="*/ 0 w 139"/>
                    <a:gd name="T17" fmla="*/ 166 h 189"/>
                    <a:gd name="T18" fmla="*/ 2 w 139"/>
                    <a:gd name="T19" fmla="*/ 189 h 189"/>
                    <a:gd name="T20" fmla="*/ 15 w 139"/>
                    <a:gd name="T21" fmla="*/ 189 h 189"/>
                    <a:gd name="T22" fmla="*/ 13 w 139"/>
                    <a:gd name="T23" fmla="*/ 166 h 189"/>
                    <a:gd name="T24" fmla="*/ 18 w 139"/>
                    <a:gd name="T25" fmla="*/ 143 h 189"/>
                    <a:gd name="T26" fmla="*/ 26 w 139"/>
                    <a:gd name="T27" fmla="*/ 116 h 189"/>
                    <a:gd name="T28" fmla="*/ 37 w 139"/>
                    <a:gd name="T29" fmla="*/ 89 h 189"/>
                    <a:gd name="T30" fmla="*/ 54 w 139"/>
                    <a:gd name="T31" fmla="*/ 64 h 189"/>
                    <a:gd name="T32" fmla="*/ 76 w 139"/>
                    <a:gd name="T33" fmla="*/ 42 h 189"/>
                    <a:gd name="T34" fmla="*/ 104 w 139"/>
                    <a:gd name="T35" fmla="*/ 25 h 189"/>
                    <a:gd name="T36" fmla="*/ 139 w 139"/>
                    <a:gd name="T37" fmla="*/ 12 h 189"/>
                    <a:gd name="T38" fmla="*/ 139 w 139"/>
                    <a:gd name="T39" fmla="*/ 12 h 189"/>
                    <a:gd name="T40" fmla="*/ 136 w 139"/>
                    <a:gd name="T41" fmla="*/ 0 h 18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39"/>
                    <a:gd name="T64" fmla="*/ 0 h 189"/>
                    <a:gd name="T65" fmla="*/ 139 w 139"/>
                    <a:gd name="T66" fmla="*/ 189 h 18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39" h="189">
                      <a:moveTo>
                        <a:pt x="136" y="0"/>
                      </a:moveTo>
                      <a:lnTo>
                        <a:pt x="136" y="0"/>
                      </a:lnTo>
                      <a:lnTo>
                        <a:pt x="101" y="12"/>
                      </a:lnTo>
                      <a:lnTo>
                        <a:pt x="70" y="33"/>
                      </a:lnTo>
                      <a:lnTo>
                        <a:pt x="44" y="58"/>
                      </a:lnTo>
                      <a:lnTo>
                        <a:pt x="27" y="83"/>
                      </a:lnTo>
                      <a:lnTo>
                        <a:pt x="13" y="113"/>
                      </a:lnTo>
                      <a:lnTo>
                        <a:pt x="5" y="140"/>
                      </a:lnTo>
                      <a:lnTo>
                        <a:pt x="0" y="166"/>
                      </a:lnTo>
                      <a:lnTo>
                        <a:pt x="2" y="189"/>
                      </a:lnTo>
                      <a:lnTo>
                        <a:pt x="15" y="189"/>
                      </a:lnTo>
                      <a:lnTo>
                        <a:pt x="13" y="166"/>
                      </a:lnTo>
                      <a:lnTo>
                        <a:pt x="18" y="143"/>
                      </a:lnTo>
                      <a:lnTo>
                        <a:pt x="26" y="116"/>
                      </a:lnTo>
                      <a:lnTo>
                        <a:pt x="37" y="89"/>
                      </a:lnTo>
                      <a:lnTo>
                        <a:pt x="54" y="64"/>
                      </a:lnTo>
                      <a:lnTo>
                        <a:pt x="76" y="42"/>
                      </a:lnTo>
                      <a:lnTo>
                        <a:pt x="104" y="25"/>
                      </a:lnTo>
                      <a:lnTo>
                        <a:pt x="139" y="1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9" name="Freeform 241"/>
                <p:cNvSpPr>
                  <a:spLocks/>
                </p:cNvSpPr>
                <p:nvPr/>
              </p:nvSpPr>
              <p:spPr bwMode="auto">
                <a:xfrm>
                  <a:off x="1236" y="1875"/>
                  <a:ext cx="140" cy="129"/>
                </a:xfrm>
                <a:custGeom>
                  <a:avLst/>
                  <a:gdLst>
                    <a:gd name="T0" fmla="*/ 133 w 140"/>
                    <a:gd name="T1" fmla="*/ 117 h 129"/>
                    <a:gd name="T2" fmla="*/ 140 w 140"/>
                    <a:gd name="T3" fmla="*/ 123 h 129"/>
                    <a:gd name="T4" fmla="*/ 138 w 140"/>
                    <a:gd name="T5" fmla="*/ 99 h 129"/>
                    <a:gd name="T6" fmla="*/ 133 w 140"/>
                    <a:gd name="T7" fmla="*/ 74 h 129"/>
                    <a:gd name="T8" fmla="*/ 125 w 140"/>
                    <a:gd name="T9" fmla="*/ 52 h 129"/>
                    <a:gd name="T10" fmla="*/ 113 w 140"/>
                    <a:gd name="T11" fmla="*/ 32 h 129"/>
                    <a:gd name="T12" fmla="*/ 96 w 140"/>
                    <a:gd name="T13" fmla="*/ 14 h 129"/>
                    <a:gd name="T14" fmla="*/ 72 w 140"/>
                    <a:gd name="T15" fmla="*/ 3 h 129"/>
                    <a:gd name="T16" fmla="*/ 39 w 140"/>
                    <a:gd name="T17" fmla="*/ 0 h 129"/>
                    <a:gd name="T18" fmla="*/ 0 w 140"/>
                    <a:gd name="T19" fmla="*/ 7 h 129"/>
                    <a:gd name="T20" fmla="*/ 3 w 140"/>
                    <a:gd name="T21" fmla="*/ 19 h 129"/>
                    <a:gd name="T22" fmla="*/ 39 w 140"/>
                    <a:gd name="T23" fmla="*/ 13 h 129"/>
                    <a:gd name="T24" fmla="*/ 69 w 140"/>
                    <a:gd name="T25" fmla="*/ 16 h 129"/>
                    <a:gd name="T26" fmla="*/ 89 w 140"/>
                    <a:gd name="T27" fmla="*/ 24 h 129"/>
                    <a:gd name="T28" fmla="*/ 103 w 140"/>
                    <a:gd name="T29" fmla="*/ 38 h 129"/>
                    <a:gd name="T30" fmla="*/ 113 w 140"/>
                    <a:gd name="T31" fmla="*/ 55 h 129"/>
                    <a:gd name="T32" fmla="*/ 121 w 140"/>
                    <a:gd name="T33" fmla="*/ 77 h 129"/>
                    <a:gd name="T34" fmla="*/ 125 w 140"/>
                    <a:gd name="T35" fmla="*/ 99 h 129"/>
                    <a:gd name="T36" fmla="*/ 127 w 140"/>
                    <a:gd name="T37" fmla="*/ 123 h 129"/>
                    <a:gd name="T38" fmla="*/ 133 w 140"/>
                    <a:gd name="T39" fmla="*/ 129 h 129"/>
                    <a:gd name="T40" fmla="*/ 127 w 140"/>
                    <a:gd name="T41" fmla="*/ 123 h 129"/>
                    <a:gd name="T42" fmla="*/ 129 w 140"/>
                    <a:gd name="T43" fmla="*/ 128 h 129"/>
                    <a:gd name="T44" fmla="*/ 133 w 140"/>
                    <a:gd name="T45" fmla="*/ 129 h 129"/>
                    <a:gd name="T46" fmla="*/ 138 w 140"/>
                    <a:gd name="T47" fmla="*/ 128 h 129"/>
                    <a:gd name="T48" fmla="*/ 140 w 140"/>
                    <a:gd name="T49" fmla="*/ 123 h 129"/>
                    <a:gd name="T50" fmla="*/ 133 w 140"/>
                    <a:gd name="T51" fmla="*/ 117 h 12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40"/>
                    <a:gd name="T79" fmla="*/ 0 h 129"/>
                    <a:gd name="T80" fmla="*/ 140 w 140"/>
                    <a:gd name="T81" fmla="*/ 129 h 12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40" h="129">
                      <a:moveTo>
                        <a:pt x="133" y="117"/>
                      </a:moveTo>
                      <a:lnTo>
                        <a:pt x="140" y="123"/>
                      </a:lnTo>
                      <a:lnTo>
                        <a:pt x="138" y="99"/>
                      </a:lnTo>
                      <a:lnTo>
                        <a:pt x="133" y="74"/>
                      </a:lnTo>
                      <a:lnTo>
                        <a:pt x="125" y="52"/>
                      </a:lnTo>
                      <a:lnTo>
                        <a:pt x="113" y="32"/>
                      </a:lnTo>
                      <a:lnTo>
                        <a:pt x="96" y="14"/>
                      </a:lnTo>
                      <a:lnTo>
                        <a:pt x="72" y="3"/>
                      </a:lnTo>
                      <a:lnTo>
                        <a:pt x="39" y="0"/>
                      </a:lnTo>
                      <a:lnTo>
                        <a:pt x="0" y="7"/>
                      </a:lnTo>
                      <a:lnTo>
                        <a:pt x="3" y="19"/>
                      </a:lnTo>
                      <a:lnTo>
                        <a:pt x="39" y="13"/>
                      </a:lnTo>
                      <a:lnTo>
                        <a:pt x="69" y="16"/>
                      </a:lnTo>
                      <a:lnTo>
                        <a:pt x="89" y="24"/>
                      </a:lnTo>
                      <a:lnTo>
                        <a:pt x="103" y="38"/>
                      </a:lnTo>
                      <a:lnTo>
                        <a:pt x="113" y="55"/>
                      </a:lnTo>
                      <a:lnTo>
                        <a:pt x="121" y="77"/>
                      </a:lnTo>
                      <a:lnTo>
                        <a:pt x="125" y="99"/>
                      </a:lnTo>
                      <a:lnTo>
                        <a:pt x="127" y="123"/>
                      </a:lnTo>
                      <a:lnTo>
                        <a:pt x="133" y="129"/>
                      </a:lnTo>
                      <a:lnTo>
                        <a:pt x="127" y="123"/>
                      </a:lnTo>
                      <a:lnTo>
                        <a:pt x="129" y="128"/>
                      </a:lnTo>
                      <a:lnTo>
                        <a:pt x="133" y="129"/>
                      </a:lnTo>
                      <a:lnTo>
                        <a:pt x="138" y="128"/>
                      </a:lnTo>
                      <a:lnTo>
                        <a:pt x="140" y="123"/>
                      </a:lnTo>
                      <a:lnTo>
                        <a:pt x="133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60" name="Freeform 242"/>
                <p:cNvSpPr>
                  <a:spLocks/>
                </p:cNvSpPr>
                <p:nvPr/>
              </p:nvSpPr>
              <p:spPr bwMode="auto">
                <a:xfrm>
                  <a:off x="1369" y="1992"/>
                  <a:ext cx="30" cy="14"/>
                </a:xfrm>
                <a:custGeom>
                  <a:avLst/>
                  <a:gdLst>
                    <a:gd name="T0" fmla="*/ 18 w 30"/>
                    <a:gd name="T1" fmla="*/ 8 h 14"/>
                    <a:gd name="T2" fmla="*/ 24 w 30"/>
                    <a:gd name="T3" fmla="*/ 1 h 14"/>
                    <a:gd name="T4" fmla="*/ 0 w 30"/>
                    <a:gd name="T5" fmla="*/ 0 h 14"/>
                    <a:gd name="T6" fmla="*/ 0 w 30"/>
                    <a:gd name="T7" fmla="*/ 12 h 14"/>
                    <a:gd name="T8" fmla="*/ 24 w 30"/>
                    <a:gd name="T9" fmla="*/ 14 h 14"/>
                    <a:gd name="T10" fmla="*/ 30 w 30"/>
                    <a:gd name="T11" fmla="*/ 8 h 14"/>
                    <a:gd name="T12" fmla="*/ 24 w 30"/>
                    <a:gd name="T13" fmla="*/ 14 h 14"/>
                    <a:gd name="T14" fmla="*/ 29 w 30"/>
                    <a:gd name="T15" fmla="*/ 12 h 14"/>
                    <a:gd name="T16" fmla="*/ 30 w 30"/>
                    <a:gd name="T17" fmla="*/ 8 h 14"/>
                    <a:gd name="T18" fmla="*/ 29 w 30"/>
                    <a:gd name="T19" fmla="*/ 3 h 14"/>
                    <a:gd name="T20" fmla="*/ 24 w 30"/>
                    <a:gd name="T21" fmla="*/ 1 h 14"/>
                    <a:gd name="T22" fmla="*/ 18 w 30"/>
                    <a:gd name="T23" fmla="*/ 8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0"/>
                    <a:gd name="T37" fmla="*/ 0 h 14"/>
                    <a:gd name="T38" fmla="*/ 30 w 30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0" h="14">
                      <a:moveTo>
                        <a:pt x="18" y="8"/>
                      </a:moveTo>
                      <a:lnTo>
                        <a:pt x="24" y="1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24" y="14"/>
                      </a:lnTo>
                      <a:lnTo>
                        <a:pt x="30" y="8"/>
                      </a:lnTo>
                      <a:lnTo>
                        <a:pt x="24" y="14"/>
                      </a:lnTo>
                      <a:lnTo>
                        <a:pt x="29" y="12"/>
                      </a:lnTo>
                      <a:lnTo>
                        <a:pt x="30" y="8"/>
                      </a:lnTo>
                      <a:lnTo>
                        <a:pt x="29" y="3"/>
                      </a:lnTo>
                      <a:lnTo>
                        <a:pt x="24" y="1"/>
                      </a:lnTo>
                      <a:lnTo>
                        <a:pt x="1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61" name="Freeform 243"/>
                <p:cNvSpPr>
                  <a:spLocks/>
                </p:cNvSpPr>
                <p:nvPr/>
              </p:nvSpPr>
              <p:spPr bwMode="auto">
                <a:xfrm>
                  <a:off x="1269" y="1828"/>
                  <a:ext cx="130" cy="172"/>
                </a:xfrm>
                <a:custGeom>
                  <a:avLst/>
                  <a:gdLst>
                    <a:gd name="T0" fmla="*/ 0 w 130"/>
                    <a:gd name="T1" fmla="*/ 13 h 172"/>
                    <a:gd name="T2" fmla="*/ 0 w 130"/>
                    <a:gd name="T3" fmla="*/ 13 h 172"/>
                    <a:gd name="T4" fmla="*/ 20 w 130"/>
                    <a:gd name="T5" fmla="*/ 20 h 172"/>
                    <a:gd name="T6" fmla="*/ 37 w 130"/>
                    <a:gd name="T7" fmla="*/ 28 h 172"/>
                    <a:gd name="T8" fmla="*/ 58 w 130"/>
                    <a:gd name="T9" fmla="*/ 39 h 172"/>
                    <a:gd name="T10" fmla="*/ 75 w 130"/>
                    <a:gd name="T11" fmla="*/ 55 h 172"/>
                    <a:gd name="T12" fmla="*/ 91 w 130"/>
                    <a:gd name="T13" fmla="*/ 72 h 172"/>
                    <a:gd name="T14" fmla="*/ 102 w 130"/>
                    <a:gd name="T15" fmla="*/ 98 h 172"/>
                    <a:gd name="T16" fmla="*/ 113 w 130"/>
                    <a:gd name="T17" fmla="*/ 129 h 172"/>
                    <a:gd name="T18" fmla="*/ 118 w 130"/>
                    <a:gd name="T19" fmla="*/ 172 h 172"/>
                    <a:gd name="T20" fmla="*/ 130 w 130"/>
                    <a:gd name="T21" fmla="*/ 172 h 172"/>
                    <a:gd name="T22" fmla="*/ 126 w 130"/>
                    <a:gd name="T23" fmla="*/ 129 h 172"/>
                    <a:gd name="T24" fmla="*/ 114 w 130"/>
                    <a:gd name="T25" fmla="*/ 94 h 172"/>
                    <a:gd name="T26" fmla="*/ 100 w 130"/>
                    <a:gd name="T27" fmla="*/ 66 h 172"/>
                    <a:gd name="T28" fmla="*/ 85 w 130"/>
                    <a:gd name="T29" fmla="*/ 46 h 172"/>
                    <a:gd name="T30" fmla="*/ 64 w 130"/>
                    <a:gd name="T31" fmla="*/ 30 h 172"/>
                    <a:gd name="T32" fmla="*/ 44 w 130"/>
                    <a:gd name="T33" fmla="*/ 19 h 172"/>
                    <a:gd name="T34" fmla="*/ 23 w 130"/>
                    <a:gd name="T35" fmla="*/ 8 h 172"/>
                    <a:gd name="T36" fmla="*/ 3 w 130"/>
                    <a:gd name="T37" fmla="*/ 0 h 172"/>
                    <a:gd name="T38" fmla="*/ 3 w 130"/>
                    <a:gd name="T39" fmla="*/ 0 h 172"/>
                    <a:gd name="T40" fmla="*/ 0 w 130"/>
                    <a:gd name="T41" fmla="*/ 13 h 17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30"/>
                    <a:gd name="T64" fmla="*/ 0 h 172"/>
                    <a:gd name="T65" fmla="*/ 130 w 130"/>
                    <a:gd name="T66" fmla="*/ 172 h 17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30" h="172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20" y="20"/>
                      </a:lnTo>
                      <a:lnTo>
                        <a:pt x="37" y="28"/>
                      </a:lnTo>
                      <a:lnTo>
                        <a:pt x="58" y="39"/>
                      </a:lnTo>
                      <a:lnTo>
                        <a:pt x="75" y="55"/>
                      </a:lnTo>
                      <a:lnTo>
                        <a:pt x="91" y="72"/>
                      </a:lnTo>
                      <a:lnTo>
                        <a:pt x="102" y="98"/>
                      </a:lnTo>
                      <a:lnTo>
                        <a:pt x="113" y="129"/>
                      </a:lnTo>
                      <a:lnTo>
                        <a:pt x="118" y="172"/>
                      </a:lnTo>
                      <a:lnTo>
                        <a:pt x="130" y="172"/>
                      </a:lnTo>
                      <a:lnTo>
                        <a:pt x="126" y="129"/>
                      </a:lnTo>
                      <a:lnTo>
                        <a:pt x="114" y="94"/>
                      </a:lnTo>
                      <a:lnTo>
                        <a:pt x="100" y="66"/>
                      </a:lnTo>
                      <a:lnTo>
                        <a:pt x="85" y="46"/>
                      </a:lnTo>
                      <a:lnTo>
                        <a:pt x="64" y="30"/>
                      </a:lnTo>
                      <a:lnTo>
                        <a:pt x="44" y="19"/>
                      </a:lnTo>
                      <a:lnTo>
                        <a:pt x="23" y="8"/>
                      </a:lnTo>
                      <a:lnTo>
                        <a:pt x="3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62" name="Freeform 244"/>
                <p:cNvSpPr>
                  <a:spLocks/>
                </p:cNvSpPr>
                <p:nvPr/>
              </p:nvSpPr>
              <p:spPr bwMode="auto">
                <a:xfrm>
                  <a:off x="1017" y="1792"/>
                  <a:ext cx="255" cy="49"/>
                </a:xfrm>
                <a:custGeom>
                  <a:avLst/>
                  <a:gdLst>
                    <a:gd name="T0" fmla="*/ 9 w 255"/>
                    <a:gd name="T1" fmla="*/ 33 h 49"/>
                    <a:gd name="T2" fmla="*/ 9 w 255"/>
                    <a:gd name="T3" fmla="*/ 33 h 49"/>
                    <a:gd name="T4" fmla="*/ 41 w 255"/>
                    <a:gd name="T5" fmla="*/ 22 h 49"/>
                    <a:gd name="T6" fmla="*/ 71 w 255"/>
                    <a:gd name="T7" fmla="*/ 14 h 49"/>
                    <a:gd name="T8" fmla="*/ 104 w 255"/>
                    <a:gd name="T9" fmla="*/ 12 h 49"/>
                    <a:gd name="T10" fmla="*/ 137 w 255"/>
                    <a:gd name="T11" fmla="*/ 14 h 49"/>
                    <a:gd name="T12" fmla="*/ 167 w 255"/>
                    <a:gd name="T13" fmla="*/ 20 h 49"/>
                    <a:gd name="T14" fmla="*/ 197 w 255"/>
                    <a:gd name="T15" fmla="*/ 28 h 49"/>
                    <a:gd name="T16" fmla="*/ 225 w 255"/>
                    <a:gd name="T17" fmla="*/ 38 h 49"/>
                    <a:gd name="T18" fmla="*/ 252 w 255"/>
                    <a:gd name="T19" fmla="*/ 49 h 49"/>
                    <a:gd name="T20" fmla="*/ 255 w 255"/>
                    <a:gd name="T21" fmla="*/ 36 h 49"/>
                    <a:gd name="T22" fmla="*/ 228 w 255"/>
                    <a:gd name="T23" fmla="*/ 25 h 49"/>
                    <a:gd name="T24" fmla="*/ 200 w 255"/>
                    <a:gd name="T25" fmla="*/ 15 h 49"/>
                    <a:gd name="T26" fmla="*/ 170 w 255"/>
                    <a:gd name="T27" fmla="*/ 8 h 49"/>
                    <a:gd name="T28" fmla="*/ 137 w 255"/>
                    <a:gd name="T29" fmla="*/ 1 h 49"/>
                    <a:gd name="T30" fmla="*/ 104 w 255"/>
                    <a:gd name="T31" fmla="*/ 0 h 49"/>
                    <a:gd name="T32" fmla="*/ 71 w 255"/>
                    <a:gd name="T33" fmla="*/ 1 h 49"/>
                    <a:gd name="T34" fmla="*/ 38 w 255"/>
                    <a:gd name="T35" fmla="*/ 9 h 49"/>
                    <a:gd name="T36" fmla="*/ 3 w 255"/>
                    <a:gd name="T37" fmla="*/ 23 h 49"/>
                    <a:gd name="T38" fmla="*/ 3 w 255"/>
                    <a:gd name="T39" fmla="*/ 23 h 49"/>
                    <a:gd name="T40" fmla="*/ 3 w 255"/>
                    <a:gd name="T41" fmla="*/ 23 h 49"/>
                    <a:gd name="T42" fmla="*/ 0 w 255"/>
                    <a:gd name="T43" fmla="*/ 27 h 49"/>
                    <a:gd name="T44" fmla="*/ 2 w 255"/>
                    <a:gd name="T45" fmla="*/ 30 h 49"/>
                    <a:gd name="T46" fmla="*/ 5 w 255"/>
                    <a:gd name="T47" fmla="*/ 33 h 49"/>
                    <a:gd name="T48" fmla="*/ 9 w 255"/>
                    <a:gd name="T49" fmla="*/ 33 h 4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55"/>
                    <a:gd name="T76" fmla="*/ 0 h 49"/>
                    <a:gd name="T77" fmla="*/ 255 w 255"/>
                    <a:gd name="T78" fmla="*/ 49 h 4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55" h="49">
                      <a:moveTo>
                        <a:pt x="9" y="33"/>
                      </a:moveTo>
                      <a:lnTo>
                        <a:pt x="9" y="33"/>
                      </a:lnTo>
                      <a:lnTo>
                        <a:pt x="41" y="22"/>
                      </a:lnTo>
                      <a:lnTo>
                        <a:pt x="71" y="14"/>
                      </a:lnTo>
                      <a:lnTo>
                        <a:pt x="104" y="12"/>
                      </a:lnTo>
                      <a:lnTo>
                        <a:pt x="137" y="14"/>
                      </a:lnTo>
                      <a:lnTo>
                        <a:pt x="167" y="20"/>
                      </a:lnTo>
                      <a:lnTo>
                        <a:pt x="197" y="28"/>
                      </a:lnTo>
                      <a:lnTo>
                        <a:pt x="225" y="38"/>
                      </a:lnTo>
                      <a:lnTo>
                        <a:pt x="252" y="49"/>
                      </a:lnTo>
                      <a:lnTo>
                        <a:pt x="255" y="36"/>
                      </a:lnTo>
                      <a:lnTo>
                        <a:pt x="228" y="25"/>
                      </a:lnTo>
                      <a:lnTo>
                        <a:pt x="200" y="15"/>
                      </a:lnTo>
                      <a:lnTo>
                        <a:pt x="170" y="8"/>
                      </a:lnTo>
                      <a:lnTo>
                        <a:pt x="137" y="1"/>
                      </a:lnTo>
                      <a:lnTo>
                        <a:pt x="104" y="0"/>
                      </a:lnTo>
                      <a:lnTo>
                        <a:pt x="71" y="1"/>
                      </a:lnTo>
                      <a:lnTo>
                        <a:pt x="38" y="9"/>
                      </a:lnTo>
                      <a:lnTo>
                        <a:pt x="3" y="23"/>
                      </a:lnTo>
                      <a:lnTo>
                        <a:pt x="0" y="27"/>
                      </a:lnTo>
                      <a:lnTo>
                        <a:pt x="2" y="30"/>
                      </a:lnTo>
                      <a:lnTo>
                        <a:pt x="5" y="33"/>
                      </a:lnTo>
                      <a:lnTo>
                        <a:pt x="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63" name="Freeform 245"/>
                <p:cNvSpPr>
                  <a:spLocks/>
                </p:cNvSpPr>
                <p:nvPr/>
              </p:nvSpPr>
              <p:spPr bwMode="auto">
                <a:xfrm>
                  <a:off x="951" y="1815"/>
                  <a:ext cx="75" cy="366"/>
                </a:xfrm>
                <a:custGeom>
                  <a:avLst/>
                  <a:gdLst>
                    <a:gd name="T0" fmla="*/ 69 w 75"/>
                    <a:gd name="T1" fmla="*/ 356 h 366"/>
                    <a:gd name="T2" fmla="*/ 69 w 75"/>
                    <a:gd name="T3" fmla="*/ 356 h 366"/>
                    <a:gd name="T4" fmla="*/ 35 w 75"/>
                    <a:gd name="T5" fmla="*/ 307 h 366"/>
                    <a:gd name="T6" fmla="*/ 17 w 75"/>
                    <a:gd name="T7" fmla="*/ 257 h 366"/>
                    <a:gd name="T8" fmla="*/ 13 w 75"/>
                    <a:gd name="T9" fmla="*/ 202 h 366"/>
                    <a:gd name="T10" fmla="*/ 17 w 75"/>
                    <a:gd name="T11" fmla="*/ 148 h 366"/>
                    <a:gd name="T12" fmla="*/ 28 w 75"/>
                    <a:gd name="T13" fmla="*/ 101 h 366"/>
                    <a:gd name="T14" fmla="*/ 44 w 75"/>
                    <a:gd name="T15" fmla="*/ 59 h 366"/>
                    <a:gd name="T16" fmla="*/ 61 w 75"/>
                    <a:gd name="T17" fmla="*/ 29 h 366"/>
                    <a:gd name="T18" fmla="*/ 75 w 75"/>
                    <a:gd name="T19" fmla="*/ 10 h 366"/>
                    <a:gd name="T20" fmla="*/ 69 w 75"/>
                    <a:gd name="T21" fmla="*/ 0 h 366"/>
                    <a:gd name="T22" fmla="*/ 52 w 75"/>
                    <a:gd name="T23" fmla="*/ 22 h 366"/>
                    <a:gd name="T24" fmla="*/ 31 w 75"/>
                    <a:gd name="T25" fmla="*/ 55 h 366"/>
                    <a:gd name="T26" fmla="*/ 16 w 75"/>
                    <a:gd name="T27" fmla="*/ 98 h 366"/>
                    <a:gd name="T28" fmla="*/ 5 w 75"/>
                    <a:gd name="T29" fmla="*/ 148 h 366"/>
                    <a:gd name="T30" fmla="*/ 0 w 75"/>
                    <a:gd name="T31" fmla="*/ 202 h 366"/>
                    <a:gd name="T32" fmla="*/ 5 w 75"/>
                    <a:gd name="T33" fmla="*/ 257 h 366"/>
                    <a:gd name="T34" fmla="*/ 25 w 75"/>
                    <a:gd name="T35" fmla="*/ 314 h 366"/>
                    <a:gd name="T36" fmla="*/ 60 w 75"/>
                    <a:gd name="T37" fmla="*/ 366 h 366"/>
                    <a:gd name="T38" fmla="*/ 60 w 75"/>
                    <a:gd name="T39" fmla="*/ 366 h 366"/>
                    <a:gd name="T40" fmla="*/ 69 w 75"/>
                    <a:gd name="T41" fmla="*/ 356 h 36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5"/>
                    <a:gd name="T64" fmla="*/ 0 h 366"/>
                    <a:gd name="T65" fmla="*/ 75 w 75"/>
                    <a:gd name="T66" fmla="*/ 366 h 36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5" h="366">
                      <a:moveTo>
                        <a:pt x="69" y="356"/>
                      </a:moveTo>
                      <a:lnTo>
                        <a:pt x="69" y="356"/>
                      </a:lnTo>
                      <a:lnTo>
                        <a:pt x="35" y="307"/>
                      </a:lnTo>
                      <a:lnTo>
                        <a:pt x="17" y="257"/>
                      </a:lnTo>
                      <a:lnTo>
                        <a:pt x="13" y="202"/>
                      </a:lnTo>
                      <a:lnTo>
                        <a:pt x="17" y="148"/>
                      </a:lnTo>
                      <a:lnTo>
                        <a:pt x="28" y="101"/>
                      </a:lnTo>
                      <a:lnTo>
                        <a:pt x="44" y="59"/>
                      </a:lnTo>
                      <a:lnTo>
                        <a:pt x="61" y="29"/>
                      </a:lnTo>
                      <a:lnTo>
                        <a:pt x="75" y="10"/>
                      </a:lnTo>
                      <a:lnTo>
                        <a:pt x="69" y="0"/>
                      </a:lnTo>
                      <a:lnTo>
                        <a:pt x="52" y="22"/>
                      </a:lnTo>
                      <a:lnTo>
                        <a:pt x="31" y="55"/>
                      </a:lnTo>
                      <a:lnTo>
                        <a:pt x="16" y="98"/>
                      </a:lnTo>
                      <a:lnTo>
                        <a:pt x="5" y="148"/>
                      </a:lnTo>
                      <a:lnTo>
                        <a:pt x="0" y="202"/>
                      </a:lnTo>
                      <a:lnTo>
                        <a:pt x="5" y="257"/>
                      </a:lnTo>
                      <a:lnTo>
                        <a:pt x="25" y="314"/>
                      </a:lnTo>
                      <a:lnTo>
                        <a:pt x="60" y="366"/>
                      </a:lnTo>
                      <a:lnTo>
                        <a:pt x="69" y="3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64" name="Freeform 246"/>
                <p:cNvSpPr>
                  <a:spLocks/>
                </p:cNvSpPr>
                <p:nvPr/>
              </p:nvSpPr>
              <p:spPr bwMode="auto">
                <a:xfrm>
                  <a:off x="1011" y="2171"/>
                  <a:ext cx="47" cy="98"/>
                </a:xfrm>
                <a:custGeom>
                  <a:avLst/>
                  <a:gdLst>
                    <a:gd name="T0" fmla="*/ 36 w 47"/>
                    <a:gd name="T1" fmla="*/ 98 h 98"/>
                    <a:gd name="T2" fmla="*/ 36 w 47"/>
                    <a:gd name="T3" fmla="*/ 98 h 98"/>
                    <a:gd name="T4" fmla="*/ 39 w 47"/>
                    <a:gd name="T5" fmla="*/ 95 h 98"/>
                    <a:gd name="T6" fmla="*/ 44 w 47"/>
                    <a:gd name="T7" fmla="*/ 87 h 98"/>
                    <a:gd name="T8" fmla="*/ 45 w 47"/>
                    <a:gd name="T9" fmla="*/ 79 h 98"/>
                    <a:gd name="T10" fmla="*/ 47 w 47"/>
                    <a:gd name="T11" fmla="*/ 70 h 98"/>
                    <a:gd name="T12" fmla="*/ 45 w 47"/>
                    <a:gd name="T13" fmla="*/ 55 h 98"/>
                    <a:gd name="T14" fmla="*/ 37 w 47"/>
                    <a:gd name="T15" fmla="*/ 40 h 98"/>
                    <a:gd name="T16" fmla="*/ 26 w 47"/>
                    <a:gd name="T17" fmla="*/ 22 h 98"/>
                    <a:gd name="T18" fmla="*/ 9 w 47"/>
                    <a:gd name="T19" fmla="*/ 0 h 98"/>
                    <a:gd name="T20" fmla="*/ 0 w 47"/>
                    <a:gd name="T21" fmla="*/ 10 h 98"/>
                    <a:gd name="T22" fmla="*/ 17 w 47"/>
                    <a:gd name="T23" fmla="*/ 29 h 98"/>
                    <a:gd name="T24" fmla="*/ 28 w 47"/>
                    <a:gd name="T25" fmla="*/ 46 h 98"/>
                    <a:gd name="T26" fmla="*/ 33 w 47"/>
                    <a:gd name="T27" fmla="*/ 59 h 98"/>
                    <a:gd name="T28" fmla="*/ 34 w 47"/>
                    <a:gd name="T29" fmla="*/ 70 h 98"/>
                    <a:gd name="T30" fmla="*/ 33 w 47"/>
                    <a:gd name="T31" fmla="*/ 79 h 98"/>
                    <a:gd name="T32" fmla="*/ 31 w 47"/>
                    <a:gd name="T33" fmla="*/ 84 h 98"/>
                    <a:gd name="T34" fmla="*/ 30 w 47"/>
                    <a:gd name="T35" fmla="*/ 89 h 98"/>
                    <a:gd name="T36" fmla="*/ 26 w 47"/>
                    <a:gd name="T37" fmla="*/ 92 h 98"/>
                    <a:gd name="T38" fmla="*/ 26 w 47"/>
                    <a:gd name="T39" fmla="*/ 92 h 98"/>
                    <a:gd name="T40" fmla="*/ 36 w 47"/>
                    <a:gd name="T41" fmla="*/ 98 h 9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7"/>
                    <a:gd name="T64" fmla="*/ 0 h 98"/>
                    <a:gd name="T65" fmla="*/ 47 w 47"/>
                    <a:gd name="T66" fmla="*/ 98 h 9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7" h="98">
                      <a:moveTo>
                        <a:pt x="36" y="98"/>
                      </a:moveTo>
                      <a:lnTo>
                        <a:pt x="36" y="98"/>
                      </a:lnTo>
                      <a:lnTo>
                        <a:pt x="39" y="95"/>
                      </a:lnTo>
                      <a:lnTo>
                        <a:pt x="44" y="87"/>
                      </a:lnTo>
                      <a:lnTo>
                        <a:pt x="45" y="79"/>
                      </a:lnTo>
                      <a:lnTo>
                        <a:pt x="47" y="70"/>
                      </a:lnTo>
                      <a:lnTo>
                        <a:pt x="45" y="55"/>
                      </a:lnTo>
                      <a:lnTo>
                        <a:pt x="37" y="40"/>
                      </a:lnTo>
                      <a:lnTo>
                        <a:pt x="26" y="22"/>
                      </a:lnTo>
                      <a:lnTo>
                        <a:pt x="9" y="0"/>
                      </a:lnTo>
                      <a:lnTo>
                        <a:pt x="0" y="10"/>
                      </a:lnTo>
                      <a:lnTo>
                        <a:pt x="17" y="29"/>
                      </a:lnTo>
                      <a:lnTo>
                        <a:pt x="28" y="46"/>
                      </a:lnTo>
                      <a:lnTo>
                        <a:pt x="33" y="59"/>
                      </a:lnTo>
                      <a:lnTo>
                        <a:pt x="34" y="70"/>
                      </a:lnTo>
                      <a:lnTo>
                        <a:pt x="33" y="79"/>
                      </a:lnTo>
                      <a:lnTo>
                        <a:pt x="31" y="84"/>
                      </a:lnTo>
                      <a:lnTo>
                        <a:pt x="30" y="89"/>
                      </a:lnTo>
                      <a:lnTo>
                        <a:pt x="26" y="92"/>
                      </a:lnTo>
                      <a:lnTo>
                        <a:pt x="36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65" name="Freeform 247"/>
                <p:cNvSpPr>
                  <a:spLocks/>
                </p:cNvSpPr>
                <p:nvPr/>
              </p:nvSpPr>
              <p:spPr bwMode="auto">
                <a:xfrm>
                  <a:off x="1019" y="2263"/>
                  <a:ext cx="28" cy="53"/>
                </a:xfrm>
                <a:custGeom>
                  <a:avLst/>
                  <a:gdLst>
                    <a:gd name="T0" fmla="*/ 4 w 28"/>
                    <a:gd name="T1" fmla="*/ 41 h 53"/>
                    <a:gd name="T2" fmla="*/ 12 w 28"/>
                    <a:gd name="T3" fmla="*/ 47 h 53"/>
                    <a:gd name="T4" fmla="*/ 14 w 28"/>
                    <a:gd name="T5" fmla="*/ 37 h 53"/>
                    <a:gd name="T6" fmla="*/ 18 w 28"/>
                    <a:gd name="T7" fmla="*/ 25 h 53"/>
                    <a:gd name="T8" fmla="*/ 22 w 28"/>
                    <a:gd name="T9" fmla="*/ 14 h 53"/>
                    <a:gd name="T10" fmla="*/ 28 w 28"/>
                    <a:gd name="T11" fmla="*/ 6 h 53"/>
                    <a:gd name="T12" fmla="*/ 18 w 28"/>
                    <a:gd name="T13" fmla="*/ 0 h 53"/>
                    <a:gd name="T14" fmla="*/ 12 w 28"/>
                    <a:gd name="T15" fmla="*/ 8 h 53"/>
                    <a:gd name="T16" fmla="*/ 6 w 28"/>
                    <a:gd name="T17" fmla="*/ 22 h 53"/>
                    <a:gd name="T18" fmla="*/ 1 w 28"/>
                    <a:gd name="T19" fmla="*/ 34 h 53"/>
                    <a:gd name="T20" fmla="*/ 0 w 28"/>
                    <a:gd name="T21" fmla="*/ 47 h 53"/>
                    <a:gd name="T22" fmla="*/ 7 w 28"/>
                    <a:gd name="T23" fmla="*/ 53 h 53"/>
                    <a:gd name="T24" fmla="*/ 0 w 28"/>
                    <a:gd name="T25" fmla="*/ 47 h 53"/>
                    <a:gd name="T26" fmla="*/ 1 w 28"/>
                    <a:gd name="T27" fmla="*/ 52 h 53"/>
                    <a:gd name="T28" fmla="*/ 6 w 28"/>
                    <a:gd name="T29" fmla="*/ 53 h 53"/>
                    <a:gd name="T30" fmla="*/ 11 w 28"/>
                    <a:gd name="T31" fmla="*/ 52 h 53"/>
                    <a:gd name="T32" fmla="*/ 12 w 28"/>
                    <a:gd name="T33" fmla="*/ 47 h 53"/>
                    <a:gd name="T34" fmla="*/ 4 w 28"/>
                    <a:gd name="T35" fmla="*/ 41 h 5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8"/>
                    <a:gd name="T55" fmla="*/ 0 h 53"/>
                    <a:gd name="T56" fmla="*/ 28 w 28"/>
                    <a:gd name="T57" fmla="*/ 53 h 5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8" h="53">
                      <a:moveTo>
                        <a:pt x="4" y="41"/>
                      </a:moveTo>
                      <a:lnTo>
                        <a:pt x="12" y="47"/>
                      </a:lnTo>
                      <a:lnTo>
                        <a:pt x="14" y="37"/>
                      </a:lnTo>
                      <a:lnTo>
                        <a:pt x="18" y="25"/>
                      </a:lnTo>
                      <a:lnTo>
                        <a:pt x="22" y="14"/>
                      </a:lnTo>
                      <a:lnTo>
                        <a:pt x="28" y="6"/>
                      </a:lnTo>
                      <a:lnTo>
                        <a:pt x="18" y="0"/>
                      </a:lnTo>
                      <a:lnTo>
                        <a:pt x="12" y="8"/>
                      </a:lnTo>
                      <a:lnTo>
                        <a:pt x="6" y="22"/>
                      </a:lnTo>
                      <a:lnTo>
                        <a:pt x="1" y="34"/>
                      </a:lnTo>
                      <a:lnTo>
                        <a:pt x="0" y="47"/>
                      </a:lnTo>
                      <a:lnTo>
                        <a:pt x="7" y="53"/>
                      </a:lnTo>
                      <a:lnTo>
                        <a:pt x="0" y="47"/>
                      </a:lnTo>
                      <a:lnTo>
                        <a:pt x="1" y="52"/>
                      </a:lnTo>
                      <a:lnTo>
                        <a:pt x="6" y="53"/>
                      </a:lnTo>
                      <a:lnTo>
                        <a:pt x="11" y="52"/>
                      </a:lnTo>
                      <a:lnTo>
                        <a:pt x="12" y="47"/>
                      </a:lnTo>
                      <a:lnTo>
                        <a:pt x="4" y="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66" name="Freeform 248"/>
                <p:cNvSpPr>
                  <a:spLocks/>
                </p:cNvSpPr>
                <p:nvPr/>
              </p:nvSpPr>
              <p:spPr bwMode="auto">
                <a:xfrm>
                  <a:off x="1023" y="2300"/>
                  <a:ext cx="117" cy="54"/>
                </a:xfrm>
                <a:custGeom>
                  <a:avLst/>
                  <a:gdLst>
                    <a:gd name="T0" fmla="*/ 117 w 117"/>
                    <a:gd name="T1" fmla="*/ 45 h 54"/>
                    <a:gd name="T2" fmla="*/ 117 w 117"/>
                    <a:gd name="T3" fmla="*/ 45 h 54"/>
                    <a:gd name="T4" fmla="*/ 103 w 117"/>
                    <a:gd name="T5" fmla="*/ 34 h 54"/>
                    <a:gd name="T6" fmla="*/ 90 w 117"/>
                    <a:gd name="T7" fmla="*/ 24 h 54"/>
                    <a:gd name="T8" fmla="*/ 76 w 117"/>
                    <a:gd name="T9" fmla="*/ 15 h 54"/>
                    <a:gd name="T10" fmla="*/ 59 w 117"/>
                    <a:gd name="T11" fmla="*/ 7 h 54"/>
                    <a:gd name="T12" fmla="*/ 41 w 117"/>
                    <a:gd name="T13" fmla="*/ 4 h 54"/>
                    <a:gd name="T14" fmla="*/ 27 w 117"/>
                    <a:gd name="T15" fmla="*/ 0 h 54"/>
                    <a:gd name="T16" fmla="*/ 14 w 117"/>
                    <a:gd name="T17" fmla="*/ 0 h 54"/>
                    <a:gd name="T18" fmla="*/ 0 w 117"/>
                    <a:gd name="T19" fmla="*/ 4 h 54"/>
                    <a:gd name="T20" fmla="*/ 3 w 117"/>
                    <a:gd name="T21" fmla="*/ 16 h 54"/>
                    <a:gd name="T22" fmla="*/ 14 w 117"/>
                    <a:gd name="T23" fmla="*/ 13 h 54"/>
                    <a:gd name="T24" fmla="*/ 27 w 117"/>
                    <a:gd name="T25" fmla="*/ 13 h 54"/>
                    <a:gd name="T26" fmla="*/ 41 w 117"/>
                    <a:gd name="T27" fmla="*/ 16 h 54"/>
                    <a:gd name="T28" fmla="*/ 55 w 117"/>
                    <a:gd name="T29" fmla="*/ 19 h 54"/>
                    <a:gd name="T30" fmla="*/ 70 w 117"/>
                    <a:gd name="T31" fmla="*/ 24 h 54"/>
                    <a:gd name="T32" fmla="*/ 84 w 117"/>
                    <a:gd name="T33" fmla="*/ 34 h 54"/>
                    <a:gd name="T34" fmla="*/ 96 w 117"/>
                    <a:gd name="T35" fmla="*/ 43 h 54"/>
                    <a:gd name="T36" fmla="*/ 107 w 117"/>
                    <a:gd name="T37" fmla="*/ 54 h 54"/>
                    <a:gd name="T38" fmla="*/ 107 w 117"/>
                    <a:gd name="T39" fmla="*/ 54 h 54"/>
                    <a:gd name="T40" fmla="*/ 117 w 117"/>
                    <a:gd name="T41" fmla="*/ 45 h 5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7"/>
                    <a:gd name="T64" fmla="*/ 0 h 54"/>
                    <a:gd name="T65" fmla="*/ 117 w 117"/>
                    <a:gd name="T66" fmla="*/ 54 h 5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7" h="54">
                      <a:moveTo>
                        <a:pt x="117" y="45"/>
                      </a:moveTo>
                      <a:lnTo>
                        <a:pt x="117" y="45"/>
                      </a:lnTo>
                      <a:lnTo>
                        <a:pt x="103" y="34"/>
                      </a:lnTo>
                      <a:lnTo>
                        <a:pt x="90" y="24"/>
                      </a:lnTo>
                      <a:lnTo>
                        <a:pt x="76" y="15"/>
                      </a:lnTo>
                      <a:lnTo>
                        <a:pt x="59" y="7"/>
                      </a:lnTo>
                      <a:lnTo>
                        <a:pt x="41" y="4"/>
                      </a:lnTo>
                      <a:lnTo>
                        <a:pt x="27" y="0"/>
                      </a:lnTo>
                      <a:lnTo>
                        <a:pt x="14" y="0"/>
                      </a:lnTo>
                      <a:lnTo>
                        <a:pt x="0" y="4"/>
                      </a:lnTo>
                      <a:lnTo>
                        <a:pt x="3" y="16"/>
                      </a:lnTo>
                      <a:lnTo>
                        <a:pt x="14" y="13"/>
                      </a:lnTo>
                      <a:lnTo>
                        <a:pt x="27" y="13"/>
                      </a:lnTo>
                      <a:lnTo>
                        <a:pt x="41" y="16"/>
                      </a:lnTo>
                      <a:lnTo>
                        <a:pt x="55" y="19"/>
                      </a:lnTo>
                      <a:lnTo>
                        <a:pt x="70" y="24"/>
                      </a:lnTo>
                      <a:lnTo>
                        <a:pt x="84" y="34"/>
                      </a:lnTo>
                      <a:lnTo>
                        <a:pt x="96" y="43"/>
                      </a:lnTo>
                      <a:lnTo>
                        <a:pt x="107" y="54"/>
                      </a:lnTo>
                      <a:lnTo>
                        <a:pt x="117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67" name="Freeform 249"/>
                <p:cNvSpPr>
                  <a:spLocks/>
                </p:cNvSpPr>
                <p:nvPr/>
              </p:nvSpPr>
              <p:spPr bwMode="auto">
                <a:xfrm>
                  <a:off x="1130" y="2345"/>
                  <a:ext cx="195" cy="110"/>
                </a:xfrm>
                <a:custGeom>
                  <a:avLst/>
                  <a:gdLst>
                    <a:gd name="T0" fmla="*/ 192 w 195"/>
                    <a:gd name="T1" fmla="*/ 96 h 110"/>
                    <a:gd name="T2" fmla="*/ 192 w 195"/>
                    <a:gd name="T3" fmla="*/ 96 h 110"/>
                    <a:gd name="T4" fmla="*/ 176 w 195"/>
                    <a:gd name="T5" fmla="*/ 97 h 110"/>
                    <a:gd name="T6" fmla="*/ 156 w 195"/>
                    <a:gd name="T7" fmla="*/ 92 h 110"/>
                    <a:gd name="T8" fmla="*/ 128 w 195"/>
                    <a:gd name="T9" fmla="*/ 80 h 110"/>
                    <a:gd name="T10" fmla="*/ 101 w 195"/>
                    <a:gd name="T11" fmla="*/ 67 h 110"/>
                    <a:gd name="T12" fmla="*/ 73 w 195"/>
                    <a:gd name="T13" fmla="*/ 48 h 110"/>
                    <a:gd name="T14" fmla="*/ 46 w 195"/>
                    <a:gd name="T15" fmla="*/ 31 h 110"/>
                    <a:gd name="T16" fmla="*/ 24 w 195"/>
                    <a:gd name="T17" fmla="*/ 14 h 110"/>
                    <a:gd name="T18" fmla="*/ 10 w 195"/>
                    <a:gd name="T19" fmla="*/ 0 h 110"/>
                    <a:gd name="T20" fmla="*/ 0 w 195"/>
                    <a:gd name="T21" fmla="*/ 9 h 110"/>
                    <a:gd name="T22" fmla="*/ 18 w 195"/>
                    <a:gd name="T23" fmla="*/ 23 h 110"/>
                    <a:gd name="T24" fmla="*/ 40 w 195"/>
                    <a:gd name="T25" fmla="*/ 40 h 110"/>
                    <a:gd name="T26" fmla="*/ 66 w 195"/>
                    <a:gd name="T27" fmla="*/ 58 h 110"/>
                    <a:gd name="T28" fmla="*/ 95 w 195"/>
                    <a:gd name="T29" fmla="*/ 77 h 110"/>
                    <a:gd name="T30" fmla="*/ 125 w 195"/>
                    <a:gd name="T31" fmla="*/ 92 h 110"/>
                    <a:gd name="T32" fmla="*/ 153 w 195"/>
                    <a:gd name="T33" fmla="*/ 105 h 110"/>
                    <a:gd name="T34" fmla="*/ 176 w 195"/>
                    <a:gd name="T35" fmla="*/ 110 h 110"/>
                    <a:gd name="T36" fmla="*/ 195 w 195"/>
                    <a:gd name="T37" fmla="*/ 108 h 110"/>
                    <a:gd name="T38" fmla="*/ 195 w 195"/>
                    <a:gd name="T39" fmla="*/ 108 h 110"/>
                    <a:gd name="T40" fmla="*/ 192 w 195"/>
                    <a:gd name="T41" fmla="*/ 96 h 1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5"/>
                    <a:gd name="T64" fmla="*/ 0 h 110"/>
                    <a:gd name="T65" fmla="*/ 195 w 195"/>
                    <a:gd name="T66" fmla="*/ 110 h 11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5" h="110">
                      <a:moveTo>
                        <a:pt x="192" y="96"/>
                      </a:moveTo>
                      <a:lnTo>
                        <a:pt x="192" y="96"/>
                      </a:lnTo>
                      <a:lnTo>
                        <a:pt x="176" y="97"/>
                      </a:lnTo>
                      <a:lnTo>
                        <a:pt x="156" y="92"/>
                      </a:lnTo>
                      <a:lnTo>
                        <a:pt x="128" y="80"/>
                      </a:lnTo>
                      <a:lnTo>
                        <a:pt x="101" y="67"/>
                      </a:lnTo>
                      <a:lnTo>
                        <a:pt x="73" y="48"/>
                      </a:lnTo>
                      <a:lnTo>
                        <a:pt x="46" y="31"/>
                      </a:lnTo>
                      <a:lnTo>
                        <a:pt x="24" y="14"/>
                      </a:lnTo>
                      <a:lnTo>
                        <a:pt x="10" y="0"/>
                      </a:lnTo>
                      <a:lnTo>
                        <a:pt x="0" y="9"/>
                      </a:lnTo>
                      <a:lnTo>
                        <a:pt x="18" y="23"/>
                      </a:lnTo>
                      <a:lnTo>
                        <a:pt x="40" y="40"/>
                      </a:lnTo>
                      <a:lnTo>
                        <a:pt x="66" y="58"/>
                      </a:lnTo>
                      <a:lnTo>
                        <a:pt x="95" y="77"/>
                      </a:lnTo>
                      <a:lnTo>
                        <a:pt x="125" y="92"/>
                      </a:lnTo>
                      <a:lnTo>
                        <a:pt x="153" y="105"/>
                      </a:lnTo>
                      <a:lnTo>
                        <a:pt x="176" y="110"/>
                      </a:lnTo>
                      <a:lnTo>
                        <a:pt x="195" y="108"/>
                      </a:lnTo>
                      <a:lnTo>
                        <a:pt x="192" y="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68" name="Freeform 250"/>
                <p:cNvSpPr>
                  <a:spLocks/>
                </p:cNvSpPr>
                <p:nvPr/>
              </p:nvSpPr>
              <p:spPr bwMode="auto">
                <a:xfrm>
                  <a:off x="1322" y="2286"/>
                  <a:ext cx="91" cy="167"/>
                </a:xfrm>
                <a:custGeom>
                  <a:avLst/>
                  <a:gdLst>
                    <a:gd name="T0" fmla="*/ 80 w 91"/>
                    <a:gd name="T1" fmla="*/ 11 h 167"/>
                    <a:gd name="T2" fmla="*/ 77 w 91"/>
                    <a:gd name="T3" fmla="*/ 8 h 167"/>
                    <a:gd name="T4" fmla="*/ 79 w 91"/>
                    <a:gd name="T5" fmla="*/ 22 h 167"/>
                    <a:gd name="T6" fmla="*/ 74 w 91"/>
                    <a:gd name="T7" fmla="*/ 43 h 167"/>
                    <a:gd name="T8" fmla="*/ 65 w 91"/>
                    <a:gd name="T9" fmla="*/ 65 h 167"/>
                    <a:gd name="T10" fmla="*/ 55 w 91"/>
                    <a:gd name="T11" fmla="*/ 88 h 167"/>
                    <a:gd name="T12" fmla="*/ 41 w 91"/>
                    <a:gd name="T13" fmla="*/ 112 h 167"/>
                    <a:gd name="T14" fmla="*/ 25 w 91"/>
                    <a:gd name="T15" fmla="*/ 133 h 167"/>
                    <a:gd name="T16" fmla="*/ 13 w 91"/>
                    <a:gd name="T17" fmla="*/ 147 h 167"/>
                    <a:gd name="T18" fmla="*/ 0 w 91"/>
                    <a:gd name="T19" fmla="*/ 155 h 167"/>
                    <a:gd name="T20" fmla="*/ 3 w 91"/>
                    <a:gd name="T21" fmla="*/ 167 h 167"/>
                    <a:gd name="T22" fmla="*/ 19 w 91"/>
                    <a:gd name="T23" fmla="*/ 156 h 167"/>
                    <a:gd name="T24" fmla="*/ 35 w 91"/>
                    <a:gd name="T25" fmla="*/ 139 h 167"/>
                    <a:gd name="T26" fmla="*/ 50 w 91"/>
                    <a:gd name="T27" fmla="*/ 118 h 167"/>
                    <a:gd name="T28" fmla="*/ 65 w 91"/>
                    <a:gd name="T29" fmla="*/ 95 h 167"/>
                    <a:gd name="T30" fmla="*/ 77 w 91"/>
                    <a:gd name="T31" fmla="*/ 68 h 167"/>
                    <a:gd name="T32" fmla="*/ 87 w 91"/>
                    <a:gd name="T33" fmla="*/ 46 h 167"/>
                    <a:gd name="T34" fmla="*/ 91 w 91"/>
                    <a:gd name="T35" fmla="*/ 22 h 167"/>
                    <a:gd name="T36" fmla="*/ 90 w 91"/>
                    <a:gd name="T37" fmla="*/ 5 h 167"/>
                    <a:gd name="T38" fmla="*/ 87 w 91"/>
                    <a:gd name="T39" fmla="*/ 2 h 167"/>
                    <a:gd name="T40" fmla="*/ 90 w 91"/>
                    <a:gd name="T41" fmla="*/ 5 h 167"/>
                    <a:gd name="T42" fmla="*/ 87 w 91"/>
                    <a:gd name="T43" fmla="*/ 0 h 167"/>
                    <a:gd name="T44" fmla="*/ 82 w 91"/>
                    <a:gd name="T45" fmla="*/ 0 h 167"/>
                    <a:gd name="T46" fmla="*/ 79 w 91"/>
                    <a:gd name="T47" fmla="*/ 3 h 167"/>
                    <a:gd name="T48" fmla="*/ 77 w 91"/>
                    <a:gd name="T49" fmla="*/ 8 h 167"/>
                    <a:gd name="T50" fmla="*/ 80 w 91"/>
                    <a:gd name="T51" fmla="*/ 11 h 16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91"/>
                    <a:gd name="T79" fmla="*/ 0 h 167"/>
                    <a:gd name="T80" fmla="*/ 91 w 91"/>
                    <a:gd name="T81" fmla="*/ 167 h 16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91" h="167">
                      <a:moveTo>
                        <a:pt x="80" y="11"/>
                      </a:moveTo>
                      <a:lnTo>
                        <a:pt x="77" y="8"/>
                      </a:lnTo>
                      <a:lnTo>
                        <a:pt x="79" y="22"/>
                      </a:lnTo>
                      <a:lnTo>
                        <a:pt x="74" y="43"/>
                      </a:lnTo>
                      <a:lnTo>
                        <a:pt x="65" y="65"/>
                      </a:lnTo>
                      <a:lnTo>
                        <a:pt x="55" y="88"/>
                      </a:lnTo>
                      <a:lnTo>
                        <a:pt x="41" y="112"/>
                      </a:lnTo>
                      <a:lnTo>
                        <a:pt x="25" y="133"/>
                      </a:lnTo>
                      <a:lnTo>
                        <a:pt x="13" y="147"/>
                      </a:lnTo>
                      <a:lnTo>
                        <a:pt x="0" y="155"/>
                      </a:lnTo>
                      <a:lnTo>
                        <a:pt x="3" y="167"/>
                      </a:lnTo>
                      <a:lnTo>
                        <a:pt x="19" y="156"/>
                      </a:lnTo>
                      <a:lnTo>
                        <a:pt x="35" y="139"/>
                      </a:lnTo>
                      <a:lnTo>
                        <a:pt x="50" y="118"/>
                      </a:lnTo>
                      <a:lnTo>
                        <a:pt x="65" y="95"/>
                      </a:lnTo>
                      <a:lnTo>
                        <a:pt x="77" y="68"/>
                      </a:lnTo>
                      <a:lnTo>
                        <a:pt x="87" y="46"/>
                      </a:lnTo>
                      <a:lnTo>
                        <a:pt x="91" y="22"/>
                      </a:lnTo>
                      <a:lnTo>
                        <a:pt x="90" y="5"/>
                      </a:lnTo>
                      <a:lnTo>
                        <a:pt x="87" y="2"/>
                      </a:lnTo>
                      <a:lnTo>
                        <a:pt x="90" y="5"/>
                      </a:lnTo>
                      <a:lnTo>
                        <a:pt x="87" y="0"/>
                      </a:lnTo>
                      <a:lnTo>
                        <a:pt x="82" y="0"/>
                      </a:lnTo>
                      <a:lnTo>
                        <a:pt x="79" y="3"/>
                      </a:lnTo>
                      <a:lnTo>
                        <a:pt x="77" y="8"/>
                      </a:lnTo>
                      <a:lnTo>
                        <a:pt x="8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69" name="Freeform 251"/>
                <p:cNvSpPr>
                  <a:spLocks/>
                </p:cNvSpPr>
                <p:nvPr/>
              </p:nvSpPr>
              <p:spPr bwMode="auto">
                <a:xfrm>
                  <a:off x="1231" y="2052"/>
                  <a:ext cx="25" cy="135"/>
                </a:xfrm>
                <a:custGeom>
                  <a:avLst/>
                  <a:gdLst>
                    <a:gd name="T0" fmla="*/ 2 w 25"/>
                    <a:gd name="T1" fmla="*/ 3 h 135"/>
                    <a:gd name="T2" fmla="*/ 2 w 25"/>
                    <a:gd name="T3" fmla="*/ 26 h 135"/>
                    <a:gd name="T4" fmla="*/ 2 w 25"/>
                    <a:gd name="T5" fmla="*/ 66 h 135"/>
                    <a:gd name="T6" fmla="*/ 2 w 25"/>
                    <a:gd name="T7" fmla="*/ 107 h 135"/>
                    <a:gd name="T8" fmla="*/ 0 w 25"/>
                    <a:gd name="T9" fmla="*/ 133 h 135"/>
                    <a:gd name="T10" fmla="*/ 19 w 25"/>
                    <a:gd name="T11" fmla="*/ 135 h 135"/>
                    <a:gd name="T12" fmla="*/ 22 w 25"/>
                    <a:gd name="T13" fmla="*/ 105 h 135"/>
                    <a:gd name="T14" fmla="*/ 25 w 25"/>
                    <a:gd name="T15" fmla="*/ 63 h 135"/>
                    <a:gd name="T16" fmla="*/ 25 w 25"/>
                    <a:gd name="T17" fmla="*/ 23 h 135"/>
                    <a:gd name="T18" fmla="*/ 25 w 25"/>
                    <a:gd name="T19" fmla="*/ 0 h 135"/>
                    <a:gd name="T20" fmla="*/ 2 w 25"/>
                    <a:gd name="T21" fmla="*/ 3 h 1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5"/>
                    <a:gd name="T34" fmla="*/ 0 h 135"/>
                    <a:gd name="T35" fmla="*/ 25 w 25"/>
                    <a:gd name="T36" fmla="*/ 135 h 13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5" h="135">
                      <a:moveTo>
                        <a:pt x="2" y="3"/>
                      </a:moveTo>
                      <a:lnTo>
                        <a:pt x="2" y="26"/>
                      </a:lnTo>
                      <a:lnTo>
                        <a:pt x="2" y="66"/>
                      </a:lnTo>
                      <a:lnTo>
                        <a:pt x="2" y="107"/>
                      </a:lnTo>
                      <a:lnTo>
                        <a:pt x="0" y="133"/>
                      </a:lnTo>
                      <a:lnTo>
                        <a:pt x="19" y="135"/>
                      </a:lnTo>
                      <a:lnTo>
                        <a:pt x="22" y="105"/>
                      </a:lnTo>
                      <a:lnTo>
                        <a:pt x="25" y="63"/>
                      </a:lnTo>
                      <a:lnTo>
                        <a:pt x="25" y="23"/>
                      </a:lnTo>
                      <a:lnTo>
                        <a:pt x="25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0" name="Freeform 252"/>
                <p:cNvSpPr>
                  <a:spLocks/>
                </p:cNvSpPr>
                <p:nvPr/>
              </p:nvSpPr>
              <p:spPr bwMode="auto">
                <a:xfrm>
                  <a:off x="1225" y="2055"/>
                  <a:ext cx="14" cy="137"/>
                </a:xfrm>
                <a:custGeom>
                  <a:avLst/>
                  <a:gdLst>
                    <a:gd name="T0" fmla="*/ 6 w 14"/>
                    <a:gd name="T1" fmla="*/ 124 h 137"/>
                    <a:gd name="T2" fmla="*/ 12 w 14"/>
                    <a:gd name="T3" fmla="*/ 130 h 137"/>
                    <a:gd name="T4" fmla="*/ 14 w 14"/>
                    <a:gd name="T5" fmla="*/ 104 h 137"/>
                    <a:gd name="T6" fmla="*/ 14 w 14"/>
                    <a:gd name="T7" fmla="*/ 63 h 137"/>
                    <a:gd name="T8" fmla="*/ 14 w 14"/>
                    <a:gd name="T9" fmla="*/ 23 h 137"/>
                    <a:gd name="T10" fmla="*/ 14 w 14"/>
                    <a:gd name="T11" fmla="*/ 0 h 137"/>
                    <a:gd name="T12" fmla="*/ 1 w 14"/>
                    <a:gd name="T13" fmla="*/ 0 h 137"/>
                    <a:gd name="T14" fmla="*/ 1 w 14"/>
                    <a:gd name="T15" fmla="*/ 23 h 137"/>
                    <a:gd name="T16" fmla="*/ 1 w 14"/>
                    <a:gd name="T17" fmla="*/ 63 h 137"/>
                    <a:gd name="T18" fmla="*/ 1 w 14"/>
                    <a:gd name="T19" fmla="*/ 104 h 137"/>
                    <a:gd name="T20" fmla="*/ 0 w 14"/>
                    <a:gd name="T21" fmla="*/ 130 h 137"/>
                    <a:gd name="T22" fmla="*/ 6 w 14"/>
                    <a:gd name="T23" fmla="*/ 137 h 137"/>
                    <a:gd name="T24" fmla="*/ 0 w 14"/>
                    <a:gd name="T25" fmla="*/ 130 h 137"/>
                    <a:gd name="T26" fmla="*/ 1 w 14"/>
                    <a:gd name="T27" fmla="*/ 135 h 137"/>
                    <a:gd name="T28" fmla="*/ 6 w 14"/>
                    <a:gd name="T29" fmla="*/ 137 h 137"/>
                    <a:gd name="T30" fmla="*/ 11 w 14"/>
                    <a:gd name="T31" fmla="*/ 135 h 137"/>
                    <a:gd name="T32" fmla="*/ 12 w 14"/>
                    <a:gd name="T33" fmla="*/ 130 h 137"/>
                    <a:gd name="T34" fmla="*/ 6 w 14"/>
                    <a:gd name="T35" fmla="*/ 124 h 13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"/>
                    <a:gd name="T55" fmla="*/ 0 h 137"/>
                    <a:gd name="T56" fmla="*/ 14 w 14"/>
                    <a:gd name="T57" fmla="*/ 137 h 13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" h="137">
                      <a:moveTo>
                        <a:pt x="6" y="124"/>
                      </a:moveTo>
                      <a:lnTo>
                        <a:pt x="12" y="130"/>
                      </a:lnTo>
                      <a:lnTo>
                        <a:pt x="14" y="104"/>
                      </a:lnTo>
                      <a:lnTo>
                        <a:pt x="14" y="63"/>
                      </a:lnTo>
                      <a:lnTo>
                        <a:pt x="14" y="23"/>
                      </a:lnTo>
                      <a:lnTo>
                        <a:pt x="14" y="0"/>
                      </a:lnTo>
                      <a:lnTo>
                        <a:pt x="1" y="0"/>
                      </a:lnTo>
                      <a:lnTo>
                        <a:pt x="1" y="23"/>
                      </a:lnTo>
                      <a:lnTo>
                        <a:pt x="1" y="63"/>
                      </a:lnTo>
                      <a:lnTo>
                        <a:pt x="1" y="104"/>
                      </a:lnTo>
                      <a:lnTo>
                        <a:pt x="0" y="130"/>
                      </a:lnTo>
                      <a:lnTo>
                        <a:pt x="6" y="137"/>
                      </a:lnTo>
                      <a:lnTo>
                        <a:pt x="0" y="130"/>
                      </a:lnTo>
                      <a:lnTo>
                        <a:pt x="1" y="135"/>
                      </a:lnTo>
                      <a:lnTo>
                        <a:pt x="6" y="137"/>
                      </a:lnTo>
                      <a:lnTo>
                        <a:pt x="11" y="135"/>
                      </a:lnTo>
                      <a:lnTo>
                        <a:pt x="12" y="130"/>
                      </a:lnTo>
                      <a:lnTo>
                        <a:pt x="6" y="1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1" name="Freeform 253"/>
                <p:cNvSpPr>
                  <a:spLocks/>
                </p:cNvSpPr>
                <p:nvPr/>
              </p:nvSpPr>
              <p:spPr bwMode="auto">
                <a:xfrm>
                  <a:off x="1231" y="2179"/>
                  <a:ext cx="25" cy="14"/>
                </a:xfrm>
                <a:custGeom>
                  <a:avLst/>
                  <a:gdLst>
                    <a:gd name="T0" fmla="*/ 13 w 25"/>
                    <a:gd name="T1" fmla="*/ 8 h 14"/>
                    <a:gd name="T2" fmla="*/ 19 w 25"/>
                    <a:gd name="T3" fmla="*/ 2 h 14"/>
                    <a:gd name="T4" fmla="*/ 0 w 25"/>
                    <a:gd name="T5" fmla="*/ 0 h 14"/>
                    <a:gd name="T6" fmla="*/ 0 w 25"/>
                    <a:gd name="T7" fmla="*/ 13 h 14"/>
                    <a:gd name="T8" fmla="*/ 19 w 25"/>
                    <a:gd name="T9" fmla="*/ 14 h 14"/>
                    <a:gd name="T10" fmla="*/ 25 w 25"/>
                    <a:gd name="T11" fmla="*/ 8 h 14"/>
                    <a:gd name="T12" fmla="*/ 19 w 25"/>
                    <a:gd name="T13" fmla="*/ 14 h 14"/>
                    <a:gd name="T14" fmla="*/ 24 w 25"/>
                    <a:gd name="T15" fmla="*/ 13 h 14"/>
                    <a:gd name="T16" fmla="*/ 25 w 25"/>
                    <a:gd name="T17" fmla="*/ 8 h 14"/>
                    <a:gd name="T18" fmla="*/ 24 w 25"/>
                    <a:gd name="T19" fmla="*/ 3 h 14"/>
                    <a:gd name="T20" fmla="*/ 19 w 25"/>
                    <a:gd name="T21" fmla="*/ 2 h 14"/>
                    <a:gd name="T22" fmla="*/ 13 w 25"/>
                    <a:gd name="T23" fmla="*/ 8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"/>
                    <a:gd name="T37" fmla="*/ 0 h 14"/>
                    <a:gd name="T38" fmla="*/ 25 w 25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" h="14">
                      <a:moveTo>
                        <a:pt x="13" y="8"/>
                      </a:moveTo>
                      <a:lnTo>
                        <a:pt x="19" y="2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9" y="14"/>
                      </a:lnTo>
                      <a:lnTo>
                        <a:pt x="25" y="8"/>
                      </a:lnTo>
                      <a:lnTo>
                        <a:pt x="19" y="14"/>
                      </a:lnTo>
                      <a:lnTo>
                        <a:pt x="24" y="13"/>
                      </a:lnTo>
                      <a:lnTo>
                        <a:pt x="25" y="8"/>
                      </a:lnTo>
                      <a:lnTo>
                        <a:pt x="24" y="3"/>
                      </a:lnTo>
                      <a:lnTo>
                        <a:pt x="19" y="2"/>
                      </a:lnTo>
                      <a:lnTo>
                        <a:pt x="1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2" name="Freeform 254"/>
                <p:cNvSpPr>
                  <a:spLocks/>
                </p:cNvSpPr>
                <p:nvPr/>
              </p:nvSpPr>
              <p:spPr bwMode="auto">
                <a:xfrm>
                  <a:off x="1244" y="2045"/>
                  <a:ext cx="18" cy="142"/>
                </a:xfrm>
                <a:custGeom>
                  <a:avLst/>
                  <a:gdLst>
                    <a:gd name="T0" fmla="*/ 12 w 18"/>
                    <a:gd name="T1" fmla="*/ 13 h 142"/>
                    <a:gd name="T2" fmla="*/ 6 w 18"/>
                    <a:gd name="T3" fmla="*/ 7 h 142"/>
                    <a:gd name="T4" fmla="*/ 6 w 18"/>
                    <a:gd name="T5" fmla="*/ 30 h 142"/>
                    <a:gd name="T6" fmla="*/ 6 w 18"/>
                    <a:gd name="T7" fmla="*/ 70 h 142"/>
                    <a:gd name="T8" fmla="*/ 3 w 18"/>
                    <a:gd name="T9" fmla="*/ 112 h 142"/>
                    <a:gd name="T10" fmla="*/ 0 w 18"/>
                    <a:gd name="T11" fmla="*/ 142 h 142"/>
                    <a:gd name="T12" fmla="*/ 12 w 18"/>
                    <a:gd name="T13" fmla="*/ 142 h 142"/>
                    <a:gd name="T14" fmla="*/ 15 w 18"/>
                    <a:gd name="T15" fmla="*/ 112 h 142"/>
                    <a:gd name="T16" fmla="*/ 18 w 18"/>
                    <a:gd name="T17" fmla="*/ 70 h 142"/>
                    <a:gd name="T18" fmla="*/ 18 w 18"/>
                    <a:gd name="T19" fmla="*/ 30 h 142"/>
                    <a:gd name="T20" fmla="*/ 18 w 18"/>
                    <a:gd name="T21" fmla="*/ 7 h 142"/>
                    <a:gd name="T22" fmla="*/ 12 w 18"/>
                    <a:gd name="T23" fmla="*/ 0 h 142"/>
                    <a:gd name="T24" fmla="*/ 18 w 18"/>
                    <a:gd name="T25" fmla="*/ 7 h 142"/>
                    <a:gd name="T26" fmla="*/ 17 w 18"/>
                    <a:gd name="T27" fmla="*/ 2 h 142"/>
                    <a:gd name="T28" fmla="*/ 12 w 18"/>
                    <a:gd name="T29" fmla="*/ 0 h 142"/>
                    <a:gd name="T30" fmla="*/ 7 w 18"/>
                    <a:gd name="T31" fmla="*/ 2 h 142"/>
                    <a:gd name="T32" fmla="*/ 6 w 18"/>
                    <a:gd name="T33" fmla="*/ 7 h 142"/>
                    <a:gd name="T34" fmla="*/ 12 w 18"/>
                    <a:gd name="T35" fmla="*/ 13 h 14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8"/>
                    <a:gd name="T55" fmla="*/ 0 h 142"/>
                    <a:gd name="T56" fmla="*/ 18 w 18"/>
                    <a:gd name="T57" fmla="*/ 142 h 14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8" h="142">
                      <a:moveTo>
                        <a:pt x="12" y="13"/>
                      </a:moveTo>
                      <a:lnTo>
                        <a:pt x="6" y="7"/>
                      </a:lnTo>
                      <a:lnTo>
                        <a:pt x="6" y="30"/>
                      </a:lnTo>
                      <a:lnTo>
                        <a:pt x="6" y="70"/>
                      </a:lnTo>
                      <a:lnTo>
                        <a:pt x="3" y="112"/>
                      </a:lnTo>
                      <a:lnTo>
                        <a:pt x="0" y="142"/>
                      </a:lnTo>
                      <a:lnTo>
                        <a:pt x="12" y="142"/>
                      </a:lnTo>
                      <a:lnTo>
                        <a:pt x="15" y="112"/>
                      </a:lnTo>
                      <a:lnTo>
                        <a:pt x="18" y="70"/>
                      </a:lnTo>
                      <a:lnTo>
                        <a:pt x="18" y="30"/>
                      </a:lnTo>
                      <a:lnTo>
                        <a:pt x="18" y="7"/>
                      </a:lnTo>
                      <a:lnTo>
                        <a:pt x="12" y="0"/>
                      </a:lnTo>
                      <a:lnTo>
                        <a:pt x="18" y="7"/>
                      </a:lnTo>
                      <a:lnTo>
                        <a:pt x="17" y="2"/>
                      </a:lnTo>
                      <a:lnTo>
                        <a:pt x="12" y="0"/>
                      </a:lnTo>
                      <a:lnTo>
                        <a:pt x="7" y="2"/>
                      </a:lnTo>
                      <a:lnTo>
                        <a:pt x="6" y="7"/>
                      </a:lnTo>
                      <a:lnTo>
                        <a:pt x="12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3" name="Freeform 255"/>
                <p:cNvSpPr>
                  <a:spLocks/>
                </p:cNvSpPr>
                <p:nvPr/>
              </p:nvSpPr>
              <p:spPr bwMode="auto">
                <a:xfrm>
                  <a:off x="1226" y="2045"/>
                  <a:ext cx="30" cy="16"/>
                </a:xfrm>
                <a:custGeom>
                  <a:avLst/>
                  <a:gdLst>
                    <a:gd name="T0" fmla="*/ 13 w 30"/>
                    <a:gd name="T1" fmla="*/ 10 h 16"/>
                    <a:gd name="T2" fmla="*/ 7 w 30"/>
                    <a:gd name="T3" fmla="*/ 16 h 16"/>
                    <a:gd name="T4" fmla="*/ 30 w 30"/>
                    <a:gd name="T5" fmla="*/ 13 h 16"/>
                    <a:gd name="T6" fmla="*/ 30 w 30"/>
                    <a:gd name="T7" fmla="*/ 0 h 16"/>
                    <a:gd name="T8" fmla="*/ 7 w 30"/>
                    <a:gd name="T9" fmla="*/ 3 h 16"/>
                    <a:gd name="T10" fmla="*/ 0 w 30"/>
                    <a:gd name="T11" fmla="*/ 10 h 16"/>
                    <a:gd name="T12" fmla="*/ 7 w 30"/>
                    <a:gd name="T13" fmla="*/ 3 h 16"/>
                    <a:gd name="T14" fmla="*/ 2 w 30"/>
                    <a:gd name="T15" fmla="*/ 5 h 16"/>
                    <a:gd name="T16" fmla="*/ 0 w 30"/>
                    <a:gd name="T17" fmla="*/ 10 h 16"/>
                    <a:gd name="T18" fmla="*/ 2 w 30"/>
                    <a:gd name="T19" fmla="*/ 14 h 16"/>
                    <a:gd name="T20" fmla="*/ 7 w 30"/>
                    <a:gd name="T21" fmla="*/ 16 h 16"/>
                    <a:gd name="T22" fmla="*/ 13 w 30"/>
                    <a:gd name="T23" fmla="*/ 10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0"/>
                    <a:gd name="T37" fmla="*/ 0 h 16"/>
                    <a:gd name="T38" fmla="*/ 30 w 30"/>
                    <a:gd name="T39" fmla="*/ 16 h 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0" h="16">
                      <a:moveTo>
                        <a:pt x="13" y="10"/>
                      </a:moveTo>
                      <a:lnTo>
                        <a:pt x="7" y="16"/>
                      </a:lnTo>
                      <a:lnTo>
                        <a:pt x="30" y="13"/>
                      </a:lnTo>
                      <a:lnTo>
                        <a:pt x="30" y="0"/>
                      </a:lnTo>
                      <a:lnTo>
                        <a:pt x="7" y="3"/>
                      </a:lnTo>
                      <a:lnTo>
                        <a:pt x="0" y="10"/>
                      </a:lnTo>
                      <a:lnTo>
                        <a:pt x="7" y="3"/>
                      </a:lnTo>
                      <a:lnTo>
                        <a:pt x="2" y="5"/>
                      </a:lnTo>
                      <a:lnTo>
                        <a:pt x="0" y="10"/>
                      </a:lnTo>
                      <a:lnTo>
                        <a:pt x="2" y="14"/>
                      </a:lnTo>
                      <a:lnTo>
                        <a:pt x="7" y="16"/>
                      </a:lnTo>
                      <a:lnTo>
                        <a:pt x="13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4" name="Freeform 256"/>
                <p:cNvSpPr>
                  <a:spLocks/>
                </p:cNvSpPr>
                <p:nvPr/>
              </p:nvSpPr>
              <p:spPr bwMode="auto">
                <a:xfrm>
                  <a:off x="1292" y="2047"/>
                  <a:ext cx="44" cy="135"/>
                </a:xfrm>
                <a:custGeom>
                  <a:avLst/>
                  <a:gdLst>
                    <a:gd name="T0" fmla="*/ 21 w 44"/>
                    <a:gd name="T1" fmla="*/ 3 h 135"/>
                    <a:gd name="T2" fmla="*/ 19 w 44"/>
                    <a:gd name="T3" fmla="*/ 30 h 135"/>
                    <a:gd name="T4" fmla="*/ 13 w 44"/>
                    <a:gd name="T5" fmla="*/ 69 h 135"/>
                    <a:gd name="T6" fmla="*/ 7 w 44"/>
                    <a:gd name="T7" fmla="*/ 109 h 135"/>
                    <a:gd name="T8" fmla="*/ 0 w 44"/>
                    <a:gd name="T9" fmla="*/ 135 h 135"/>
                    <a:gd name="T10" fmla="*/ 16 w 44"/>
                    <a:gd name="T11" fmla="*/ 135 h 135"/>
                    <a:gd name="T12" fmla="*/ 29 w 44"/>
                    <a:gd name="T13" fmla="*/ 107 h 135"/>
                    <a:gd name="T14" fmla="*/ 38 w 44"/>
                    <a:gd name="T15" fmla="*/ 69 h 135"/>
                    <a:gd name="T16" fmla="*/ 43 w 44"/>
                    <a:gd name="T17" fmla="*/ 30 h 135"/>
                    <a:gd name="T18" fmla="*/ 44 w 44"/>
                    <a:gd name="T19" fmla="*/ 0 h 135"/>
                    <a:gd name="T20" fmla="*/ 21 w 44"/>
                    <a:gd name="T21" fmla="*/ 3 h 1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4"/>
                    <a:gd name="T34" fmla="*/ 0 h 135"/>
                    <a:gd name="T35" fmla="*/ 44 w 44"/>
                    <a:gd name="T36" fmla="*/ 135 h 13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4" h="135">
                      <a:moveTo>
                        <a:pt x="21" y="3"/>
                      </a:moveTo>
                      <a:lnTo>
                        <a:pt x="19" y="30"/>
                      </a:lnTo>
                      <a:lnTo>
                        <a:pt x="13" y="69"/>
                      </a:lnTo>
                      <a:lnTo>
                        <a:pt x="7" y="109"/>
                      </a:lnTo>
                      <a:lnTo>
                        <a:pt x="0" y="135"/>
                      </a:lnTo>
                      <a:lnTo>
                        <a:pt x="16" y="135"/>
                      </a:lnTo>
                      <a:lnTo>
                        <a:pt x="29" y="107"/>
                      </a:lnTo>
                      <a:lnTo>
                        <a:pt x="38" y="69"/>
                      </a:lnTo>
                      <a:lnTo>
                        <a:pt x="43" y="30"/>
                      </a:lnTo>
                      <a:lnTo>
                        <a:pt x="44" y="0"/>
                      </a:lnTo>
                      <a:lnTo>
                        <a:pt x="21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5" name="Freeform 257"/>
                <p:cNvSpPr>
                  <a:spLocks/>
                </p:cNvSpPr>
                <p:nvPr/>
              </p:nvSpPr>
              <p:spPr bwMode="auto">
                <a:xfrm>
                  <a:off x="1286" y="2050"/>
                  <a:ext cx="33" cy="139"/>
                </a:xfrm>
                <a:custGeom>
                  <a:avLst/>
                  <a:gdLst>
                    <a:gd name="T0" fmla="*/ 6 w 33"/>
                    <a:gd name="T1" fmla="*/ 126 h 139"/>
                    <a:gd name="T2" fmla="*/ 13 w 33"/>
                    <a:gd name="T3" fmla="*/ 134 h 139"/>
                    <a:gd name="T4" fmla="*/ 19 w 33"/>
                    <a:gd name="T5" fmla="*/ 106 h 139"/>
                    <a:gd name="T6" fmla="*/ 25 w 33"/>
                    <a:gd name="T7" fmla="*/ 66 h 139"/>
                    <a:gd name="T8" fmla="*/ 31 w 33"/>
                    <a:gd name="T9" fmla="*/ 27 h 139"/>
                    <a:gd name="T10" fmla="*/ 33 w 33"/>
                    <a:gd name="T11" fmla="*/ 0 h 139"/>
                    <a:gd name="T12" fmla="*/ 20 w 33"/>
                    <a:gd name="T13" fmla="*/ 0 h 139"/>
                    <a:gd name="T14" fmla="*/ 19 w 33"/>
                    <a:gd name="T15" fmla="*/ 27 h 139"/>
                    <a:gd name="T16" fmla="*/ 13 w 33"/>
                    <a:gd name="T17" fmla="*/ 66 h 139"/>
                    <a:gd name="T18" fmla="*/ 6 w 33"/>
                    <a:gd name="T19" fmla="*/ 106 h 139"/>
                    <a:gd name="T20" fmla="*/ 0 w 33"/>
                    <a:gd name="T21" fmla="*/ 131 h 139"/>
                    <a:gd name="T22" fmla="*/ 6 w 33"/>
                    <a:gd name="T23" fmla="*/ 139 h 139"/>
                    <a:gd name="T24" fmla="*/ 0 w 33"/>
                    <a:gd name="T25" fmla="*/ 131 h 139"/>
                    <a:gd name="T26" fmla="*/ 2 w 33"/>
                    <a:gd name="T27" fmla="*/ 135 h 139"/>
                    <a:gd name="T28" fmla="*/ 5 w 33"/>
                    <a:gd name="T29" fmla="*/ 139 h 139"/>
                    <a:gd name="T30" fmla="*/ 9 w 33"/>
                    <a:gd name="T31" fmla="*/ 137 h 139"/>
                    <a:gd name="T32" fmla="*/ 13 w 33"/>
                    <a:gd name="T33" fmla="*/ 134 h 139"/>
                    <a:gd name="T34" fmla="*/ 6 w 33"/>
                    <a:gd name="T35" fmla="*/ 126 h 13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3"/>
                    <a:gd name="T55" fmla="*/ 0 h 139"/>
                    <a:gd name="T56" fmla="*/ 33 w 33"/>
                    <a:gd name="T57" fmla="*/ 139 h 13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3" h="139">
                      <a:moveTo>
                        <a:pt x="6" y="126"/>
                      </a:moveTo>
                      <a:lnTo>
                        <a:pt x="13" y="134"/>
                      </a:lnTo>
                      <a:lnTo>
                        <a:pt x="19" y="106"/>
                      </a:lnTo>
                      <a:lnTo>
                        <a:pt x="25" y="66"/>
                      </a:lnTo>
                      <a:lnTo>
                        <a:pt x="31" y="27"/>
                      </a:lnTo>
                      <a:lnTo>
                        <a:pt x="33" y="0"/>
                      </a:lnTo>
                      <a:lnTo>
                        <a:pt x="20" y="0"/>
                      </a:lnTo>
                      <a:lnTo>
                        <a:pt x="19" y="27"/>
                      </a:lnTo>
                      <a:lnTo>
                        <a:pt x="13" y="66"/>
                      </a:lnTo>
                      <a:lnTo>
                        <a:pt x="6" y="106"/>
                      </a:lnTo>
                      <a:lnTo>
                        <a:pt x="0" y="131"/>
                      </a:lnTo>
                      <a:lnTo>
                        <a:pt x="6" y="139"/>
                      </a:lnTo>
                      <a:lnTo>
                        <a:pt x="0" y="131"/>
                      </a:lnTo>
                      <a:lnTo>
                        <a:pt x="2" y="135"/>
                      </a:lnTo>
                      <a:lnTo>
                        <a:pt x="5" y="139"/>
                      </a:lnTo>
                      <a:lnTo>
                        <a:pt x="9" y="137"/>
                      </a:lnTo>
                      <a:lnTo>
                        <a:pt x="13" y="134"/>
                      </a:lnTo>
                      <a:lnTo>
                        <a:pt x="6" y="1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6" name="Freeform 258"/>
                <p:cNvSpPr>
                  <a:spLocks/>
                </p:cNvSpPr>
                <p:nvPr/>
              </p:nvSpPr>
              <p:spPr bwMode="auto">
                <a:xfrm>
                  <a:off x="1292" y="2176"/>
                  <a:ext cx="22" cy="13"/>
                </a:xfrm>
                <a:custGeom>
                  <a:avLst/>
                  <a:gdLst>
                    <a:gd name="T0" fmla="*/ 11 w 22"/>
                    <a:gd name="T1" fmla="*/ 3 h 13"/>
                    <a:gd name="T2" fmla="*/ 16 w 22"/>
                    <a:gd name="T3" fmla="*/ 0 h 13"/>
                    <a:gd name="T4" fmla="*/ 0 w 22"/>
                    <a:gd name="T5" fmla="*/ 0 h 13"/>
                    <a:gd name="T6" fmla="*/ 0 w 22"/>
                    <a:gd name="T7" fmla="*/ 13 h 13"/>
                    <a:gd name="T8" fmla="*/ 16 w 22"/>
                    <a:gd name="T9" fmla="*/ 13 h 13"/>
                    <a:gd name="T10" fmla="*/ 21 w 22"/>
                    <a:gd name="T11" fmla="*/ 9 h 13"/>
                    <a:gd name="T12" fmla="*/ 16 w 22"/>
                    <a:gd name="T13" fmla="*/ 13 h 13"/>
                    <a:gd name="T14" fmla="*/ 21 w 22"/>
                    <a:gd name="T15" fmla="*/ 11 h 13"/>
                    <a:gd name="T16" fmla="*/ 22 w 22"/>
                    <a:gd name="T17" fmla="*/ 6 h 13"/>
                    <a:gd name="T18" fmla="*/ 21 w 22"/>
                    <a:gd name="T19" fmla="*/ 2 h 13"/>
                    <a:gd name="T20" fmla="*/ 16 w 22"/>
                    <a:gd name="T21" fmla="*/ 0 h 13"/>
                    <a:gd name="T22" fmla="*/ 11 w 22"/>
                    <a:gd name="T23" fmla="*/ 3 h 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"/>
                    <a:gd name="T37" fmla="*/ 0 h 13"/>
                    <a:gd name="T38" fmla="*/ 22 w 22"/>
                    <a:gd name="T39" fmla="*/ 13 h 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" h="13">
                      <a:moveTo>
                        <a:pt x="11" y="3"/>
                      </a:move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6" y="13"/>
                      </a:lnTo>
                      <a:lnTo>
                        <a:pt x="21" y="9"/>
                      </a:lnTo>
                      <a:lnTo>
                        <a:pt x="16" y="13"/>
                      </a:lnTo>
                      <a:lnTo>
                        <a:pt x="21" y="11"/>
                      </a:lnTo>
                      <a:lnTo>
                        <a:pt x="22" y="6"/>
                      </a:lnTo>
                      <a:lnTo>
                        <a:pt x="21" y="2"/>
                      </a:lnTo>
                      <a:lnTo>
                        <a:pt x="16" y="0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7" name="Freeform 259"/>
                <p:cNvSpPr>
                  <a:spLocks/>
                </p:cNvSpPr>
                <p:nvPr/>
              </p:nvSpPr>
              <p:spPr bwMode="auto">
                <a:xfrm>
                  <a:off x="1303" y="2041"/>
                  <a:ext cx="40" cy="144"/>
                </a:xfrm>
                <a:custGeom>
                  <a:avLst/>
                  <a:gdLst>
                    <a:gd name="T0" fmla="*/ 33 w 40"/>
                    <a:gd name="T1" fmla="*/ 12 h 144"/>
                    <a:gd name="T2" fmla="*/ 27 w 40"/>
                    <a:gd name="T3" fmla="*/ 6 h 144"/>
                    <a:gd name="T4" fmla="*/ 25 w 40"/>
                    <a:gd name="T5" fmla="*/ 36 h 144"/>
                    <a:gd name="T6" fmla="*/ 21 w 40"/>
                    <a:gd name="T7" fmla="*/ 75 h 144"/>
                    <a:gd name="T8" fmla="*/ 11 w 40"/>
                    <a:gd name="T9" fmla="*/ 111 h 144"/>
                    <a:gd name="T10" fmla="*/ 0 w 40"/>
                    <a:gd name="T11" fmla="*/ 138 h 144"/>
                    <a:gd name="T12" fmla="*/ 10 w 40"/>
                    <a:gd name="T13" fmla="*/ 144 h 144"/>
                    <a:gd name="T14" fmla="*/ 24 w 40"/>
                    <a:gd name="T15" fmla="*/ 115 h 144"/>
                    <a:gd name="T16" fmla="*/ 33 w 40"/>
                    <a:gd name="T17" fmla="*/ 75 h 144"/>
                    <a:gd name="T18" fmla="*/ 38 w 40"/>
                    <a:gd name="T19" fmla="*/ 36 h 144"/>
                    <a:gd name="T20" fmla="*/ 40 w 40"/>
                    <a:gd name="T21" fmla="*/ 6 h 144"/>
                    <a:gd name="T22" fmla="*/ 33 w 40"/>
                    <a:gd name="T23" fmla="*/ 0 h 144"/>
                    <a:gd name="T24" fmla="*/ 40 w 40"/>
                    <a:gd name="T25" fmla="*/ 6 h 144"/>
                    <a:gd name="T26" fmla="*/ 38 w 40"/>
                    <a:gd name="T27" fmla="*/ 1 h 144"/>
                    <a:gd name="T28" fmla="*/ 33 w 40"/>
                    <a:gd name="T29" fmla="*/ 0 h 144"/>
                    <a:gd name="T30" fmla="*/ 29 w 40"/>
                    <a:gd name="T31" fmla="*/ 1 h 144"/>
                    <a:gd name="T32" fmla="*/ 27 w 40"/>
                    <a:gd name="T33" fmla="*/ 6 h 144"/>
                    <a:gd name="T34" fmla="*/ 33 w 40"/>
                    <a:gd name="T35" fmla="*/ 12 h 1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0"/>
                    <a:gd name="T55" fmla="*/ 0 h 144"/>
                    <a:gd name="T56" fmla="*/ 40 w 40"/>
                    <a:gd name="T57" fmla="*/ 144 h 14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0" h="144">
                      <a:moveTo>
                        <a:pt x="33" y="12"/>
                      </a:moveTo>
                      <a:lnTo>
                        <a:pt x="27" y="6"/>
                      </a:lnTo>
                      <a:lnTo>
                        <a:pt x="25" y="36"/>
                      </a:lnTo>
                      <a:lnTo>
                        <a:pt x="21" y="75"/>
                      </a:lnTo>
                      <a:lnTo>
                        <a:pt x="11" y="111"/>
                      </a:lnTo>
                      <a:lnTo>
                        <a:pt x="0" y="138"/>
                      </a:lnTo>
                      <a:lnTo>
                        <a:pt x="10" y="144"/>
                      </a:lnTo>
                      <a:lnTo>
                        <a:pt x="24" y="115"/>
                      </a:lnTo>
                      <a:lnTo>
                        <a:pt x="33" y="75"/>
                      </a:lnTo>
                      <a:lnTo>
                        <a:pt x="38" y="36"/>
                      </a:lnTo>
                      <a:lnTo>
                        <a:pt x="40" y="6"/>
                      </a:lnTo>
                      <a:lnTo>
                        <a:pt x="33" y="0"/>
                      </a:lnTo>
                      <a:lnTo>
                        <a:pt x="40" y="6"/>
                      </a:lnTo>
                      <a:lnTo>
                        <a:pt x="38" y="1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7" y="6"/>
                      </a:lnTo>
                      <a:lnTo>
                        <a:pt x="33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8" name="Freeform 260"/>
                <p:cNvSpPr>
                  <a:spLocks/>
                </p:cNvSpPr>
                <p:nvPr/>
              </p:nvSpPr>
              <p:spPr bwMode="auto">
                <a:xfrm>
                  <a:off x="1306" y="2041"/>
                  <a:ext cx="30" cy="15"/>
                </a:xfrm>
                <a:custGeom>
                  <a:avLst/>
                  <a:gdLst>
                    <a:gd name="T0" fmla="*/ 13 w 30"/>
                    <a:gd name="T1" fmla="*/ 9 h 15"/>
                    <a:gd name="T2" fmla="*/ 7 w 30"/>
                    <a:gd name="T3" fmla="*/ 15 h 15"/>
                    <a:gd name="T4" fmla="*/ 30 w 30"/>
                    <a:gd name="T5" fmla="*/ 12 h 15"/>
                    <a:gd name="T6" fmla="*/ 30 w 30"/>
                    <a:gd name="T7" fmla="*/ 0 h 15"/>
                    <a:gd name="T8" fmla="*/ 7 w 30"/>
                    <a:gd name="T9" fmla="*/ 3 h 15"/>
                    <a:gd name="T10" fmla="*/ 0 w 30"/>
                    <a:gd name="T11" fmla="*/ 9 h 15"/>
                    <a:gd name="T12" fmla="*/ 7 w 30"/>
                    <a:gd name="T13" fmla="*/ 3 h 15"/>
                    <a:gd name="T14" fmla="*/ 2 w 30"/>
                    <a:gd name="T15" fmla="*/ 4 h 15"/>
                    <a:gd name="T16" fmla="*/ 0 w 30"/>
                    <a:gd name="T17" fmla="*/ 9 h 15"/>
                    <a:gd name="T18" fmla="*/ 2 w 30"/>
                    <a:gd name="T19" fmla="*/ 14 h 15"/>
                    <a:gd name="T20" fmla="*/ 7 w 30"/>
                    <a:gd name="T21" fmla="*/ 15 h 15"/>
                    <a:gd name="T22" fmla="*/ 13 w 30"/>
                    <a:gd name="T23" fmla="*/ 9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0"/>
                    <a:gd name="T37" fmla="*/ 0 h 15"/>
                    <a:gd name="T38" fmla="*/ 30 w 30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0" h="15">
                      <a:moveTo>
                        <a:pt x="13" y="9"/>
                      </a:moveTo>
                      <a:lnTo>
                        <a:pt x="7" y="15"/>
                      </a:lnTo>
                      <a:lnTo>
                        <a:pt x="30" y="12"/>
                      </a:lnTo>
                      <a:lnTo>
                        <a:pt x="30" y="0"/>
                      </a:lnTo>
                      <a:lnTo>
                        <a:pt x="7" y="3"/>
                      </a:lnTo>
                      <a:lnTo>
                        <a:pt x="0" y="9"/>
                      </a:lnTo>
                      <a:lnTo>
                        <a:pt x="7" y="3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2" y="14"/>
                      </a:lnTo>
                      <a:lnTo>
                        <a:pt x="7" y="15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9" name="Freeform 261"/>
                <p:cNvSpPr>
                  <a:spLocks/>
                </p:cNvSpPr>
                <p:nvPr/>
              </p:nvSpPr>
              <p:spPr bwMode="auto">
                <a:xfrm>
                  <a:off x="1349" y="2042"/>
                  <a:ext cx="66" cy="139"/>
                </a:xfrm>
                <a:custGeom>
                  <a:avLst/>
                  <a:gdLst>
                    <a:gd name="T0" fmla="*/ 41 w 66"/>
                    <a:gd name="T1" fmla="*/ 2 h 139"/>
                    <a:gd name="T2" fmla="*/ 38 w 66"/>
                    <a:gd name="T3" fmla="*/ 32 h 139"/>
                    <a:gd name="T4" fmla="*/ 28 w 66"/>
                    <a:gd name="T5" fmla="*/ 71 h 139"/>
                    <a:gd name="T6" fmla="*/ 14 w 66"/>
                    <a:gd name="T7" fmla="*/ 109 h 139"/>
                    <a:gd name="T8" fmla="*/ 0 w 66"/>
                    <a:gd name="T9" fmla="*/ 139 h 139"/>
                    <a:gd name="T10" fmla="*/ 23 w 66"/>
                    <a:gd name="T11" fmla="*/ 137 h 139"/>
                    <a:gd name="T12" fmla="*/ 42 w 66"/>
                    <a:gd name="T13" fmla="*/ 98 h 139"/>
                    <a:gd name="T14" fmla="*/ 55 w 66"/>
                    <a:gd name="T15" fmla="*/ 62 h 139"/>
                    <a:gd name="T16" fmla="*/ 63 w 66"/>
                    <a:gd name="T17" fmla="*/ 29 h 139"/>
                    <a:gd name="T18" fmla="*/ 66 w 66"/>
                    <a:gd name="T19" fmla="*/ 0 h 139"/>
                    <a:gd name="T20" fmla="*/ 41 w 66"/>
                    <a:gd name="T21" fmla="*/ 2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6"/>
                    <a:gd name="T34" fmla="*/ 0 h 139"/>
                    <a:gd name="T35" fmla="*/ 66 w 66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6" h="139">
                      <a:moveTo>
                        <a:pt x="41" y="2"/>
                      </a:moveTo>
                      <a:lnTo>
                        <a:pt x="38" y="32"/>
                      </a:lnTo>
                      <a:lnTo>
                        <a:pt x="28" y="71"/>
                      </a:lnTo>
                      <a:lnTo>
                        <a:pt x="14" y="109"/>
                      </a:lnTo>
                      <a:lnTo>
                        <a:pt x="0" y="139"/>
                      </a:lnTo>
                      <a:lnTo>
                        <a:pt x="23" y="137"/>
                      </a:lnTo>
                      <a:lnTo>
                        <a:pt x="42" y="98"/>
                      </a:lnTo>
                      <a:lnTo>
                        <a:pt x="55" y="62"/>
                      </a:lnTo>
                      <a:lnTo>
                        <a:pt x="63" y="29"/>
                      </a:lnTo>
                      <a:lnTo>
                        <a:pt x="66" y="0"/>
                      </a:lnTo>
                      <a:lnTo>
                        <a:pt x="4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80" name="Freeform 262"/>
                <p:cNvSpPr>
                  <a:spLocks/>
                </p:cNvSpPr>
                <p:nvPr/>
              </p:nvSpPr>
              <p:spPr bwMode="auto">
                <a:xfrm>
                  <a:off x="1344" y="2044"/>
                  <a:ext cx="52" cy="143"/>
                </a:xfrm>
                <a:custGeom>
                  <a:avLst/>
                  <a:gdLst>
                    <a:gd name="T0" fmla="*/ 5 w 52"/>
                    <a:gd name="T1" fmla="*/ 130 h 143"/>
                    <a:gd name="T2" fmla="*/ 10 w 52"/>
                    <a:gd name="T3" fmla="*/ 140 h 143"/>
                    <a:gd name="T4" fmla="*/ 25 w 52"/>
                    <a:gd name="T5" fmla="*/ 108 h 143"/>
                    <a:gd name="T6" fmla="*/ 39 w 52"/>
                    <a:gd name="T7" fmla="*/ 71 h 143"/>
                    <a:gd name="T8" fmla="*/ 49 w 52"/>
                    <a:gd name="T9" fmla="*/ 30 h 143"/>
                    <a:gd name="T10" fmla="*/ 52 w 52"/>
                    <a:gd name="T11" fmla="*/ 0 h 143"/>
                    <a:gd name="T12" fmla="*/ 39 w 52"/>
                    <a:gd name="T13" fmla="*/ 0 h 143"/>
                    <a:gd name="T14" fmla="*/ 36 w 52"/>
                    <a:gd name="T15" fmla="*/ 30 h 143"/>
                    <a:gd name="T16" fmla="*/ 27 w 52"/>
                    <a:gd name="T17" fmla="*/ 67 h 143"/>
                    <a:gd name="T18" fmla="*/ 13 w 52"/>
                    <a:gd name="T19" fmla="*/ 105 h 143"/>
                    <a:gd name="T20" fmla="*/ 0 w 52"/>
                    <a:gd name="T21" fmla="*/ 134 h 143"/>
                    <a:gd name="T22" fmla="*/ 5 w 52"/>
                    <a:gd name="T23" fmla="*/ 143 h 143"/>
                    <a:gd name="T24" fmla="*/ 0 w 52"/>
                    <a:gd name="T25" fmla="*/ 134 h 143"/>
                    <a:gd name="T26" fmla="*/ 0 w 52"/>
                    <a:gd name="T27" fmla="*/ 138 h 143"/>
                    <a:gd name="T28" fmla="*/ 3 w 52"/>
                    <a:gd name="T29" fmla="*/ 141 h 143"/>
                    <a:gd name="T30" fmla="*/ 6 w 52"/>
                    <a:gd name="T31" fmla="*/ 143 h 143"/>
                    <a:gd name="T32" fmla="*/ 10 w 52"/>
                    <a:gd name="T33" fmla="*/ 140 h 143"/>
                    <a:gd name="T34" fmla="*/ 5 w 52"/>
                    <a:gd name="T35" fmla="*/ 130 h 14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2"/>
                    <a:gd name="T55" fmla="*/ 0 h 143"/>
                    <a:gd name="T56" fmla="*/ 52 w 52"/>
                    <a:gd name="T57" fmla="*/ 143 h 14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2" h="143">
                      <a:moveTo>
                        <a:pt x="5" y="130"/>
                      </a:moveTo>
                      <a:lnTo>
                        <a:pt x="10" y="140"/>
                      </a:lnTo>
                      <a:lnTo>
                        <a:pt x="25" y="108"/>
                      </a:lnTo>
                      <a:lnTo>
                        <a:pt x="39" y="71"/>
                      </a:lnTo>
                      <a:lnTo>
                        <a:pt x="49" y="30"/>
                      </a:lnTo>
                      <a:lnTo>
                        <a:pt x="52" y="0"/>
                      </a:lnTo>
                      <a:lnTo>
                        <a:pt x="39" y="0"/>
                      </a:lnTo>
                      <a:lnTo>
                        <a:pt x="36" y="30"/>
                      </a:lnTo>
                      <a:lnTo>
                        <a:pt x="27" y="67"/>
                      </a:lnTo>
                      <a:lnTo>
                        <a:pt x="13" y="105"/>
                      </a:lnTo>
                      <a:lnTo>
                        <a:pt x="0" y="134"/>
                      </a:lnTo>
                      <a:lnTo>
                        <a:pt x="5" y="143"/>
                      </a:lnTo>
                      <a:lnTo>
                        <a:pt x="0" y="134"/>
                      </a:lnTo>
                      <a:lnTo>
                        <a:pt x="0" y="138"/>
                      </a:lnTo>
                      <a:lnTo>
                        <a:pt x="3" y="141"/>
                      </a:lnTo>
                      <a:lnTo>
                        <a:pt x="6" y="143"/>
                      </a:lnTo>
                      <a:lnTo>
                        <a:pt x="10" y="140"/>
                      </a:lnTo>
                      <a:lnTo>
                        <a:pt x="5" y="1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81" name="Freeform 263"/>
                <p:cNvSpPr>
                  <a:spLocks/>
                </p:cNvSpPr>
                <p:nvPr/>
              </p:nvSpPr>
              <p:spPr bwMode="auto">
                <a:xfrm>
                  <a:off x="1349" y="2173"/>
                  <a:ext cx="30" cy="14"/>
                </a:xfrm>
                <a:custGeom>
                  <a:avLst/>
                  <a:gdLst>
                    <a:gd name="T0" fmla="*/ 19 w 30"/>
                    <a:gd name="T1" fmla="*/ 3 h 14"/>
                    <a:gd name="T2" fmla="*/ 23 w 30"/>
                    <a:gd name="T3" fmla="*/ 0 h 14"/>
                    <a:gd name="T4" fmla="*/ 0 w 30"/>
                    <a:gd name="T5" fmla="*/ 1 h 14"/>
                    <a:gd name="T6" fmla="*/ 0 w 30"/>
                    <a:gd name="T7" fmla="*/ 14 h 14"/>
                    <a:gd name="T8" fmla="*/ 23 w 30"/>
                    <a:gd name="T9" fmla="*/ 12 h 14"/>
                    <a:gd name="T10" fmla="*/ 28 w 30"/>
                    <a:gd name="T11" fmla="*/ 9 h 14"/>
                    <a:gd name="T12" fmla="*/ 23 w 30"/>
                    <a:gd name="T13" fmla="*/ 12 h 14"/>
                    <a:gd name="T14" fmla="*/ 28 w 30"/>
                    <a:gd name="T15" fmla="*/ 11 h 14"/>
                    <a:gd name="T16" fmla="*/ 30 w 30"/>
                    <a:gd name="T17" fmla="*/ 6 h 14"/>
                    <a:gd name="T18" fmla="*/ 28 w 30"/>
                    <a:gd name="T19" fmla="*/ 1 h 14"/>
                    <a:gd name="T20" fmla="*/ 23 w 30"/>
                    <a:gd name="T21" fmla="*/ 0 h 14"/>
                    <a:gd name="T22" fmla="*/ 19 w 30"/>
                    <a:gd name="T23" fmla="*/ 3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0"/>
                    <a:gd name="T37" fmla="*/ 0 h 14"/>
                    <a:gd name="T38" fmla="*/ 30 w 30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0" h="14">
                      <a:moveTo>
                        <a:pt x="19" y="3"/>
                      </a:moveTo>
                      <a:lnTo>
                        <a:pt x="23" y="0"/>
                      </a:lnTo>
                      <a:lnTo>
                        <a:pt x="0" y="1"/>
                      </a:lnTo>
                      <a:lnTo>
                        <a:pt x="0" y="14"/>
                      </a:lnTo>
                      <a:lnTo>
                        <a:pt x="23" y="12"/>
                      </a:lnTo>
                      <a:lnTo>
                        <a:pt x="28" y="9"/>
                      </a:lnTo>
                      <a:lnTo>
                        <a:pt x="23" y="12"/>
                      </a:lnTo>
                      <a:lnTo>
                        <a:pt x="28" y="11"/>
                      </a:lnTo>
                      <a:lnTo>
                        <a:pt x="30" y="6"/>
                      </a:lnTo>
                      <a:lnTo>
                        <a:pt x="28" y="1"/>
                      </a:lnTo>
                      <a:lnTo>
                        <a:pt x="23" y="0"/>
                      </a:lnTo>
                      <a:lnTo>
                        <a:pt x="19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82" name="Freeform 264"/>
                <p:cNvSpPr>
                  <a:spLocks/>
                </p:cNvSpPr>
                <p:nvPr/>
              </p:nvSpPr>
              <p:spPr bwMode="auto">
                <a:xfrm>
                  <a:off x="1368" y="2036"/>
                  <a:ext cx="53" cy="146"/>
                </a:xfrm>
                <a:custGeom>
                  <a:avLst/>
                  <a:gdLst>
                    <a:gd name="T0" fmla="*/ 47 w 53"/>
                    <a:gd name="T1" fmla="*/ 12 h 146"/>
                    <a:gd name="T2" fmla="*/ 41 w 53"/>
                    <a:gd name="T3" fmla="*/ 6 h 146"/>
                    <a:gd name="T4" fmla="*/ 38 w 53"/>
                    <a:gd name="T5" fmla="*/ 35 h 146"/>
                    <a:gd name="T6" fmla="*/ 30 w 53"/>
                    <a:gd name="T7" fmla="*/ 66 h 146"/>
                    <a:gd name="T8" fmla="*/ 17 w 53"/>
                    <a:gd name="T9" fmla="*/ 102 h 146"/>
                    <a:gd name="T10" fmla="*/ 0 w 53"/>
                    <a:gd name="T11" fmla="*/ 140 h 146"/>
                    <a:gd name="T12" fmla="*/ 9 w 53"/>
                    <a:gd name="T13" fmla="*/ 146 h 146"/>
                    <a:gd name="T14" fmla="*/ 30 w 53"/>
                    <a:gd name="T15" fmla="*/ 105 h 146"/>
                    <a:gd name="T16" fmla="*/ 42 w 53"/>
                    <a:gd name="T17" fmla="*/ 69 h 146"/>
                    <a:gd name="T18" fmla="*/ 50 w 53"/>
                    <a:gd name="T19" fmla="*/ 35 h 146"/>
                    <a:gd name="T20" fmla="*/ 53 w 53"/>
                    <a:gd name="T21" fmla="*/ 6 h 146"/>
                    <a:gd name="T22" fmla="*/ 47 w 53"/>
                    <a:gd name="T23" fmla="*/ 0 h 146"/>
                    <a:gd name="T24" fmla="*/ 53 w 53"/>
                    <a:gd name="T25" fmla="*/ 6 h 146"/>
                    <a:gd name="T26" fmla="*/ 52 w 53"/>
                    <a:gd name="T27" fmla="*/ 1 h 146"/>
                    <a:gd name="T28" fmla="*/ 47 w 53"/>
                    <a:gd name="T29" fmla="*/ 0 h 146"/>
                    <a:gd name="T30" fmla="*/ 42 w 53"/>
                    <a:gd name="T31" fmla="*/ 1 h 146"/>
                    <a:gd name="T32" fmla="*/ 41 w 53"/>
                    <a:gd name="T33" fmla="*/ 6 h 146"/>
                    <a:gd name="T34" fmla="*/ 47 w 53"/>
                    <a:gd name="T35" fmla="*/ 12 h 14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3"/>
                    <a:gd name="T55" fmla="*/ 0 h 146"/>
                    <a:gd name="T56" fmla="*/ 53 w 53"/>
                    <a:gd name="T57" fmla="*/ 146 h 14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3" h="146">
                      <a:moveTo>
                        <a:pt x="47" y="12"/>
                      </a:moveTo>
                      <a:lnTo>
                        <a:pt x="41" y="6"/>
                      </a:lnTo>
                      <a:lnTo>
                        <a:pt x="38" y="35"/>
                      </a:lnTo>
                      <a:lnTo>
                        <a:pt x="30" y="66"/>
                      </a:lnTo>
                      <a:lnTo>
                        <a:pt x="17" y="102"/>
                      </a:lnTo>
                      <a:lnTo>
                        <a:pt x="0" y="140"/>
                      </a:lnTo>
                      <a:lnTo>
                        <a:pt x="9" y="146"/>
                      </a:lnTo>
                      <a:lnTo>
                        <a:pt x="30" y="105"/>
                      </a:lnTo>
                      <a:lnTo>
                        <a:pt x="42" y="69"/>
                      </a:lnTo>
                      <a:lnTo>
                        <a:pt x="50" y="35"/>
                      </a:lnTo>
                      <a:lnTo>
                        <a:pt x="53" y="6"/>
                      </a:lnTo>
                      <a:lnTo>
                        <a:pt x="47" y="0"/>
                      </a:lnTo>
                      <a:lnTo>
                        <a:pt x="53" y="6"/>
                      </a:lnTo>
                      <a:lnTo>
                        <a:pt x="52" y="1"/>
                      </a:lnTo>
                      <a:lnTo>
                        <a:pt x="47" y="0"/>
                      </a:lnTo>
                      <a:lnTo>
                        <a:pt x="42" y="1"/>
                      </a:lnTo>
                      <a:lnTo>
                        <a:pt x="41" y="6"/>
                      </a:lnTo>
                      <a:lnTo>
                        <a:pt x="4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83" name="Freeform 265"/>
                <p:cNvSpPr>
                  <a:spLocks/>
                </p:cNvSpPr>
                <p:nvPr/>
              </p:nvSpPr>
              <p:spPr bwMode="auto">
                <a:xfrm>
                  <a:off x="1383" y="2036"/>
                  <a:ext cx="32" cy="14"/>
                </a:xfrm>
                <a:custGeom>
                  <a:avLst/>
                  <a:gdLst>
                    <a:gd name="T0" fmla="*/ 13 w 32"/>
                    <a:gd name="T1" fmla="*/ 8 h 14"/>
                    <a:gd name="T2" fmla="*/ 7 w 32"/>
                    <a:gd name="T3" fmla="*/ 14 h 14"/>
                    <a:gd name="T4" fmla="*/ 32 w 32"/>
                    <a:gd name="T5" fmla="*/ 12 h 14"/>
                    <a:gd name="T6" fmla="*/ 32 w 32"/>
                    <a:gd name="T7" fmla="*/ 0 h 14"/>
                    <a:gd name="T8" fmla="*/ 7 w 32"/>
                    <a:gd name="T9" fmla="*/ 1 h 14"/>
                    <a:gd name="T10" fmla="*/ 0 w 32"/>
                    <a:gd name="T11" fmla="*/ 8 h 14"/>
                    <a:gd name="T12" fmla="*/ 7 w 32"/>
                    <a:gd name="T13" fmla="*/ 1 h 14"/>
                    <a:gd name="T14" fmla="*/ 2 w 32"/>
                    <a:gd name="T15" fmla="*/ 3 h 14"/>
                    <a:gd name="T16" fmla="*/ 0 w 32"/>
                    <a:gd name="T17" fmla="*/ 8 h 14"/>
                    <a:gd name="T18" fmla="*/ 2 w 32"/>
                    <a:gd name="T19" fmla="*/ 12 h 14"/>
                    <a:gd name="T20" fmla="*/ 7 w 32"/>
                    <a:gd name="T21" fmla="*/ 14 h 14"/>
                    <a:gd name="T22" fmla="*/ 13 w 32"/>
                    <a:gd name="T23" fmla="*/ 8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2"/>
                    <a:gd name="T37" fmla="*/ 0 h 14"/>
                    <a:gd name="T38" fmla="*/ 32 w 32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2" h="14">
                      <a:moveTo>
                        <a:pt x="13" y="8"/>
                      </a:moveTo>
                      <a:lnTo>
                        <a:pt x="7" y="14"/>
                      </a:lnTo>
                      <a:lnTo>
                        <a:pt x="32" y="12"/>
                      </a:lnTo>
                      <a:lnTo>
                        <a:pt x="32" y="0"/>
                      </a:lnTo>
                      <a:lnTo>
                        <a:pt x="7" y="1"/>
                      </a:lnTo>
                      <a:lnTo>
                        <a:pt x="0" y="8"/>
                      </a:lnTo>
                      <a:lnTo>
                        <a:pt x="7" y="1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7" y="14"/>
                      </a:lnTo>
                      <a:lnTo>
                        <a:pt x="1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84" name="Freeform 266"/>
                <p:cNvSpPr>
                  <a:spLocks/>
                </p:cNvSpPr>
                <p:nvPr/>
              </p:nvSpPr>
              <p:spPr bwMode="auto">
                <a:xfrm>
                  <a:off x="1008" y="2285"/>
                  <a:ext cx="426" cy="203"/>
                </a:xfrm>
                <a:custGeom>
                  <a:avLst/>
                  <a:gdLst>
                    <a:gd name="T0" fmla="*/ 17 w 426"/>
                    <a:gd name="T1" fmla="*/ 25 h 203"/>
                    <a:gd name="T2" fmla="*/ 7 w 426"/>
                    <a:gd name="T3" fmla="*/ 31 h 203"/>
                    <a:gd name="T4" fmla="*/ 0 w 426"/>
                    <a:gd name="T5" fmla="*/ 42 h 203"/>
                    <a:gd name="T6" fmla="*/ 0 w 426"/>
                    <a:gd name="T7" fmla="*/ 55 h 203"/>
                    <a:gd name="T8" fmla="*/ 12 w 426"/>
                    <a:gd name="T9" fmla="*/ 60 h 203"/>
                    <a:gd name="T10" fmla="*/ 26 w 426"/>
                    <a:gd name="T11" fmla="*/ 60 h 203"/>
                    <a:gd name="T12" fmla="*/ 40 w 426"/>
                    <a:gd name="T13" fmla="*/ 61 h 203"/>
                    <a:gd name="T14" fmla="*/ 55 w 426"/>
                    <a:gd name="T15" fmla="*/ 66 h 203"/>
                    <a:gd name="T16" fmla="*/ 69 w 426"/>
                    <a:gd name="T17" fmla="*/ 72 h 203"/>
                    <a:gd name="T18" fmla="*/ 83 w 426"/>
                    <a:gd name="T19" fmla="*/ 80 h 203"/>
                    <a:gd name="T20" fmla="*/ 100 w 426"/>
                    <a:gd name="T21" fmla="*/ 91 h 203"/>
                    <a:gd name="T22" fmla="*/ 118 w 426"/>
                    <a:gd name="T23" fmla="*/ 105 h 203"/>
                    <a:gd name="T24" fmla="*/ 136 w 426"/>
                    <a:gd name="T25" fmla="*/ 121 h 203"/>
                    <a:gd name="T26" fmla="*/ 152 w 426"/>
                    <a:gd name="T27" fmla="*/ 134 h 203"/>
                    <a:gd name="T28" fmla="*/ 173 w 426"/>
                    <a:gd name="T29" fmla="*/ 148 h 203"/>
                    <a:gd name="T30" fmla="*/ 196 w 426"/>
                    <a:gd name="T31" fmla="*/ 163 h 203"/>
                    <a:gd name="T32" fmla="*/ 221 w 426"/>
                    <a:gd name="T33" fmla="*/ 179 h 203"/>
                    <a:gd name="T34" fmla="*/ 248 w 426"/>
                    <a:gd name="T35" fmla="*/ 192 h 203"/>
                    <a:gd name="T36" fmla="*/ 275 w 426"/>
                    <a:gd name="T37" fmla="*/ 200 h 203"/>
                    <a:gd name="T38" fmla="*/ 300 w 426"/>
                    <a:gd name="T39" fmla="*/ 203 h 203"/>
                    <a:gd name="T40" fmla="*/ 324 w 426"/>
                    <a:gd name="T41" fmla="*/ 200 h 203"/>
                    <a:gd name="T42" fmla="*/ 346 w 426"/>
                    <a:gd name="T43" fmla="*/ 187 h 203"/>
                    <a:gd name="T44" fmla="*/ 364 w 426"/>
                    <a:gd name="T45" fmla="*/ 168 h 203"/>
                    <a:gd name="T46" fmla="*/ 383 w 426"/>
                    <a:gd name="T47" fmla="*/ 143 h 203"/>
                    <a:gd name="T48" fmla="*/ 399 w 426"/>
                    <a:gd name="T49" fmla="*/ 113 h 203"/>
                    <a:gd name="T50" fmla="*/ 410 w 426"/>
                    <a:gd name="T51" fmla="*/ 85 h 203"/>
                    <a:gd name="T52" fmla="*/ 420 w 426"/>
                    <a:gd name="T53" fmla="*/ 60 h 203"/>
                    <a:gd name="T54" fmla="*/ 424 w 426"/>
                    <a:gd name="T55" fmla="*/ 37 h 203"/>
                    <a:gd name="T56" fmla="*/ 426 w 426"/>
                    <a:gd name="T57" fmla="*/ 23 h 203"/>
                    <a:gd name="T58" fmla="*/ 420 w 426"/>
                    <a:gd name="T59" fmla="*/ 3 h 203"/>
                    <a:gd name="T60" fmla="*/ 410 w 426"/>
                    <a:gd name="T61" fmla="*/ 0 h 203"/>
                    <a:gd name="T62" fmla="*/ 401 w 426"/>
                    <a:gd name="T63" fmla="*/ 4 h 203"/>
                    <a:gd name="T64" fmla="*/ 398 w 426"/>
                    <a:gd name="T65" fmla="*/ 8 h 203"/>
                    <a:gd name="T66" fmla="*/ 399 w 426"/>
                    <a:gd name="T67" fmla="*/ 23 h 203"/>
                    <a:gd name="T68" fmla="*/ 394 w 426"/>
                    <a:gd name="T69" fmla="*/ 45 h 203"/>
                    <a:gd name="T70" fmla="*/ 385 w 426"/>
                    <a:gd name="T71" fmla="*/ 67 h 203"/>
                    <a:gd name="T72" fmla="*/ 374 w 426"/>
                    <a:gd name="T73" fmla="*/ 93 h 203"/>
                    <a:gd name="T74" fmla="*/ 360 w 426"/>
                    <a:gd name="T75" fmla="*/ 116 h 203"/>
                    <a:gd name="T76" fmla="*/ 344 w 426"/>
                    <a:gd name="T77" fmla="*/ 137 h 203"/>
                    <a:gd name="T78" fmla="*/ 330 w 426"/>
                    <a:gd name="T79" fmla="*/ 152 h 203"/>
                    <a:gd name="T80" fmla="*/ 316 w 426"/>
                    <a:gd name="T81" fmla="*/ 162 h 203"/>
                    <a:gd name="T82" fmla="*/ 298 w 426"/>
                    <a:gd name="T83" fmla="*/ 163 h 203"/>
                    <a:gd name="T84" fmla="*/ 276 w 426"/>
                    <a:gd name="T85" fmla="*/ 159 h 203"/>
                    <a:gd name="T86" fmla="*/ 248 w 426"/>
                    <a:gd name="T87" fmla="*/ 146 h 203"/>
                    <a:gd name="T88" fmla="*/ 220 w 426"/>
                    <a:gd name="T89" fmla="*/ 132 h 203"/>
                    <a:gd name="T90" fmla="*/ 191 w 426"/>
                    <a:gd name="T91" fmla="*/ 113 h 203"/>
                    <a:gd name="T92" fmla="*/ 165 w 426"/>
                    <a:gd name="T93" fmla="*/ 96 h 203"/>
                    <a:gd name="T94" fmla="*/ 143 w 426"/>
                    <a:gd name="T95" fmla="*/ 78 h 203"/>
                    <a:gd name="T96" fmla="*/ 127 w 426"/>
                    <a:gd name="T97" fmla="*/ 64 h 203"/>
                    <a:gd name="T98" fmla="*/ 114 w 426"/>
                    <a:gd name="T99" fmla="*/ 53 h 203"/>
                    <a:gd name="T100" fmla="*/ 102 w 426"/>
                    <a:gd name="T101" fmla="*/ 44 h 203"/>
                    <a:gd name="T102" fmla="*/ 88 w 426"/>
                    <a:gd name="T103" fmla="*/ 34 h 203"/>
                    <a:gd name="T104" fmla="*/ 72 w 426"/>
                    <a:gd name="T105" fmla="*/ 28 h 203"/>
                    <a:gd name="T106" fmla="*/ 56 w 426"/>
                    <a:gd name="T107" fmla="*/ 25 h 203"/>
                    <a:gd name="T108" fmla="*/ 42 w 426"/>
                    <a:gd name="T109" fmla="*/ 22 h 203"/>
                    <a:gd name="T110" fmla="*/ 29 w 426"/>
                    <a:gd name="T111" fmla="*/ 22 h 203"/>
                    <a:gd name="T112" fmla="*/ 17 w 426"/>
                    <a:gd name="T113" fmla="*/ 25 h 20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26"/>
                    <a:gd name="T172" fmla="*/ 0 h 203"/>
                    <a:gd name="T173" fmla="*/ 426 w 426"/>
                    <a:gd name="T174" fmla="*/ 203 h 20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26" h="203">
                      <a:moveTo>
                        <a:pt x="17" y="25"/>
                      </a:moveTo>
                      <a:lnTo>
                        <a:pt x="7" y="31"/>
                      </a:lnTo>
                      <a:lnTo>
                        <a:pt x="0" y="42"/>
                      </a:lnTo>
                      <a:lnTo>
                        <a:pt x="0" y="55"/>
                      </a:lnTo>
                      <a:lnTo>
                        <a:pt x="12" y="60"/>
                      </a:lnTo>
                      <a:lnTo>
                        <a:pt x="26" y="60"/>
                      </a:lnTo>
                      <a:lnTo>
                        <a:pt x="40" y="61"/>
                      </a:lnTo>
                      <a:lnTo>
                        <a:pt x="55" y="66"/>
                      </a:lnTo>
                      <a:lnTo>
                        <a:pt x="69" y="72"/>
                      </a:lnTo>
                      <a:lnTo>
                        <a:pt x="83" y="80"/>
                      </a:lnTo>
                      <a:lnTo>
                        <a:pt x="100" y="91"/>
                      </a:lnTo>
                      <a:lnTo>
                        <a:pt x="118" y="105"/>
                      </a:lnTo>
                      <a:lnTo>
                        <a:pt x="136" y="121"/>
                      </a:lnTo>
                      <a:lnTo>
                        <a:pt x="152" y="134"/>
                      </a:lnTo>
                      <a:lnTo>
                        <a:pt x="173" y="148"/>
                      </a:lnTo>
                      <a:lnTo>
                        <a:pt x="196" y="163"/>
                      </a:lnTo>
                      <a:lnTo>
                        <a:pt x="221" y="179"/>
                      </a:lnTo>
                      <a:lnTo>
                        <a:pt x="248" y="192"/>
                      </a:lnTo>
                      <a:lnTo>
                        <a:pt x="275" y="200"/>
                      </a:lnTo>
                      <a:lnTo>
                        <a:pt x="300" y="203"/>
                      </a:lnTo>
                      <a:lnTo>
                        <a:pt x="324" y="200"/>
                      </a:lnTo>
                      <a:lnTo>
                        <a:pt x="346" y="187"/>
                      </a:lnTo>
                      <a:lnTo>
                        <a:pt x="364" y="168"/>
                      </a:lnTo>
                      <a:lnTo>
                        <a:pt x="383" y="143"/>
                      </a:lnTo>
                      <a:lnTo>
                        <a:pt x="399" y="113"/>
                      </a:lnTo>
                      <a:lnTo>
                        <a:pt x="410" y="85"/>
                      </a:lnTo>
                      <a:lnTo>
                        <a:pt x="420" y="60"/>
                      </a:lnTo>
                      <a:lnTo>
                        <a:pt x="424" y="37"/>
                      </a:lnTo>
                      <a:lnTo>
                        <a:pt x="426" y="23"/>
                      </a:lnTo>
                      <a:lnTo>
                        <a:pt x="420" y="3"/>
                      </a:lnTo>
                      <a:lnTo>
                        <a:pt x="410" y="0"/>
                      </a:lnTo>
                      <a:lnTo>
                        <a:pt x="401" y="4"/>
                      </a:lnTo>
                      <a:lnTo>
                        <a:pt x="398" y="8"/>
                      </a:lnTo>
                      <a:lnTo>
                        <a:pt x="399" y="23"/>
                      </a:lnTo>
                      <a:lnTo>
                        <a:pt x="394" y="45"/>
                      </a:lnTo>
                      <a:lnTo>
                        <a:pt x="385" y="67"/>
                      </a:lnTo>
                      <a:lnTo>
                        <a:pt x="374" y="93"/>
                      </a:lnTo>
                      <a:lnTo>
                        <a:pt x="360" y="116"/>
                      </a:lnTo>
                      <a:lnTo>
                        <a:pt x="344" y="137"/>
                      </a:lnTo>
                      <a:lnTo>
                        <a:pt x="330" y="152"/>
                      </a:lnTo>
                      <a:lnTo>
                        <a:pt x="316" y="162"/>
                      </a:lnTo>
                      <a:lnTo>
                        <a:pt x="298" y="163"/>
                      </a:lnTo>
                      <a:lnTo>
                        <a:pt x="276" y="159"/>
                      </a:lnTo>
                      <a:lnTo>
                        <a:pt x="248" y="146"/>
                      </a:lnTo>
                      <a:lnTo>
                        <a:pt x="220" y="132"/>
                      </a:lnTo>
                      <a:lnTo>
                        <a:pt x="191" y="113"/>
                      </a:lnTo>
                      <a:lnTo>
                        <a:pt x="165" y="96"/>
                      </a:lnTo>
                      <a:lnTo>
                        <a:pt x="143" y="78"/>
                      </a:lnTo>
                      <a:lnTo>
                        <a:pt x="127" y="64"/>
                      </a:lnTo>
                      <a:lnTo>
                        <a:pt x="114" y="53"/>
                      </a:lnTo>
                      <a:lnTo>
                        <a:pt x="102" y="44"/>
                      </a:lnTo>
                      <a:lnTo>
                        <a:pt x="88" y="34"/>
                      </a:lnTo>
                      <a:lnTo>
                        <a:pt x="72" y="28"/>
                      </a:lnTo>
                      <a:lnTo>
                        <a:pt x="56" y="25"/>
                      </a:lnTo>
                      <a:lnTo>
                        <a:pt x="42" y="22"/>
                      </a:lnTo>
                      <a:lnTo>
                        <a:pt x="29" y="22"/>
                      </a:lnTo>
                      <a:lnTo>
                        <a:pt x="17" y="25"/>
                      </a:lnTo>
                      <a:close/>
                    </a:path>
                  </a:pathLst>
                </a:custGeom>
                <a:solidFill>
                  <a:srgbClr val="E0E8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85" name="Freeform 267"/>
                <p:cNvSpPr>
                  <a:spLocks/>
                </p:cNvSpPr>
                <p:nvPr/>
              </p:nvSpPr>
              <p:spPr bwMode="auto">
                <a:xfrm>
                  <a:off x="1001" y="2304"/>
                  <a:ext cx="24" cy="47"/>
                </a:xfrm>
                <a:custGeom>
                  <a:avLst/>
                  <a:gdLst>
                    <a:gd name="T0" fmla="*/ 19 w 24"/>
                    <a:gd name="T1" fmla="*/ 34 h 47"/>
                    <a:gd name="T2" fmla="*/ 19 w 24"/>
                    <a:gd name="T3" fmla="*/ 34 h 47"/>
                    <a:gd name="T4" fmla="*/ 11 w 24"/>
                    <a:gd name="T5" fmla="*/ 33 h 47"/>
                    <a:gd name="T6" fmla="*/ 13 w 24"/>
                    <a:gd name="T7" fmla="*/ 25 h 47"/>
                    <a:gd name="T8" fmla="*/ 19 w 24"/>
                    <a:gd name="T9" fmla="*/ 17 h 47"/>
                    <a:gd name="T10" fmla="*/ 24 w 24"/>
                    <a:gd name="T11" fmla="*/ 12 h 47"/>
                    <a:gd name="T12" fmla="*/ 24 w 24"/>
                    <a:gd name="T13" fmla="*/ 0 h 47"/>
                    <a:gd name="T14" fmla="*/ 10 w 24"/>
                    <a:gd name="T15" fmla="*/ 7 h 47"/>
                    <a:gd name="T16" fmla="*/ 0 w 24"/>
                    <a:gd name="T17" fmla="*/ 22 h 47"/>
                    <a:gd name="T18" fmla="*/ 2 w 24"/>
                    <a:gd name="T19" fmla="*/ 39 h 47"/>
                    <a:gd name="T20" fmla="*/ 19 w 24"/>
                    <a:gd name="T21" fmla="*/ 47 h 47"/>
                    <a:gd name="T22" fmla="*/ 19 w 24"/>
                    <a:gd name="T23" fmla="*/ 47 h 47"/>
                    <a:gd name="T24" fmla="*/ 19 w 24"/>
                    <a:gd name="T25" fmla="*/ 34 h 4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4"/>
                    <a:gd name="T40" fmla="*/ 0 h 47"/>
                    <a:gd name="T41" fmla="*/ 24 w 24"/>
                    <a:gd name="T42" fmla="*/ 47 h 4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4" h="47">
                      <a:moveTo>
                        <a:pt x="19" y="34"/>
                      </a:moveTo>
                      <a:lnTo>
                        <a:pt x="19" y="34"/>
                      </a:lnTo>
                      <a:lnTo>
                        <a:pt x="11" y="33"/>
                      </a:lnTo>
                      <a:lnTo>
                        <a:pt x="13" y="25"/>
                      </a:lnTo>
                      <a:lnTo>
                        <a:pt x="19" y="17"/>
                      </a:lnTo>
                      <a:lnTo>
                        <a:pt x="24" y="12"/>
                      </a:lnTo>
                      <a:lnTo>
                        <a:pt x="24" y="0"/>
                      </a:lnTo>
                      <a:lnTo>
                        <a:pt x="10" y="7"/>
                      </a:lnTo>
                      <a:lnTo>
                        <a:pt x="0" y="22"/>
                      </a:lnTo>
                      <a:lnTo>
                        <a:pt x="2" y="39"/>
                      </a:lnTo>
                      <a:lnTo>
                        <a:pt x="19" y="47"/>
                      </a:lnTo>
                      <a:lnTo>
                        <a:pt x="19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86" name="Freeform 268"/>
                <p:cNvSpPr>
                  <a:spLocks/>
                </p:cNvSpPr>
                <p:nvPr/>
              </p:nvSpPr>
              <p:spPr bwMode="auto">
                <a:xfrm>
                  <a:off x="1020" y="2338"/>
                  <a:ext cx="128" cy="73"/>
                </a:xfrm>
                <a:custGeom>
                  <a:avLst/>
                  <a:gdLst>
                    <a:gd name="T0" fmla="*/ 128 w 128"/>
                    <a:gd name="T1" fmla="*/ 63 h 73"/>
                    <a:gd name="T2" fmla="*/ 128 w 128"/>
                    <a:gd name="T3" fmla="*/ 63 h 73"/>
                    <a:gd name="T4" fmla="*/ 109 w 128"/>
                    <a:gd name="T5" fmla="*/ 47 h 73"/>
                    <a:gd name="T6" fmla="*/ 91 w 128"/>
                    <a:gd name="T7" fmla="*/ 33 h 73"/>
                    <a:gd name="T8" fmla="*/ 74 w 128"/>
                    <a:gd name="T9" fmla="*/ 22 h 73"/>
                    <a:gd name="T10" fmla="*/ 60 w 128"/>
                    <a:gd name="T11" fmla="*/ 13 h 73"/>
                    <a:gd name="T12" fmla="*/ 44 w 128"/>
                    <a:gd name="T13" fmla="*/ 7 h 73"/>
                    <a:gd name="T14" fmla="*/ 28 w 128"/>
                    <a:gd name="T15" fmla="*/ 2 h 73"/>
                    <a:gd name="T16" fmla="*/ 14 w 128"/>
                    <a:gd name="T17" fmla="*/ 0 h 73"/>
                    <a:gd name="T18" fmla="*/ 0 w 128"/>
                    <a:gd name="T19" fmla="*/ 0 h 73"/>
                    <a:gd name="T20" fmla="*/ 0 w 128"/>
                    <a:gd name="T21" fmla="*/ 13 h 73"/>
                    <a:gd name="T22" fmla="*/ 14 w 128"/>
                    <a:gd name="T23" fmla="*/ 13 h 73"/>
                    <a:gd name="T24" fmla="*/ 28 w 128"/>
                    <a:gd name="T25" fmla="*/ 14 h 73"/>
                    <a:gd name="T26" fmla="*/ 41 w 128"/>
                    <a:gd name="T27" fmla="*/ 19 h 73"/>
                    <a:gd name="T28" fmla="*/ 54 w 128"/>
                    <a:gd name="T29" fmla="*/ 25 h 73"/>
                    <a:gd name="T30" fmla="*/ 68 w 128"/>
                    <a:gd name="T31" fmla="*/ 32 h 73"/>
                    <a:gd name="T32" fmla="*/ 85 w 128"/>
                    <a:gd name="T33" fmla="*/ 43 h 73"/>
                    <a:gd name="T34" fmla="*/ 102 w 128"/>
                    <a:gd name="T35" fmla="*/ 57 h 73"/>
                    <a:gd name="T36" fmla="*/ 121 w 128"/>
                    <a:gd name="T37" fmla="*/ 73 h 73"/>
                    <a:gd name="T38" fmla="*/ 121 w 128"/>
                    <a:gd name="T39" fmla="*/ 73 h 73"/>
                    <a:gd name="T40" fmla="*/ 128 w 128"/>
                    <a:gd name="T41" fmla="*/ 63 h 7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28"/>
                    <a:gd name="T64" fmla="*/ 0 h 73"/>
                    <a:gd name="T65" fmla="*/ 128 w 128"/>
                    <a:gd name="T66" fmla="*/ 73 h 7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28" h="73">
                      <a:moveTo>
                        <a:pt x="128" y="63"/>
                      </a:moveTo>
                      <a:lnTo>
                        <a:pt x="128" y="63"/>
                      </a:lnTo>
                      <a:lnTo>
                        <a:pt x="109" y="47"/>
                      </a:lnTo>
                      <a:lnTo>
                        <a:pt x="91" y="33"/>
                      </a:lnTo>
                      <a:lnTo>
                        <a:pt x="74" y="22"/>
                      </a:lnTo>
                      <a:lnTo>
                        <a:pt x="60" y="13"/>
                      </a:lnTo>
                      <a:lnTo>
                        <a:pt x="44" y="7"/>
                      </a:lnTo>
                      <a:lnTo>
                        <a:pt x="28" y="2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4" y="13"/>
                      </a:lnTo>
                      <a:lnTo>
                        <a:pt x="28" y="14"/>
                      </a:lnTo>
                      <a:lnTo>
                        <a:pt x="41" y="19"/>
                      </a:lnTo>
                      <a:lnTo>
                        <a:pt x="54" y="25"/>
                      </a:lnTo>
                      <a:lnTo>
                        <a:pt x="68" y="32"/>
                      </a:lnTo>
                      <a:lnTo>
                        <a:pt x="85" y="43"/>
                      </a:lnTo>
                      <a:lnTo>
                        <a:pt x="102" y="57"/>
                      </a:lnTo>
                      <a:lnTo>
                        <a:pt x="121" y="73"/>
                      </a:lnTo>
                      <a:lnTo>
                        <a:pt x="128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87" name="Freeform 269"/>
                <p:cNvSpPr>
                  <a:spLocks/>
                </p:cNvSpPr>
                <p:nvPr/>
              </p:nvSpPr>
              <p:spPr bwMode="auto">
                <a:xfrm>
                  <a:off x="1141" y="2401"/>
                  <a:ext cx="192" cy="93"/>
                </a:xfrm>
                <a:custGeom>
                  <a:avLst/>
                  <a:gdLst>
                    <a:gd name="T0" fmla="*/ 189 w 192"/>
                    <a:gd name="T1" fmla="*/ 77 h 93"/>
                    <a:gd name="T2" fmla="*/ 189 w 192"/>
                    <a:gd name="T3" fmla="*/ 77 h 93"/>
                    <a:gd name="T4" fmla="*/ 167 w 192"/>
                    <a:gd name="T5" fmla="*/ 81 h 93"/>
                    <a:gd name="T6" fmla="*/ 142 w 192"/>
                    <a:gd name="T7" fmla="*/ 77 h 93"/>
                    <a:gd name="T8" fmla="*/ 117 w 192"/>
                    <a:gd name="T9" fmla="*/ 70 h 93"/>
                    <a:gd name="T10" fmla="*/ 92 w 192"/>
                    <a:gd name="T11" fmla="*/ 59 h 93"/>
                    <a:gd name="T12" fmla="*/ 66 w 192"/>
                    <a:gd name="T13" fmla="*/ 43 h 93"/>
                    <a:gd name="T14" fmla="*/ 43 w 192"/>
                    <a:gd name="T15" fmla="*/ 27 h 93"/>
                    <a:gd name="T16" fmla="*/ 22 w 192"/>
                    <a:gd name="T17" fmla="*/ 13 h 93"/>
                    <a:gd name="T18" fmla="*/ 7 w 192"/>
                    <a:gd name="T19" fmla="*/ 0 h 93"/>
                    <a:gd name="T20" fmla="*/ 0 w 192"/>
                    <a:gd name="T21" fmla="*/ 10 h 93"/>
                    <a:gd name="T22" fmla="*/ 16 w 192"/>
                    <a:gd name="T23" fmla="*/ 22 h 93"/>
                    <a:gd name="T24" fmla="*/ 36 w 192"/>
                    <a:gd name="T25" fmla="*/ 36 h 93"/>
                    <a:gd name="T26" fmla="*/ 60 w 192"/>
                    <a:gd name="T27" fmla="*/ 52 h 93"/>
                    <a:gd name="T28" fmla="*/ 85 w 192"/>
                    <a:gd name="T29" fmla="*/ 68 h 93"/>
                    <a:gd name="T30" fmla="*/ 114 w 192"/>
                    <a:gd name="T31" fmla="*/ 82 h 93"/>
                    <a:gd name="T32" fmla="*/ 142 w 192"/>
                    <a:gd name="T33" fmla="*/ 90 h 93"/>
                    <a:gd name="T34" fmla="*/ 167 w 192"/>
                    <a:gd name="T35" fmla="*/ 93 h 93"/>
                    <a:gd name="T36" fmla="*/ 192 w 192"/>
                    <a:gd name="T37" fmla="*/ 90 h 93"/>
                    <a:gd name="T38" fmla="*/ 192 w 192"/>
                    <a:gd name="T39" fmla="*/ 90 h 93"/>
                    <a:gd name="T40" fmla="*/ 189 w 192"/>
                    <a:gd name="T41" fmla="*/ 77 h 9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2"/>
                    <a:gd name="T64" fmla="*/ 0 h 93"/>
                    <a:gd name="T65" fmla="*/ 192 w 192"/>
                    <a:gd name="T66" fmla="*/ 93 h 9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2" h="93">
                      <a:moveTo>
                        <a:pt x="189" y="77"/>
                      </a:moveTo>
                      <a:lnTo>
                        <a:pt x="189" y="77"/>
                      </a:lnTo>
                      <a:lnTo>
                        <a:pt x="167" y="81"/>
                      </a:lnTo>
                      <a:lnTo>
                        <a:pt x="142" y="77"/>
                      </a:lnTo>
                      <a:lnTo>
                        <a:pt x="117" y="70"/>
                      </a:lnTo>
                      <a:lnTo>
                        <a:pt x="92" y="59"/>
                      </a:lnTo>
                      <a:lnTo>
                        <a:pt x="66" y="43"/>
                      </a:lnTo>
                      <a:lnTo>
                        <a:pt x="43" y="27"/>
                      </a:lnTo>
                      <a:lnTo>
                        <a:pt x="22" y="13"/>
                      </a:lnTo>
                      <a:lnTo>
                        <a:pt x="7" y="0"/>
                      </a:lnTo>
                      <a:lnTo>
                        <a:pt x="0" y="10"/>
                      </a:lnTo>
                      <a:lnTo>
                        <a:pt x="16" y="22"/>
                      </a:lnTo>
                      <a:lnTo>
                        <a:pt x="36" y="36"/>
                      </a:lnTo>
                      <a:lnTo>
                        <a:pt x="60" y="52"/>
                      </a:lnTo>
                      <a:lnTo>
                        <a:pt x="85" y="68"/>
                      </a:lnTo>
                      <a:lnTo>
                        <a:pt x="114" y="82"/>
                      </a:lnTo>
                      <a:lnTo>
                        <a:pt x="142" y="90"/>
                      </a:lnTo>
                      <a:lnTo>
                        <a:pt x="167" y="93"/>
                      </a:lnTo>
                      <a:lnTo>
                        <a:pt x="192" y="90"/>
                      </a:lnTo>
                      <a:lnTo>
                        <a:pt x="189" y="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88" name="Freeform 270"/>
                <p:cNvSpPr>
                  <a:spLocks/>
                </p:cNvSpPr>
                <p:nvPr/>
              </p:nvSpPr>
              <p:spPr bwMode="auto">
                <a:xfrm>
                  <a:off x="1330" y="2308"/>
                  <a:ext cx="110" cy="183"/>
                </a:xfrm>
                <a:custGeom>
                  <a:avLst/>
                  <a:gdLst>
                    <a:gd name="T0" fmla="*/ 98 w 110"/>
                    <a:gd name="T1" fmla="*/ 0 h 183"/>
                    <a:gd name="T2" fmla="*/ 98 w 110"/>
                    <a:gd name="T3" fmla="*/ 0 h 183"/>
                    <a:gd name="T4" fmla="*/ 96 w 110"/>
                    <a:gd name="T5" fmla="*/ 14 h 183"/>
                    <a:gd name="T6" fmla="*/ 91 w 110"/>
                    <a:gd name="T7" fmla="*/ 35 h 183"/>
                    <a:gd name="T8" fmla="*/ 82 w 110"/>
                    <a:gd name="T9" fmla="*/ 60 h 183"/>
                    <a:gd name="T10" fmla="*/ 71 w 110"/>
                    <a:gd name="T11" fmla="*/ 89 h 183"/>
                    <a:gd name="T12" fmla="*/ 57 w 110"/>
                    <a:gd name="T13" fmla="*/ 117 h 183"/>
                    <a:gd name="T14" fmla="*/ 38 w 110"/>
                    <a:gd name="T15" fmla="*/ 142 h 183"/>
                    <a:gd name="T16" fmla="*/ 20 w 110"/>
                    <a:gd name="T17" fmla="*/ 159 h 183"/>
                    <a:gd name="T18" fmla="*/ 0 w 110"/>
                    <a:gd name="T19" fmla="*/ 170 h 183"/>
                    <a:gd name="T20" fmla="*/ 3 w 110"/>
                    <a:gd name="T21" fmla="*/ 183 h 183"/>
                    <a:gd name="T22" fmla="*/ 27 w 110"/>
                    <a:gd name="T23" fmla="*/ 169 h 183"/>
                    <a:gd name="T24" fmla="*/ 47 w 110"/>
                    <a:gd name="T25" fmla="*/ 148 h 183"/>
                    <a:gd name="T26" fmla="*/ 66 w 110"/>
                    <a:gd name="T27" fmla="*/ 123 h 183"/>
                    <a:gd name="T28" fmla="*/ 83 w 110"/>
                    <a:gd name="T29" fmla="*/ 92 h 183"/>
                    <a:gd name="T30" fmla="*/ 94 w 110"/>
                    <a:gd name="T31" fmla="*/ 63 h 183"/>
                    <a:gd name="T32" fmla="*/ 104 w 110"/>
                    <a:gd name="T33" fmla="*/ 38 h 183"/>
                    <a:gd name="T34" fmla="*/ 109 w 110"/>
                    <a:gd name="T35" fmla="*/ 14 h 183"/>
                    <a:gd name="T36" fmla="*/ 110 w 110"/>
                    <a:gd name="T37" fmla="*/ 0 h 183"/>
                    <a:gd name="T38" fmla="*/ 110 w 110"/>
                    <a:gd name="T39" fmla="*/ 0 h 183"/>
                    <a:gd name="T40" fmla="*/ 98 w 110"/>
                    <a:gd name="T41" fmla="*/ 0 h 18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0"/>
                    <a:gd name="T64" fmla="*/ 0 h 183"/>
                    <a:gd name="T65" fmla="*/ 110 w 110"/>
                    <a:gd name="T66" fmla="*/ 183 h 18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0" h="183">
                      <a:moveTo>
                        <a:pt x="98" y="0"/>
                      </a:moveTo>
                      <a:lnTo>
                        <a:pt x="98" y="0"/>
                      </a:lnTo>
                      <a:lnTo>
                        <a:pt x="96" y="14"/>
                      </a:lnTo>
                      <a:lnTo>
                        <a:pt x="91" y="35"/>
                      </a:lnTo>
                      <a:lnTo>
                        <a:pt x="82" y="60"/>
                      </a:lnTo>
                      <a:lnTo>
                        <a:pt x="71" y="89"/>
                      </a:lnTo>
                      <a:lnTo>
                        <a:pt x="57" y="117"/>
                      </a:lnTo>
                      <a:lnTo>
                        <a:pt x="38" y="142"/>
                      </a:lnTo>
                      <a:lnTo>
                        <a:pt x="20" y="159"/>
                      </a:lnTo>
                      <a:lnTo>
                        <a:pt x="0" y="170"/>
                      </a:lnTo>
                      <a:lnTo>
                        <a:pt x="3" y="183"/>
                      </a:lnTo>
                      <a:lnTo>
                        <a:pt x="27" y="169"/>
                      </a:lnTo>
                      <a:lnTo>
                        <a:pt x="47" y="148"/>
                      </a:lnTo>
                      <a:lnTo>
                        <a:pt x="66" y="123"/>
                      </a:lnTo>
                      <a:lnTo>
                        <a:pt x="83" y="92"/>
                      </a:lnTo>
                      <a:lnTo>
                        <a:pt x="94" y="63"/>
                      </a:lnTo>
                      <a:lnTo>
                        <a:pt x="104" y="38"/>
                      </a:lnTo>
                      <a:lnTo>
                        <a:pt x="109" y="14"/>
                      </a:lnTo>
                      <a:lnTo>
                        <a:pt x="110" y="0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89" name="Freeform 271"/>
                <p:cNvSpPr>
                  <a:spLocks/>
                </p:cNvSpPr>
                <p:nvPr/>
              </p:nvSpPr>
              <p:spPr bwMode="auto">
                <a:xfrm>
                  <a:off x="1399" y="2278"/>
                  <a:ext cx="41" cy="30"/>
                </a:xfrm>
                <a:custGeom>
                  <a:avLst/>
                  <a:gdLst>
                    <a:gd name="T0" fmla="*/ 13 w 41"/>
                    <a:gd name="T1" fmla="*/ 13 h 30"/>
                    <a:gd name="T2" fmla="*/ 11 w 41"/>
                    <a:gd name="T3" fmla="*/ 18 h 30"/>
                    <a:gd name="T4" fmla="*/ 13 w 41"/>
                    <a:gd name="T5" fmla="*/ 16 h 30"/>
                    <a:gd name="T6" fmla="*/ 19 w 41"/>
                    <a:gd name="T7" fmla="*/ 13 h 30"/>
                    <a:gd name="T8" fmla="*/ 24 w 41"/>
                    <a:gd name="T9" fmla="*/ 13 h 30"/>
                    <a:gd name="T10" fmla="*/ 29 w 41"/>
                    <a:gd name="T11" fmla="*/ 30 h 30"/>
                    <a:gd name="T12" fmla="*/ 41 w 41"/>
                    <a:gd name="T13" fmla="*/ 30 h 30"/>
                    <a:gd name="T14" fmla="*/ 33 w 41"/>
                    <a:gd name="T15" fmla="*/ 7 h 30"/>
                    <a:gd name="T16" fmla="*/ 19 w 41"/>
                    <a:gd name="T17" fmla="*/ 0 h 30"/>
                    <a:gd name="T18" fmla="*/ 7 w 41"/>
                    <a:gd name="T19" fmla="*/ 7 h 30"/>
                    <a:gd name="T20" fmla="*/ 2 w 41"/>
                    <a:gd name="T21" fmla="*/ 11 h 30"/>
                    <a:gd name="T22" fmla="*/ 0 w 41"/>
                    <a:gd name="T23" fmla="*/ 16 h 30"/>
                    <a:gd name="T24" fmla="*/ 2 w 41"/>
                    <a:gd name="T25" fmla="*/ 11 h 30"/>
                    <a:gd name="T26" fmla="*/ 2 w 41"/>
                    <a:gd name="T27" fmla="*/ 16 h 30"/>
                    <a:gd name="T28" fmla="*/ 5 w 41"/>
                    <a:gd name="T29" fmla="*/ 19 h 30"/>
                    <a:gd name="T30" fmla="*/ 8 w 41"/>
                    <a:gd name="T31" fmla="*/ 21 h 30"/>
                    <a:gd name="T32" fmla="*/ 11 w 41"/>
                    <a:gd name="T33" fmla="*/ 18 h 30"/>
                    <a:gd name="T34" fmla="*/ 13 w 41"/>
                    <a:gd name="T35" fmla="*/ 13 h 3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1"/>
                    <a:gd name="T55" fmla="*/ 0 h 30"/>
                    <a:gd name="T56" fmla="*/ 41 w 41"/>
                    <a:gd name="T57" fmla="*/ 30 h 3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1" h="30">
                      <a:moveTo>
                        <a:pt x="13" y="13"/>
                      </a:moveTo>
                      <a:lnTo>
                        <a:pt x="11" y="18"/>
                      </a:lnTo>
                      <a:lnTo>
                        <a:pt x="13" y="16"/>
                      </a:lnTo>
                      <a:lnTo>
                        <a:pt x="19" y="13"/>
                      </a:lnTo>
                      <a:lnTo>
                        <a:pt x="24" y="13"/>
                      </a:lnTo>
                      <a:lnTo>
                        <a:pt x="29" y="30"/>
                      </a:lnTo>
                      <a:lnTo>
                        <a:pt x="41" y="30"/>
                      </a:lnTo>
                      <a:lnTo>
                        <a:pt x="33" y="7"/>
                      </a:lnTo>
                      <a:lnTo>
                        <a:pt x="19" y="0"/>
                      </a:lnTo>
                      <a:lnTo>
                        <a:pt x="7" y="7"/>
                      </a:lnTo>
                      <a:lnTo>
                        <a:pt x="2" y="11"/>
                      </a:lnTo>
                      <a:lnTo>
                        <a:pt x="0" y="16"/>
                      </a:lnTo>
                      <a:lnTo>
                        <a:pt x="2" y="11"/>
                      </a:lnTo>
                      <a:lnTo>
                        <a:pt x="2" y="16"/>
                      </a:lnTo>
                      <a:lnTo>
                        <a:pt x="5" y="19"/>
                      </a:lnTo>
                      <a:lnTo>
                        <a:pt x="8" y="21"/>
                      </a:lnTo>
                      <a:lnTo>
                        <a:pt x="11" y="18"/>
                      </a:lnTo>
                      <a:lnTo>
                        <a:pt x="1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90" name="Freeform 272"/>
                <p:cNvSpPr>
                  <a:spLocks/>
                </p:cNvSpPr>
                <p:nvPr/>
              </p:nvSpPr>
              <p:spPr bwMode="auto">
                <a:xfrm>
                  <a:off x="1322" y="2291"/>
                  <a:ext cx="91" cy="162"/>
                </a:xfrm>
                <a:custGeom>
                  <a:avLst/>
                  <a:gdLst>
                    <a:gd name="T0" fmla="*/ 3 w 91"/>
                    <a:gd name="T1" fmla="*/ 162 h 162"/>
                    <a:gd name="T2" fmla="*/ 3 w 91"/>
                    <a:gd name="T3" fmla="*/ 162 h 162"/>
                    <a:gd name="T4" fmla="*/ 19 w 91"/>
                    <a:gd name="T5" fmla="*/ 151 h 162"/>
                    <a:gd name="T6" fmla="*/ 35 w 91"/>
                    <a:gd name="T7" fmla="*/ 134 h 162"/>
                    <a:gd name="T8" fmla="*/ 50 w 91"/>
                    <a:gd name="T9" fmla="*/ 113 h 162"/>
                    <a:gd name="T10" fmla="*/ 65 w 91"/>
                    <a:gd name="T11" fmla="*/ 90 h 162"/>
                    <a:gd name="T12" fmla="*/ 77 w 91"/>
                    <a:gd name="T13" fmla="*/ 63 h 162"/>
                    <a:gd name="T14" fmla="*/ 87 w 91"/>
                    <a:gd name="T15" fmla="*/ 41 h 162"/>
                    <a:gd name="T16" fmla="*/ 91 w 91"/>
                    <a:gd name="T17" fmla="*/ 17 h 162"/>
                    <a:gd name="T18" fmla="*/ 90 w 91"/>
                    <a:gd name="T19" fmla="*/ 0 h 162"/>
                    <a:gd name="T20" fmla="*/ 77 w 91"/>
                    <a:gd name="T21" fmla="*/ 3 h 162"/>
                    <a:gd name="T22" fmla="*/ 79 w 91"/>
                    <a:gd name="T23" fmla="*/ 17 h 162"/>
                    <a:gd name="T24" fmla="*/ 74 w 91"/>
                    <a:gd name="T25" fmla="*/ 38 h 162"/>
                    <a:gd name="T26" fmla="*/ 65 w 91"/>
                    <a:gd name="T27" fmla="*/ 60 h 162"/>
                    <a:gd name="T28" fmla="*/ 55 w 91"/>
                    <a:gd name="T29" fmla="*/ 83 h 162"/>
                    <a:gd name="T30" fmla="*/ 41 w 91"/>
                    <a:gd name="T31" fmla="*/ 107 h 162"/>
                    <a:gd name="T32" fmla="*/ 25 w 91"/>
                    <a:gd name="T33" fmla="*/ 128 h 162"/>
                    <a:gd name="T34" fmla="*/ 13 w 91"/>
                    <a:gd name="T35" fmla="*/ 142 h 162"/>
                    <a:gd name="T36" fmla="*/ 0 w 91"/>
                    <a:gd name="T37" fmla="*/ 150 h 162"/>
                    <a:gd name="T38" fmla="*/ 0 w 91"/>
                    <a:gd name="T39" fmla="*/ 150 h 162"/>
                    <a:gd name="T40" fmla="*/ 3 w 91"/>
                    <a:gd name="T41" fmla="*/ 162 h 16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1"/>
                    <a:gd name="T64" fmla="*/ 0 h 162"/>
                    <a:gd name="T65" fmla="*/ 91 w 91"/>
                    <a:gd name="T66" fmla="*/ 162 h 16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1" h="162">
                      <a:moveTo>
                        <a:pt x="3" y="162"/>
                      </a:moveTo>
                      <a:lnTo>
                        <a:pt x="3" y="162"/>
                      </a:lnTo>
                      <a:lnTo>
                        <a:pt x="19" y="151"/>
                      </a:lnTo>
                      <a:lnTo>
                        <a:pt x="35" y="134"/>
                      </a:lnTo>
                      <a:lnTo>
                        <a:pt x="50" y="113"/>
                      </a:lnTo>
                      <a:lnTo>
                        <a:pt x="65" y="90"/>
                      </a:lnTo>
                      <a:lnTo>
                        <a:pt x="77" y="63"/>
                      </a:lnTo>
                      <a:lnTo>
                        <a:pt x="87" y="41"/>
                      </a:lnTo>
                      <a:lnTo>
                        <a:pt x="91" y="17"/>
                      </a:lnTo>
                      <a:lnTo>
                        <a:pt x="90" y="0"/>
                      </a:lnTo>
                      <a:lnTo>
                        <a:pt x="77" y="3"/>
                      </a:lnTo>
                      <a:lnTo>
                        <a:pt x="79" y="17"/>
                      </a:lnTo>
                      <a:lnTo>
                        <a:pt x="74" y="38"/>
                      </a:lnTo>
                      <a:lnTo>
                        <a:pt x="65" y="60"/>
                      </a:lnTo>
                      <a:lnTo>
                        <a:pt x="55" y="83"/>
                      </a:lnTo>
                      <a:lnTo>
                        <a:pt x="41" y="107"/>
                      </a:lnTo>
                      <a:lnTo>
                        <a:pt x="25" y="128"/>
                      </a:lnTo>
                      <a:lnTo>
                        <a:pt x="13" y="142"/>
                      </a:lnTo>
                      <a:lnTo>
                        <a:pt x="0" y="150"/>
                      </a:lnTo>
                      <a:lnTo>
                        <a:pt x="3" y="1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91" name="Freeform 273"/>
                <p:cNvSpPr>
                  <a:spLocks/>
                </p:cNvSpPr>
                <p:nvPr/>
              </p:nvSpPr>
              <p:spPr bwMode="auto">
                <a:xfrm>
                  <a:off x="1130" y="2345"/>
                  <a:ext cx="195" cy="110"/>
                </a:xfrm>
                <a:custGeom>
                  <a:avLst/>
                  <a:gdLst>
                    <a:gd name="T0" fmla="*/ 0 w 195"/>
                    <a:gd name="T1" fmla="*/ 9 h 110"/>
                    <a:gd name="T2" fmla="*/ 0 w 195"/>
                    <a:gd name="T3" fmla="*/ 9 h 110"/>
                    <a:gd name="T4" fmla="*/ 18 w 195"/>
                    <a:gd name="T5" fmla="*/ 23 h 110"/>
                    <a:gd name="T6" fmla="*/ 40 w 195"/>
                    <a:gd name="T7" fmla="*/ 40 h 110"/>
                    <a:gd name="T8" fmla="*/ 66 w 195"/>
                    <a:gd name="T9" fmla="*/ 58 h 110"/>
                    <a:gd name="T10" fmla="*/ 95 w 195"/>
                    <a:gd name="T11" fmla="*/ 77 h 110"/>
                    <a:gd name="T12" fmla="*/ 125 w 195"/>
                    <a:gd name="T13" fmla="*/ 92 h 110"/>
                    <a:gd name="T14" fmla="*/ 153 w 195"/>
                    <a:gd name="T15" fmla="*/ 105 h 110"/>
                    <a:gd name="T16" fmla="*/ 176 w 195"/>
                    <a:gd name="T17" fmla="*/ 110 h 110"/>
                    <a:gd name="T18" fmla="*/ 195 w 195"/>
                    <a:gd name="T19" fmla="*/ 108 h 110"/>
                    <a:gd name="T20" fmla="*/ 192 w 195"/>
                    <a:gd name="T21" fmla="*/ 96 h 110"/>
                    <a:gd name="T22" fmla="*/ 176 w 195"/>
                    <a:gd name="T23" fmla="*/ 97 h 110"/>
                    <a:gd name="T24" fmla="*/ 156 w 195"/>
                    <a:gd name="T25" fmla="*/ 92 h 110"/>
                    <a:gd name="T26" fmla="*/ 128 w 195"/>
                    <a:gd name="T27" fmla="*/ 80 h 110"/>
                    <a:gd name="T28" fmla="*/ 101 w 195"/>
                    <a:gd name="T29" fmla="*/ 67 h 110"/>
                    <a:gd name="T30" fmla="*/ 73 w 195"/>
                    <a:gd name="T31" fmla="*/ 48 h 110"/>
                    <a:gd name="T32" fmla="*/ 46 w 195"/>
                    <a:gd name="T33" fmla="*/ 31 h 110"/>
                    <a:gd name="T34" fmla="*/ 24 w 195"/>
                    <a:gd name="T35" fmla="*/ 14 h 110"/>
                    <a:gd name="T36" fmla="*/ 10 w 195"/>
                    <a:gd name="T37" fmla="*/ 0 h 110"/>
                    <a:gd name="T38" fmla="*/ 10 w 195"/>
                    <a:gd name="T39" fmla="*/ 0 h 110"/>
                    <a:gd name="T40" fmla="*/ 0 w 195"/>
                    <a:gd name="T41" fmla="*/ 9 h 1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5"/>
                    <a:gd name="T64" fmla="*/ 0 h 110"/>
                    <a:gd name="T65" fmla="*/ 195 w 195"/>
                    <a:gd name="T66" fmla="*/ 110 h 11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5" h="110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18" y="23"/>
                      </a:lnTo>
                      <a:lnTo>
                        <a:pt x="40" y="40"/>
                      </a:lnTo>
                      <a:lnTo>
                        <a:pt x="66" y="58"/>
                      </a:lnTo>
                      <a:lnTo>
                        <a:pt x="95" y="77"/>
                      </a:lnTo>
                      <a:lnTo>
                        <a:pt x="125" y="92"/>
                      </a:lnTo>
                      <a:lnTo>
                        <a:pt x="153" y="105"/>
                      </a:lnTo>
                      <a:lnTo>
                        <a:pt x="176" y="110"/>
                      </a:lnTo>
                      <a:lnTo>
                        <a:pt x="195" y="108"/>
                      </a:lnTo>
                      <a:lnTo>
                        <a:pt x="192" y="96"/>
                      </a:lnTo>
                      <a:lnTo>
                        <a:pt x="176" y="97"/>
                      </a:lnTo>
                      <a:lnTo>
                        <a:pt x="156" y="92"/>
                      </a:lnTo>
                      <a:lnTo>
                        <a:pt x="128" y="80"/>
                      </a:lnTo>
                      <a:lnTo>
                        <a:pt x="101" y="67"/>
                      </a:lnTo>
                      <a:lnTo>
                        <a:pt x="73" y="48"/>
                      </a:lnTo>
                      <a:lnTo>
                        <a:pt x="46" y="31"/>
                      </a:lnTo>
                      <a:lnTo>
                        <a:pt x="24" y="14"/>
                      </a:lnTo>
                      <a:lnTo>
                        <a:pt x="10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92" name="Freeform 274"/>
                <p:cNvSpPr>
                  <a:spLocks/>
                </p:cNvSpPr>
                <p:nvPr/>
              </p:nvSpPr>
              <p:spPr bwMode="auto">
                <a:xfrm>
                  <a:off x="1019" y="2300"/>
                  <a:ext cx="121" cy="54"/>
                </a:xfrm>
                <a:custGeom>
                  <a:avLst/>
                  <a:gdLst>
                    <a:gd name="T0" fmla="*/ 6 w 121"/>
                    <a:gd name="T1" fmla="*/ 16 h 54"/>
                    <a:gd name="T2" fmla="*/ 7 w 121"/>
                    <a:gd name="T3" fmla="*/ 16 h 54"/>
                    <a:gd name="T4" fmla="*/ 18 w 121"/>
                    <a:gd name="T5" fmla="*/ 13 h 54"/>
                    <a:gd name="T6" fmla="*/ 31 w 121"/>
                    <a:gd name="T7" fmla="*/ 13 h 54"/>
                    <a:gd name="T8" fmla="*/ 45 w 121"/>
                    <a:gd name="T9" fmla="*/ 16 h 54"/>
                    <a:gd name="T10" fmla="*/ 59 w 121"/>
                    <a:gd name="T11" fmla="*/ 19 h 54"/>
                    <a:gd name="T12" fmla="*/ 74 w 121"/>
                    <a:gd name="T13" fmla="*/ 24 h 54"/>
                    <a:gd name="T14" fmla="*/ 88 w 121"/>
                    <a:gd name="T15" fmla="*/ 34 h 54"/>
                    <a:gd name="T16" fmla="*/ 100 w 121"/>
                    <a:gd name="T17" fmla="*/ 43 h 54"/>
                    <a:gd name="T18" fmla="*/ 111 w 121"/>
                    <a:gd name="T19" fmla="*/ 54 h 54"/>
                    <a:gd name="T20" fmla="*/ 121 w 121"/>
                    <a:gd name="T21" fmla="*/ 45 h 54"/>
                    <a:gd name="T22" fmla="*/ 107 w 121"/>
                    <a:gd name="T23" fmla="*/ 34 h 54"/>
                    <a:gd name="T24" fmla="*/ 94 w 121"/>
                    <a:gd name="T25" fmla="*/ 24 h 54"/>
                    <a:gd name="T26" fmla="*/ 80 w 121"/>
                    <a:gd name="T27" fmla="*/ 15 h 54"/>
                    <a:gd name="T28" fmla="*/ 63 w 121"/>
                    <a:gd name="T29" fmla="*/ 7 h 54"/>
                    <a:gd name="T30" fmla="*/ 45 w 121"/>
                    <a:gd name="T31" fmla="*/ 4 h 54"/>
                    <a:gd name="T32" fmla="*/ 31 w 121"/>
                    <a:gd name="T33" fmla="*/ 0 h 54"/>
                    <a:gd name="T34" fmla="*/ 18 w 121"/>
                    <a:gd name="T35" fmla="*/ 0 h 54"/>
                    <a:gd name="T36" fmla="*/ 4 w 121"/>
                    <a:gd name="T37" fmla="*/ 4 h 54"/>
                    <a:gd name="T38" fmla="*/ 6 w 121"/>
                    <a:gd name="T39" fmla="*/ 4 h 54"/>
                    <a:gd name="T40" fmla="*/ 4 w 121"/>
                    <a:gd name="T41" fmla="*/ 4 h 54"/>
                    <a:gd name="T42" fmla="*/ 1 w 121"/>
                    <a:gd name="T43" fmla="*/ 7 h 54"/>
                    <a:gd name="T44" fmla="*/ 0 w 121"/>
                    <a:gd name="T45" fmla="*/ 11 h 54"/>
                    <a:gd name="T46" fmla="*/ 3 w 121"/>
                    <a:gd name="T47" fmla="*/ 15 h 54"/>
                    <a:gd name="T48" fmla="*/ 7 w 121"/>
                    <a:gd name="T49" fmla="*/ 16 h 54"/>
                    <a:gd name="T50" fmla="*/ 6 w 121"/>
                    <a:gd name="T51" fmla="*/ 16 h 5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21"/>
                    <a:gd name="T79" fmla="*/ 0 h 54"/>
                    <a:gd name="T80" fmla="*/ 121 w 121"/>
                    <a:gd name="T81" fmla="*/ 54 h 5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21" h="54">
                      <a:moveTo>
                        <a:pt x="6" y="16"/>
                      </a:moveTo>
                      <a:lnTo>
                        <a:pt x="7" y="16"/>
                      </a:lnTo>
                      <a:lnTo>
                        <a:pt x="18" y="13"/>
                      </a:lnTo>
                      <a:lnTo>
                        <a:pt x="31" y="13"/>
                      </a:lnTo>
                      <a:lnTo>
                        <a:pt x="45" y="16"/>
                      </a:lnTo>
                      <a:lnTo>
                        <a:pt x="59" y="19"/>
                      </a:lnTo>
                      <a:lnTo>
                        <a:pt x="74" y="24"/>
                      </a:lnTo>
                      <a:lnTo>
                        <a:pt x="88" y="34"/>
                      </a:lnTo>
                      <a:lnTo>
                        <a:pt x="100" y="43"/>
                      </a:lnTo>
                      <a:lnTo>
                        <a:pt x="111" y="54"/>
                      </a:lnTo>
                      <a:lnTo>
                        <a:pt x="121" y="45"/>
                      </a:lnTo>
                      <a:lnTo>
                        <a:pt x="107" y="34"/>
                      </a:lnTo>
                      <a:lnTo>
                        <a:pt x="94" y="24"/>
                      </a:lnTo>
                      <a:lnTo>
                        <a:pt x="80" y="15"/>
                      </a:lnTo>
                      <a:lnTo>
                        <a:pt x="63" y="7"/>
                      </a:lnTo>
                      <a:lnTo>
                        <a:pt x="45" y="4"/>
                      </a:lnTo>
                      <a:lnTo>
                        <a:pt x="31" y="0"/>
                      </a:lnTo>
                      <a:lnTo>
                        <a:pt x="18" y="0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3" y="15"/>
                      </a:lnTo>
                      <a:lnTo>
                        <a:pt x="7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93" name="Freeform 275"/>
                <p:cNvSpPr>
                  <a:spLocks/>
                </p:cNvSpPr>
                <p:nvPr/>
              </p:nvSpPr>
              <p:spPr bwMode="auto">
                <a:xfrm>
                  <a:off x="1346" y="1878"/>
                  <a:ext cx="9" cy="10"/>
                </a:xfrm>
                <a:custGeom>
                  <a:avLst/>
                  <a:gdLst>
                    <a:gd name="T0" fmla="*/ 0 w 9"/>
                    <a:gd name="T1" fmla="*/ 7 h 10"/>
                    <a:gd name="T2" fmla="*/ 3 w 9"/>
                    <a:gd name="T3" fmla="*/ 10 h 10"/>
                    <a:gd name="T4" fmla="*/ 8 w 9"/>
                    <a:gd name="T5" fmla="*/ 8 h 10"/>
                    <a:gd name="T6" fmla="*/ 9 w 9"/>
                    <a:gd name="T7" fmla="*/ 5 h 10"/>
                    <a:gd name="T8" fmla="*/ 9 w 9"/>
                    <a:gd name="T9" fmla="*/ 0 h 10"/>
                    <a:gd name="T10" fmla="*/ 0 w 9"/>
                    <a:gd name="T11" fmla="*/ 7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0"/>
                    <a:gd name="T20" fmla="*/ 9 w 9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0">
                      <a:moveTo>
                        <a:pt x="0" y="7"/>
                      </a:moveTo>
                      <a:lnTo>
                        <a:pt x="3" y="10"/>
                      </a:lnTo>
                      <a:lnTo>
                        <a:pt x="8" y="8"/>
                      </a:lnTo>
                      <a:lnTo>
                        <a:pt x="9" y="5"/>
                      </a:lnTo>
                      <a:lnTo>
                        <a:pt x="9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94" name="Freeform 276"/>
                <p:cNvSpPr>
                  <a:spLocks/>
                </p:cNvSpPr>
                <p:nvPr/>
              </p:nvSpPr>
              <p:spPr bwMode="auto">
                <a:xfrm>
                  <a:off x="1122" y="1853"/>
                  <a:ext cx="233" cy="98"/>
                </a:xfrm>
                <a:custGeom>
                  <a:avLst/>
                  <a:gdLst>
                    <a:gd name="T0" fmla="*/ 10 w 233"/>
                    <a:gd name="T1" fmla="*/ 98 h 98"/>
                    <a:gd name="T2" fmla="*/ 10 w 233"/>
                    <a:gd name="T3" fmla="*/ 98 h 98"/>
                    <a:gd name="T4" fmla="*/ 44 w 233"/>
                    <a:gd name="T5" fmla="*/ 60 h 98"/>
                    <a:gd name="T6" fmla="*/ 77 w 233"/>
                    <a:gd name="T7" fmla="*/ 35 h 98"/>
                    <a:gd name="T8" fmla="*/ 112 w 233"/>
                    <a:gd name="T9" fmla="*/ 21 h 98"/>
                    <a:gd name="T10" fmla="*/ 144 w 233"/>
                    <a:gd name="T11" fmla="*/ 13 h 98"/>
                    <a:gd name="T12" fmla="*/ 173 w 233"/>
                    <a:gd name="T13" fmla="*/ 14 h 98"/>
                    <a:gd name="T14" fmla="*/ 197 w 233"/>
                    <a:gd name="T15" fmla="*/ 19 h 98"/>
                    <a:gd name="T16" fmla="*/ 214 w 233"/>
                    <a:gd name="T17" fmla="*/ 25 h 98"/>
                    <a:gd name="T18" fmla="*/ 224 w 233"/>
                    <a:gd name="T19" fmla="*/ 32 h 98"/>
                    <a:gd name="T20" fmla="*/ 233 w 233"/>
                    <a:gd name="T21" fmla="*/ 25 h 98"/>
                    <a:gd name="T22" fmla="*/ 221 w 233"/>
                    <a:gd name="T23" fmla="*/ 16 h 98"/>
                    <a:gd name="T24" fmla="*/ 200 w 233"/>
                    <a:gd name="T25" fmla="*/ 6 h 98"/>
                    <a:gd name="T26" fmla="*/ 173 w 233"/>
                    <a:gd name="T27" fmla="*/ 2 h 98"/>
                    <a:gd name="T28" fmla="*/ 144 w 233"/>
                    <a:gd name="T29" fmla="*/ 0 h 98"/>
                    <a:gd name="T30" fmla="*/ 109 w 233"/>
                    <a:gd name="T31" fmla="*/ 8 h 98"/>
                    <a:gd name="T32" fmla="*/ 71 w 233"/>
                    <a:gd name="T33" fmla="*/ 25 h 98"/>
                    <a:gd name="T34" fmla="*/ 35 w 233"/>
                    <a:gd name="T35" fmla="*/ 51 h 98"/>
                    <a:gd name="T36" fmla="*/ 0 w 233"/>
                    <a:gd name="T37" fmla="*/ 92 h 98"/>
                    <a:gd name="T38" fmla="*/ 0 w 233"/>
                    <a:gd name="T39" fmla="*/ 92 h 98"/>
                    <a:gd name="T40" fmla="*/ 10 w 233"/>
                    <a:gd name="T41" fmla="*/ 98 h 9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33"/>
                    <a:gd name="T64" fmla="*/ 0 h 98"/>
                    <a:gd name="T65" fmla="*/ 233 w 233"/>
                    <a:gd name="T66" fmla="*/ 98 h 9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33" h="98">
                      <a:moveTo>
                        <a:pt x="10" y="98"/>
                      </a:moveTo>
                      <a:lnTo>
                        <a:pt x="10" y="98"/>
                      </a:lnTo>
                      <a:lnTo>
                        <a:pt x="44" y="60"/>
                      </a:lnTo>
                      <a:lnTo>
                        <a:pt x="77" y="35"/>
                      </a:lnTo>
                      <a:lnTo>
                        <a:pt x="112" y="21"/>
                      </a:lnTo>
                      <a:lnTo>
                        <a:pt x="144" y="13"/>
                      </a:lnTo>
                      <a:lnTo>
                        <a:pt x="173" y="14"/>
                      </a:lnTo>
                      <a:lnTo>
                        <a:pt x="197" y="19"/>
                      </a:lnTo>
                      <a:lnTo>
                        <a:pt x="214" y="25"/>
                      </a:lnTo>
                      <a:lnTo>
                        <a:pt x="224" y="32"/>
                      </a:lnTo>
                      <a:lnTo>
                        <a:pt x="233" y="25"/>
                      </a:lnTo>
                      <a:lnTo>
                        <a:pt x="221" y="16"/>
                      </a:lnTo>
                      <a:lnTo>
                        <a:pt x="200" y="6"/>
                      </a:lnTo>
                      <a:lnTo>
                        <a:pt x="173" y="2"/>
                      </a:lnTo>
                      <a:lnTo>
                        <a:pt x="144" y="0"/>
                      </a:lnTo>
                      <a:lnTo>
                        <a:pt x="109" y="8"/>
                      </a:lnTo>
                      <a:lnTo>
                        <a:pt x="71" y="25"/>
                      </a:lnTo>
                      <a:lnTo>
                        <a:pt x="35" y="51"/>
                      </a:lnTo>
                      <a:lnTo>
                        <a:pt x="0" y="92"/>
                      </a:lnTo>
                      <a:lnTo>
                        <a:pt x="10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95" name="Freeform 277"/>
                <p:cNvSpPr>
                  <a:spLocks/>
                </p:cNvSpPr>
                <p:nvPr/>
              </p:nvSpPr>
              <p:spPr bwMode="auto">
                <a:xfrm>
                  <a:off x="1085" y="1945"/>
                  <a:ext cx="47" cy="140"/>
                </a:xfrm>
                <a:custGeom>
                  <a:avLst/>
                  <a:gdLst>
                    <a:gd name="T0" fmla="*/ 15 w 47"/>
                    <a:gd name="T1" fmla="*/ 138 h 140"/>
                    <a:gd name="T2" fmla="*/ 15 w 47"/>
                    <a:gd name="T3" fmla="*/ 137 h 140"/>
                    <a:gd name="T4" fmla="*/ 12 w 47"/>
                    <a:gd name="T5" fmla="*/ 110 h 140"/>
                    <a:gd name="T6" fmla="*/ 15 w 47"/>
                    <a:gd name="T7" fmla="*/ 77 h 140"/>
                    <a:gd name="T8" fmla="*/ 26 w 47"/>
                    <a:gd name="T9" fmla="*/ 42 h 140"/>
                    <a:gd name="T10" fmla="*/ 47 w 47"/>
                    <a:gd name="T11" fmla="*/ 6 h 140"/>
                    <a:gd name="T12" fmla="*/ 37 w 47"/>
                    <a:gd name="T13" fmla="*/ 0 h 140"/>
                    <a:gd name="T14" fmla="*/ 14 w 47"/>
                    <a:gd name="T15" fmla="*/ 39 h 140"/>
                    <a:gd name="T16" fmla="*/ 3 w 47"/>
                    <a:gd name="T17" fmla="*/ 77 h 140"/>
                    <a:gd name="T18" fmla="*/ 0 w 47"/>
                    <a:gd name="T19" fmla="*/ 110 h 140"/>
                    <a:gd name="T20" fmla="*/ 3 w 47"/>
                    <a:gd name="T21" fmla="*/ 140 h 140"/>
                    <a:gd name="T22" fmla="*/ 3 w 47"/>
                    <a:gd name="T23" fmla="*/ 138 h 140"/>
                    <a:gd name="T24" fmla="*/ 15 w 47"/>
                    <a:gd name="T25" fmla="*/ 138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7"/>
                    <a:gd name="T40" fmla="*/ 0 h 140"/>
                    <a:gd name="T41" fmla="*/ 47 w 47"/>
                    <a:gd name="T42" fmla="*/ 140 h 14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7" h="140">
                      <a:moveTo>
                        <a:pt x="15" y="138"/>
                      </a:moveTo>
                      <a:lnTo>
                        <a:pt x="15" y="137"/>
                      </a:lnTo>
                      <a:lnTo>
                        <a:pt x="12" y="110"/>
                      </a:lnTo>
                      <a:lnTo>
                        <a:pt x="15" y="77"/>
                      </a:lnTo>
                      <a:lnTo>
                        <a:pt x="26" y="42"/>
                      </a:lnTo>
                      <a:lnTo>
                        <a:pt x="47" y="6"/>
                      </a:lnTo>
                      <a:lnTo>
                        <a:pt x="37" y="0"/>
                      </a:lnTo>
                      <a:lnTo>
                        <a:pt x="14" y="39"/>
                      </a:lnTo>
                      <a:lnTo>
                        <a:pt x="3" y="77"/>
                      </a:lnTo>
                      <a:lnTo>
                        <a:pt x="0" y="110"/>
                      </a:lnTo>
                      <a:lnTo>
                        <a:pt x="3" y="140"/>
                      </a:lnTo>
                      <a:lnTo>
                        <a:pt x="3" y="138"/>
                      </a:lnTo>
                      <a:lnTo>
                        <a:pt x="15" y="1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96" name="Freeform 278"/>
                <p:cNvSpPr>
                  <a:spLocks/>
                </p:cNvSpPr>
                <p:nvPr/>
              </p:nvSpPr>
              <p:spPr bwMode="auto">
                <a:xfrm>
                  <a:off x="1088" y="2083"/>
                  <a:ext cx="283" cy="192"/>
                </a:xfrm>
                <a:custGeom>
                  <a:avLst/>
                  <a:gdLst>
                    <a:gd name="T0" fmla="*/ 277 w 283"/>
                    <a:gd name="T1" fmla="*/ 136 h 192"/>
                    <a:gd name="T2" fmla="*/ 245 w 283"/>
                    <a:gd name="T3" fmla="*/ 159 h 192"/>
                    <a:gd name="T4" fmla="*/ 218 w 283"/>
                    <a:gd name="T5" fmla="*/ 172 h 192"/>
                    <a:gd name="T6" fmla="*/ 192 w 283"/>
                    <a:gd name="T7" fmla="*/ 180 h 192"/>
                    <a:gd name="T8" fmla="*/ 167 w 283"/>
                    <a:gd name="T9" fmla="*/ 180 h 192"/>
                    <a:gd name="T10" fmla="*/ 145 w 283"/>
                    <a:gd name="T11" fmla="*/ 175 h 192"/>
                    <a:gd name="T12" fmla="*/ 124 w 283"/>
                    <a:gd name="T13" fmla="*/ 165 h 192"/>
                    <a:gd name="T14" fmla="*/ 104 w 283"/>
                    <a:gd name="T15" fmla="*/ 151 h 192"/>
                    <a:gd name="T16" fmla="*/ 86 w 283"/>
                    <a:gd name="T17" fmla="*/ 134 h 192"/>
                    <a:gd name="T18" fmla="*/ 71 w 283"/>
                    <a:gd name="T19" fmla="*/ 117 h 192"/>
                    <a:gd name="T20" fmla="*/ 56 w 283"/>
                    <a:gd name="T21" fmla="*/ 96 h 192"/>
                    <a:gd name="T22" fmla="*/ 44 w 283"/>
                    <a:gd name="T23" fmla="*/ 76 h 192"/>
                    <a:gd name="T24" fmla="*/ 34 w 283"/>
                    <a:gd name="T25" fmla="*/ 57 h 192"/>
                    <a:gd name="T26" fmla="*/ 27 w 283"/>
                    <a:gd name="T27" fmla="*/ 38 h 192"/>
                    <a:gd name="T28" fmla="*/ 19 w 283"/>
                    <a:gd name="T29" fmla="*/ 21 h 192"/>
                    <a:gd name="T30" fmla="*/ 16 w 283"/>
                    <a:gd name="T31" fmla="*/ 8 h 192"/>
                    <a:gd name="T32" fmla="*/ 12 w 283"/>
                    <a:gd name="T33" fmla="*/ 0 h 192"/>
                    <a:gd name="T34" fmla="*/ 0 w 283"/>
                    <a:gd name="T35" fmla="*/ 0 h 192"/>
                    <a:gd name="T36" fmla="*/ 3 w 283"/>
                    <a:gd name="T37" fmla="*/ 11 h 192"/>
                    <a:gd name="T38" fmla="*/ 6 w 283"/>
                    <a:gd name="T39" fmla="*/ 24 h 192"/>
                    <a:gd name="T40" fmla="*/ 14 w 283"/>
                    <a:gd name="T41" fmla="*/ 41 h 192"/>
                    <a:gd name="T42" fmla="*/ 22 w 283"/>
                    <a:gd name="T43" fmla="*/ 60 h 192"/>
                    <a:gd name="T44" fmla="*/ 34 w 283"/>
                    <a:gd name="T45" fmla="*/ 82 h 192"/>
                    <a:gd name="T46" fmla="*/ 47 w 283"/>
                    <a:gd name="T47" fmla="*/ 102 h 192"/>
                    <a:gd name="T48" fmla="*/ 61 w 283"/>
                    <a:gd name="T49" fmla="*/ 123 h 192"/>
                    <a:gd name="T50" fmla="*/ 77 w 283"/>
                    <a:gd name="T51" fmla="*/ 143 h 192"/>
                    <a:gd name="T52" fmla="*/ 97 w 283"/>
                    <a:gd name="T53" fmla="*/ 161 h 192"/>
                    <a:gd name="T54" fmla="*/ 118 w 283"/>
                    <a:gd name="T55" fmla="*/ 175 h 192"/>
                    <a:gd name="T56" fmla="*/ 141 w 283"/>
                    <a:gd name="T57" fmla="*/ 188 h 192"/>
                    <a:gd name="T58" fmla="*/ 167 w 283"/>
                    <a:gd name="T59" fmla="*/ 192 h 192"/>
                    <a:gd name="T60" fmla="*/ 192 w 283"/>
                    <a:gd name="T61" fmla="*/ 192 h 192"/>
                    <a:gd name="T62" fmla="*/ 222 w 283"/>
                    <a:gd name="T63" fmla="*/ 184 h 192"/>
                    <a:gd name="T64" fmla="*/ 251 w 283"/>
                    <a:gd name="T65" fmla="*/ 169 h 192"/>
                    <a:gd name="T66" fmla="*/ 283 w 283"/>
                    <a:gd name="T67" fmla="*/ 145 h 192"/>
                    <a:gd name="T68" fmla="*/ 277 w 283"/>
                    <a:gd name="T69" fmla="*/ 136 h 19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83"/>
                    <a:gd name="T106" fmla="*/ 0 h 192"/>
                    <a:gd name="T107" fmla="*/ 283 w 283"/>
                    <a:gd name="T108" fmla="*/ 192 h 19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83" h="192">
                      <a:moveTo>
                        <a:pt x="277" y="136"/>
                      </a:moveTo>
                      <a:lnTo>
                        <a:pt x="245" y="159"/>
                      </a:lnTo>
                      <a:lnTo>
                        <a:pt x="218" y="172"/>
                      </a:lnTo>
                      <a:lnTo>
                        <a:pt x="192" y="180"/>
                      </a:lnTo>
                      <a:lnTo>
                        <a:pt x="167" y="180"/>
                      </a:lnTo>
                      <a:lnTo>
                        <a:pt x="145" y="175"/>
                      </a:lnTo>
                      <a:lnTo>
                        <a:pt x="124" y="165"/>
                      </a:lnTo>
                      <a:lnTo>
                        <a:pt x="104" y="151"/>
                      </a:lnTo>
                      <a:lnTo>
                        <a:pt x="86" y="134"/>
                      </a:lnTo>
                      <a:lnTo>
                        <a:pt x="71" y="117"/>
                      </a:lnTo>
                      <a:lnTo>
                        <a:pt x="56" y="96"/>
                      </a:lnTo>
                      <a:lnTo>
                        <a:pt x="44" y="76"/>
                      </a:lnTo>
                      <a:lnTo>
                        <a:pt x="34" y="57"/>
                      </a:lnTo>
                      <a:lnTo>
                        <a:pt x="27" y="38"/>
                      </a:lnTo>
                      <a:lnTo>
                        <a:pt x="19" y="21"/>
                      </a:lnTo>
                      <a:lnTo>
                        <a:pt x="16" y="8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3" y="11"/>
                      </a:lnTo>
                      <a:lnTo>
                        <a:pt x="6" y="24"/>
                      </a:lnTo>
                      <a:lnTo>
                        <a:pt x="14" y="41"/>
                      </a:lnTo>
                      <a:lnTo>
                        <a:pt x="22" y="60"/>
                      </a:lnTo>
                      <a:lnTo>
                        <a:pt x="34" y="82"/>
                      </a:lnTo>
                      <a:lnTo>
                        <a:pt x="47" y="102"/>
                      </a:lnTo>
                      <a:lnTo>
                        <a:pt x="61" y="123"/>
                      </a:lnTo>
                      <a:lnTo>
                        <a:pt x="77" y="143"/>
                      </a:lnTo>
                      <a:lnTo>
                        <a:pt x="97" y="161"/>
                      </a:lnTo>
                      <a:lnTo>
                        <a:pt x="118" y="175"/>
                      </a:lnTo>
                      <a:lnTo>
                        <a:pt x="141" y="188"/>
                      </a:lnTo>
                      <a:lnTo>
                        <a:pt x="167" y="192"/>
                      </a:lnTo>
                      <a:lnTo>
                        <a:pt x="192" y="192"/>
                      </a:lnTo>
                      <a:lnTo>
                        <a:pt x="222" y="184"/>
                      </a:lnTo>
                      <a:lnTo>
                        <a:pt x="251" y="169"/>
                      </a:lnTo>
                      <a:lnTo>
                        <a:pt x="283" y="145"/>
                      </a:lnTo>
                      <a:lnTo>
                        <a:pt x="277" y="1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97" name="Freeform 279"/>
                <p:cNvSpPr>
                  <a:spLocks/>
                </p:cNvSpPr>
                <p:nvPr/>
              </p:nvSpPr>
              <p:spPr bwMode="auto">
                <a:xfrm>
                  <a:off x="1365" y="2219"/>
                  <a:ext cx="9" cy="9"/>
                </a:xfrm>
                <a:custGeom>
                  <a:avLst/>
                  <a:gdLst>
                    <a:gd name="T0" fmla="*/ 6 w 9"/>
                    <a:gd name="T1" fmla="*/ 9 h 9"/>
                    <a:gd name="T2" fmla="*/ 9 w 9"/>
                    <a:gd name="T3" fmla="*/ 6 h 9"/>
                    <a:gd name="T4" fmla="*/ 7 w 9"/>
                    <a:gd name="T5" fmla="*/ 1 h 9"/>
                    <a:gd name="T6" fmla="*/ 4 w 9"/>
                    <a:gd name="T7" fmla="*/ 0 h 9"/>
                    <a:gd name="T8" fmla="*/ 0 w 9"/>
                    <a:gd name="T9" fmla="*/ 0 h 9"/>
                    <a:gd name="T10" fmla="*/ 6 w 9"/>
                    <a:gd name="T11" fmla="*/ 9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9"/>
                    <a:gd name="T20" fmla="*/ 9 w 9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9">
                      <a:moveTo>
                        <a:pt x="6" y="9"/>
                      </a:moveTo>
                      <a:lnTo>
                        <a:pt x="9" y="6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98" name="Freeform 280"/>
                <p:cNvSpPr>
                  <a:spLocks/>
                </p:cNvSpPr>
                <p:nvPr/>
              </p:nvSpPr>
              <p:spPr bwMode="auto">
                <a:xfrm>
                  <a:off x="1088" y="2078"/>
                  <a:ext cx="9" cy="10"/>
                </a:xfrm>
                <a:custGeom>
                  <a:avLst/>
                  <a:gdLst>
                    <a:gd name="T0" fmla="*/ 3 w 9"/>
                    <a:gd name="T1" fmla="*/ 0 h 10"/>
                    <a:gd name="T2" fmla="*/ 0 w 9"/>
                    <a:gd name="T3" fmla="*/ 4 h 10"/>
                    <a:gd name="T4" fmla="*/ 1 w 9"/>
                    <a:gd name="T5" fmla="*/ 7 h 10"/>
                    <a:gd name="T6" fmla="*/ 5 w 9"/>
                    <a:gd name="T7" fmla="*/ 10 h 10"/>
                    <a:gd name="T8" fmla="*/ 9 w 9"/>
                    <a:gd name="T9" fmla="*/ 10 h 10"/>
                    <a:gd name="T10" fmla="*/ 3 w 9"/>
                    <a:gd name="T11" fmla="*/ 0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0"/>
                    <a:gd name="T20" fmla="*/ 9 w 9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0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5" y="10"/>
                      </a:lnTo>
                      <a:lnTo>
                        <a:pt x="9" y="1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99" name="Freeform 281"/>
                <p:cNvSpPr>
                  <a:spLocks/>
                </p:cNvSpPr>
                <p:nvPr/>
              </p:nvSpPr>
              <p:spPr bwMode="auto">
                <a:xfrm>
                  <a:off x="1091" y="2066"/>
                  <a:ext cx="20" cy="22"/>
                </a:xfrm>
                <a:custGeom>
                  <a:avLst/>
                  <a:gdLst>
                    <a:gd name="T0" fmla="*/ 17 w 20"/>
                    <a:gd name="T1" fmla="*/ 5 h 22"/>
                    <a:gd name="T2" fmla="*/ 14 w 20"/>
                    <a:gd name="T3" fmla="*/ 0 h 22"/>
                    <a:gd name="T4" fmla="*/ 0 w 20"/>
                    <a:gd name="T5" fmla="*/ 12 h 22"/>
                    <a:gd name="T6" fmla="*/ 6 w 20"/>
                    <a:gd name="T7" fmla="*/ 22 h 22"/>
                    <a:gd name="T8" fmla="*/ 20 w 20"/>
                    <a:gd name="T9" fmla="*/ 9 h 22"/>
                    <a:gd name="T10" fmla="*/ 17 w 20"/>
                    <a:gd name="T11" fmla="*/ 5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22"/>
                    <a:gd name="T20" fmla="*/ 20 w 20"/>
                    <a:gd name="T21" fmla="*/ 22 h 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22">
                      <a:moveTo>
                        <a:pt x="17" y="5"/>
                      </a:moveTo>
                      <a:lnTo>
                        <a:pt x="14" y="0"/>
                      </a:lnTo>
                      <a:lnTo>
                        <a:pt x="0" y="12"/>
                      </a:lnTo>
                      <a:lnTo>
                        <a:pt x="6" y="22"/>
                      </a:lnTo>
                      <a:lnTo>
                        <a:pt x="20" y="9"/>
                      </a:lnTo>
                      <a:lnTo>
                        <a:pt x="17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0" name="Freeform 282"/>
                <p:cNvSpPr>
                  <a:spLocks/>
                </p:cNvSpPr>
                <p:nvPr/>
              </p:nvSpPr>
              <p:spPr bwMode="auto">
                <a:xfrm>
                  <a:off x="1105" y="2066"/>
                  <a:ext cx="10" cy="9"/>
                </a:xfrm>
                <a:custGeom>
                  <a:avLst/>
                  <a:gdLst>
                    <a:gd name="T0" fmla="*/ 6 w 10"/>
                    <a:gd name="T1" fmla="*/ 9 h 9"/>
                    <a:gd name="T2" fmla="*/ 10 w 10"/>
                    <a:gd name="T3" fmla="*/ 6 h 9"/>
                    <a:gd name="T4" fmla="*/ 8 w 10"/>
                    <a:gd name="T5" fmla="*/ 1 h 9"/>
                    <a:gd name="T6" fmla="*/ 5 w 10"/>
                    <a:gd name="T7" fmla="*/ 0 h 9"/>
                    <a:gd name="T8" fmla="*/ 0 w 10"/>
                    <a:gd name="T9" fmla="*/ 0 h 9"/>
                    <a:gd name="T10" fmla="*/ 6 w 10"/>
                    <a:gd name="T11" fmla="*/ 9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9"/>
                    <a:gd name="T20" fmla="*/ 10 w 10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9">
                      <a:moveTo>
                        <a:pt x="6" y="9"/>
                      </a:moveTo>
                      <a:lnTo>
                        <a:pt x="10" y="6"/>
                      </a:ln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1" name="Freeform 283"/>
                <p:cNvSpPr>
                  <a:spLocks/>
                </p:cNvSpPr>
                <p:nvPr/>
              </p:nvSpPr>
              <p:spPr bwMode="auto">
                <a:xfrm>
                  <a:off x="341" y="2017"/>
                  <a:ext cx="604" cy="483"/>
                </a:xfrm>
                <a:custGeom>
                  <a:avLst/>
                  <a:gdLst>
                    <a:gd name="T0" fmla="*/ 601 w 604"/>
                    <a:gd name="T1" fmla="*/ 6 h 483"/>
                    <a:gd name="T2" fmla="*/ 594 w 604"/>
                    <a:gd name="T3" fmla="*/ 27 h 483"/>
                    <a:gd name="T4" fmla="*/ 582 w 604"/>
                    <a:gd name="T5" fmla="*/ 49 h 483"/>
                    <a:gd name="T6" fmla="*/ 564 w 604"/>
                    <a:gd name="T7" fmla="*/ 74 h 483"/>
                    <a:gd name="T8" fmla="*/ 538 w 604"/>
                    <a:gd name="T9" fmla="*/ 98 h 483"/>
                    <a:gd name="T10" fmla="*/ 500 w 604"/>
                    <a:gd name="T11" fmla="*/ 117 h 483"/>
                    <a:gd name="T12" fmla="*/ 451 w 604"/>
                    <a:gd name="T13" fmla="*/ 128 h 483"/>
                    <a:gd name="T14" fmla="*/ 388 w 604"/>
                    <a:gd name="T15" fmla="*/ 129 h 483"/>
                    <a:gd name="T16" fmla="*/ 314 w 604"/>
                    <a:gd name="T17" fmla="*/ 120 h 483"/>
                    <a:gd name="T18" fmla="*/ 242 w 604"/>
                    <a:gd name="T19" fmla="*/ 120 h 483"/>
                    <a:gd name="T20" fmla="*/ 177 w 604"/>
                    <a:gd name="T21" fmla="*/ 132 h 483"/>
                    <a:gd name="T22" fmla="*/ 121 w 604"/>
                    <a:gd name="T23" fmla="*/ 156 h 483"/>
                    <a:gd name="T24" fmla="*/ 74 w 604"/>
                    <a:gd name="T25" fmla="*/ 191 h 483"/>
                    <a:gd name="T26" fmla="*/ 37 w 604"/>
                    <a:gd name="T27" fmla="*/ 236 h 483"/>
                    <a:gd name="T28" fmla="*/ 12 w 604"/>
                    <a:gd name="T29" fmla="*/ 293 h 483"/>
                    <a:gd name="T30" fmla="*/ 1 w 604"/>
                    <a:gd name="T31" fmla="*/ 359 h 483"/>
                    <a:gd name="T32" fmla="*/ 12 w 604"/>
                    <a:gd name="T33" fmla="*/ 400 h 483"/>
                    <a:gd name="T34" fmla="*/ 41 w 604"/>
                    <a:gd name="T35" fmla="*/ 416 h 483"/>
                    <a:gd name="T36" fmla="*/ 70 w 604"/>
                    <a:gd name="T37" fmla="*/ 439 h 483"/>
                    <a:gd name="T38" fmla="*/ 96 w 604"/>
                    <a:gd name="T39" fmla="*/ 468 h 483"/>
                    <a:gd name="T40" fmla="*/ 102 w 604"/>
                    <a:gd name="T41" fmla="*/ 450 h 483"/>
                    <a:gd name="T42" fmla="*/ 116 w 604"/>
                    <a:gd name="T43" fmla="*/ 368 h 483"/>
                    <a:gd name="T44" fmla="*/ 157 w 604"/>
                    <a:gd name="T45" fmla="*/ 287 h 483"/>
                    <a:gd name="T46" fmla="*/ 228 w 604"/>
                    <a:gd name="T47" fmla="*/ 225 h 483"/>
                    <a:gd name="T48" fmla="*/ 300 w 604"/>
                    <a:gd name="T49" fmla="*/ 205 h 483"/>
                    <a:gd name="T50" fmla="*/ 354 w 604"/>
                    <a:gd name="T51" fmla="*/ 200 h 483"/>
                    <a:gd name="T52" fmla="*/ 406 w 604"/>
                    <a:gd name="T53" fmla="*/ 194 h 483"/>
                    <a:gd name="T54" fmla="*/ 456 w 604"/>
                    <a:gd name="T55" fmla="*/ 184 h 483"/>
                    <a:gd name="T56" fmla="*/ 501 w 604"/>
                    <a:gd name="T57" fmla="*/ 168 h 483"/>
                    <a:gd name="T58" fmla="*/ 542 w 604"/>
                    <a:gd name="T59" fmla="*/ 140 h 483"/>
                    <a:gd name="T60" fmla="*/ 574 w 604"/>
                    <a:gd name="T61" fmla="*/ 99 h 483"/>
                    <a:gd name="T62" fmla="*/ 597 w 604"/>
                    <a:gd name="T63" fmla="*/ 38 h 4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04"/>
                    <a:gd name="T97" fmla="*/ 0 h 483"/>
                    <a:gd name="T98" fmla="*/ 604 w 604"/>
                    <a:gd name="T99" fmla="*/ 483 h 48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04" h="483">
                      <a:moveTo>
                        <a:pt x="604" y="0"/>
                      </a:moveTo>
                      <a:lnTo>
                        <a:pt x="601" y="6"/>
                      </a:lnTo>
                      <a:lnTo>
                        <a:pt x="599" y="16"/>
                      </a:lnTo>
                      <a:lnTo>
                        <a:pt x="594" y="27"/>
                      </a:lnTo>
                      <a:lnTo>
                        <a:pt x="590" y="38"/>
                      </a:lnTo>
                      <a:lnTo>
                        <a:pt x="582" y="49"/>
                      </a:lnTo>
                      <a:lnTo>
                        <a:pt x="574" y="61"/>
                      </a:lnTo>
                      <a:lnTo>
                        <a:pt x="564" y="74"/>
                      </a:lnTo>
                      <a:lnTo>
                        <a:pt x="552" y="87"/>
                      </a:lnTo>
                      <a:lnTo>
                        <a:pt x="538" y="98"/>
                      </a:lnTo>
                      <a:lnTo>
                        <a:pt x="520" y="109"/>
                      </a:lnTo>
                      <a:lnTo>
                        <a:pt x="500" y="117"/>
                      </a:lnTo>
                      <a:lnTo>
                        <a:pt x="478" y="123"/>
                      </a:lnTo>
                      <a:lnTo>
                        <a:pt x="451" y="128"/>
                      </a:lnTo>
                      <a:lnTo>
                        <a:pt x="421" y="129"/>
                      </a:lnTo>
                      <a:lnTo>
                        <a:pt x="388" y="129"/>
                      </a:lnTo>
                      <a:lnTo>
                        <a:pt x="352" y="124"/>
                      </a:lnTo>
                      <a:lnTo>
                        <a:pt x="314" y="120"/>
                      </a:lnTo>
                      <a:lnTo>
                        <a:pt x="277" y="118"/>
                      </a:lnTo>
                      <a:lnTo>
                        <a:pt x="242" y="120"/>
                      </a:lnTo>
                      <a:lnTo>
                        <a:pt x="209" y="124"/>
                      </a:lnTo>
                      <a:lnTo>
                        <a:pt x="177" y="132"/>
                      </a:lnTo>
                      <a:lnTo>
                        <a:pt x="148" y="143"/>
                      </a:lnTo>
                      <a:lnTo>
                        <a:pt x="121" y="156"/>
                      </a:lnTo>
                      <a:lnTo>
                        <a:pt x="96" y="172"/>
                      </a:lnTo>
                      <a:lnTo>
                        <a:pt x="74" y="191"/>
                      </a:lnTo>
                      <a:lnTo>
                        <a:pt x="55" y="213"/>
                      </a:lnTo>
                      <a:lnTo>
                        <a:pt x="37" y="236"/>
                      </a:lnTo>
                      <a:lnTo>
                        <a:pt x="23" y="263"/>
                      </a:lnTo>
                      <a:lnTo>
                        <a:pt x="12" y="293"/>
                      </a:lnTo>
                      <a:lnTo>
                        <a:pt x="4" y="324"/>
                      </a:lnTo>
                      <a:lnTo>
                        <a:pt x="1" y="359"/>
                      </a:lnTo>
                      <a:lnTo>
                        <a:pt x="0" y="397"/>
                      </a:lnTo>
                      <a:lnTo>
                        <a:pt x="12" y="400"/>
                      </a:lnTo>
                      <a:lnTo>
                        <a:pt x="25" y="406"/>
                      </a:lnTo>
                      <a:lnTo>
                        <a:pt x="41" y="416"/>
                      </a:lnTo>
                      <a:lnTo>
                        <a:pt x="55" y="427"/>
                      </a:lnTo>
                      <a:lnTo>
                        <a:pt x="70" y="439"/>
                      </a:lnTo>
                      <a:lnTo>
                        <a:pt x="85" y="454"/>
                      </a:lnTo>
                      <a:lnTo>
                        <a:pt x="96" y="468"/>
                      </a:lnTo>
                      <a:lnTo>
                        <a:pt x="105" y="483"/>
                      </a:lnTo>
                      <a:lnTo>
                        <a:pt x="102" y="450"/>
                      </a:lnTo>
                      <a:lnTo>
                        <a:pt x="107" y="411"/>
                      </a:lnTo>
                      <a:lnTo>
                        <a:pt x="116" y="368"/>
                      </a:lnTo>
                      <a:lnTo>
                        <a:pt x="133" y="326"/>
                      </a:lnTo>
                      <a:lnTo>
                        <a:pt x="157" y="287"/>
                      </a:lnTo>
                      <a:lnTo>
                        <a:pt x="188" y="252"/>
                      </a:lnTo>
                      <a:lnTo>
                        <a:pt x="228" y="225"/>
                      </a:lnTo>
                      <a:lnTo>
                        <a:pt x="275" y="209"/>
                      </a:lnTo>
                      <a:lnTo>
                        <a:pt x="300" y="205"/>
                      </a:lnTo>
                      <a:lnTo>
                        <a:pt x="327" y="202"/>
                      </a:lnTo>
                      <a:lnTo>
                        <a:pt x="354" y="200"/>
                      </a:lnTo>
                      <a:lnTo>
                        <a:pt x="379" y="197"/>
                      </a:lnTo>
                      <a:lnTo>
                        <a:pt x="406" y="194"/>
                      </a:lnTo>
                      <a:lnTo>
                        <a:pt x="431" y="191"/>
                      </a:lnTo>
                      <a:lnTo>
                        <a:pt x="456" y="184"/>
                      </a:lnTo>
                      <a:lnTo>
                        <a:pt x="479" y="178"/>
                      </a:lnTo>
                      <a:lnTo>
                        <a:pt x="501" y="168"/>
                      </a:lnTo>
                      <a:lnTo>
                        <a:pt x="523" y="156"/>
                      </a:lnTo>
                      <a:lnTo>
                        <a:pt x="542" y="140"/>
                      </a:lnTo>
                      <a:lnTo>
                        <a:pt x="560" y="121"/>
                      </a:lnTo>
                      <a:lnTo>
                        <a:pt x="574" y="99"/>
                      </a:lnTo>
                      <a:lnTo>
                        <a:pt x="586" y="71"/>
                      </a:lnTo>
                      <a:lnTo>
                        <a:pt x="597" y="38"/>
                      </a:lnTo>
                      <a:lnTo>
                        <a:pt x="604" y="0"/>
                      </a:lnTo>
                      <a:close/>
                    </a:path>
                  </a:pathLst>
                </a:custGeom>
                <a:solidFill>
                  <a:srgbClr val="BF00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2" name="Freeform 284"/>
                <p:cNvSpPr>
                  <a:spLocks/>
                </p:cNvSpPr>
                <p:nvPr/>
              </p:nvSpPr>
              <p:spPr bwMode="auto">
                <a:xfrm>
                  <a:off x="693" y="2015"/>
                  <a:ext cx="258" cy="137"/>
                </a:xfrm>
                <a:custGeom>
                  <a:avLst/>
                  <a:gdLst>
                    <a:gd name="T0" fmla="*/ 0 w 258"/>
                    <a:gd name="T1" fmla="*/ 133 h 137"/>
                    <a:gd name="T2" fmla="*/ 0 w 258"/>
                    <a:gd name="T3" fmla="*/ 133 h 137"/>
                    <a:gd name="T4" fmla="*/ 36 w 258"/>
                    <a:gd name="T5" fmla="*/ 137 h 137"/>
                    <a:gd name="T6" fmla="*/ 69 w 258"/>
                    <a:gd name="T7" fmla="*/ 137 h 137"/>
                    <a:gd name="T8" fmla="*/ 99 w 258"/>
                    <a:gd name="T9" fmla="*/ 136 h 137"/>
                    <a:gd name="T10" fmla="*/ 126 w 258"/>
                    <a:gd name="T11" fmla="*/ 131 h 137"/>
                    <a:gd name="T12" fmla="*/ 149 w 258"/>
                    <a:gd name="T13" fmla="*/ 125 h 137"/>
                    <a:gd name="T14" fmla="*/ 171 w 258"/>
                    <a:gd name="T15" fmla="*/ 117 h 137"/>
                    <a:gd name="T16" fmla="*/ 189 w 258"/>
                    <a:gd name="T17" fmla="*/ 104 h 137"/>
                    <a:gd name="T18" fmla="*/ 203 w 258"/>
                    <a:gd name="T19" fmla="*/ 93 h 137"/>
                    <a:gd name="T20" fmla="*/ 217 w 258"/>
                    <a:gd name="T21" fmla="*/ 79 h 137"/>
                    <a:gd name="T22" fmla="*/ 227 w 258"/>
                    <a:gd name="T23" fmla="*/ 67 h 137"/>
                    <a:gd name="T24" fmla="*/ 234 w 258"/>
                    <a:gd name="T25" fmla="*/ 54 h 137"/>
                    <a:gd name="T26" fmla="*/ 242 w 258"/>
                    <a:gd name="T27" fmla="*/ 43 h 137"/>
                    <a:gd name="T28" fmla="*/ 249 w 258"/>
                    <a:gd name="T29" fmla="*/ 30 h 137"/>
                    <a:gd name="T30" fmla="*/ 253 w 258"/>
                    <a:gd name="T31" fmla="*/ 19 h 137"/>
                    <a:gd name="T32" fmla="*/ 255 w 258"/>
                    <a:gd name="T33" fmla="*/ 10 h 137"/>
                    <a:gd name="T34" fmla="*/ 258 w 258"/>
                    <a:gd name="T35" fmla="*/ 4 h 137"/>
                    <a:gd name="T36" fmla="*/ 245 w 258"/>
                    <a:gd name="T37" fmla="*/ 0 h 137"/>
                    <a:gd name="T38" fmla="*/ 242 w 258"/>
                    <a:gd name="T39" fmla="*/ 7 h 137"/>
                    <a:gd name="T40" fmla="*/ 241 w 258"/>
                    <a:gd name="T41" fmla="*/ 16 h 137"/>
                    <a:gd name="T42" fmla="*/ 236 w 258"/>
                    <a:gd name="T43" fmla="*/ 27 h 137"/>
                    <a:gd name="T44" fmla="*/ 233 w 258"/>
                    <a:gd name="T45" fmla="*/ 37 h 137"/>
                    <a:gd name="T46" fmla="*/ 225 w 258"/>
                    <a:gd name="T47" fmla="*/ 48 h 137"/>
                    <a:gd name="T48" fmla="*/ 217 w 258"/>
                    <a:gd name="T49" fmla="*/ 60 h 137"/>
                    <a:gd name="T50" fmla="*/ 208 w 258"/>
                    <a:gd name="T51" fmla="*/ 73 h 137"/>
                    <a:gd name="T52" fmla="*/ 197 w 258"/>
                    <a:gd name="T53" fmla="*/ 84 h 137"/>
                    <a:gd name="T54" fmla="*/ 182 w 258"/>
                    <a:gd name="T55" fmla="*/ 95 h 137"/>
                    <a:gd name="T56" fmla="*/ 165 w 258"/>
                    <a:gd name="T57" fmla="*/ 104 h 137"/>
                    <a:gd name="T58" fmla="*/ 146 w 258"/>
                    <a:gd name="T59" fmla="*/ 112 h 137"/>
                    <a:gd name="T60" fmla="*/ 126 w 258"/>
                    <a:gd name="T61" fmla="*/ 119 h 137"/>
                    <a:gd name="T62" fmla="*/ 99 w 258"/>
                    <a:gd name="T63" fmla="*/ 123 h 137"/>
                    <a:gd name="T64" fmla="*/ 69 w 258"/>
                    <a:gd name="T65" fmla="*/ 125 h 137"/>
                    <a:gd name="T66" fmla="*/ 36 w 258"/>
                    <a:gd name="T67" fmla="*/ 125 h 137"/>
                    <a:gd name="T68" fmla="*/ 0 w 258"/>
                    <a:gd name="T69" fmla="*/ 120 h 137"/>
                    <a:gd name="T70" fmla="*/ 0 w 258"/>
                    <a:gd name="T71" fmla="*/ 120 h 137"/>
                    <a:gd name="T72" fmla="*/ 0 w 258"/>
                    <a:gd name="T73" fmla="*/ 133 h 13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58"/>
                    <a:gd name="T112" fmla="*/ 0 h 137"/>
                    <a:gd name="T113" fmla="*/ 258 w 258"/>
                    <a:gd name="T114" fmla="*/ 137 h 13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58" h="137">
                      <a:moveTo>
                        <a:pt x="0" y="133"/>
                      </a:moveTo>
                      <a:lnTo>
                        <a:pt x="0" y="133"/>
                      </a:lnTo>
                      <a:lnTo>
                        <a:pt x="36" y="137"/>
                      </a:lnTo>
                      <a:lnTo>
                        <a:pt x="69" y="137"/>
                      </a:lnTo>
                      <a:lnTo>
                        <a:pt x="99" y="136"/>
                      </a:lnTo>
                      <a:lnTo>
                        <a:pt x="126" y="131"/>
                      </a:lnTo>
                      <a:lnTo>
                        <a:pt x="149" y="125"/>
                      </a:lnTo>
                      <a:lnTo>
                        <a:pt x="171" y="117"/>
                      </a:lnTo>
                      <a:lnTo>
                        <a:pt x="189" y="104"/>
                      </a:lnTo>
                      <a:lnTo>
                        <a:pt x="203" y="93"/>
                      </a:lnTo>
                      <a:lnTo>
                        <a:pt x="217" y="79"/>
                      </a:lnTo>
                      <a:lnTo>
                        <a:pt x="227" y="67"/>
                      </a:lnTo>
                      <a:lnTo>
                        <a:pt x="234" y="54"/>
                      </a:lnTo>
                      <a:lnTo>
                        <a:pt x="242" y="43"/>
                      </a:lnTo>
                      <a:lnTo>
                        <a:pt x="249" y="30"/>
                      </a:lnTo>
                      <a:lnTo>
                        <a:pt x="253" y="19"/>
                      </a:lnTo>
                      <a:lnTo>
                        <a:pt x="255" y="10"/>
                      </a:lnTo>
                      <a:lnTo>
                        <a:pt x="258" y="4"/>
                      </a:lnTo>
                      <a:lnTo>
                        <a:pt x="245" y="0"/>
                      </a:lnTo>
                      <a:lnTo>
                        <a:pt x="242" y="7"/>
                      </a:lnTo>
                      <a:lnTo>
                        <a:pt x="241" y="16"/>
                      </a:lnTo>
                      <a:lnTo>
                        <a:pt x="236" y="27"/>
                      </a:lnTo>
                      <a:lnTo>
                        <a:pt x="233" y="37"/>
                      </a:lnTo>
                      <a:lnTo>
                        <a:pt x="225" y="48"/>
                      </a:lnTo>
                      <a:lnTo>
                        <a:pt x="217" y="60"/>
                      </a:lnTo>
                      <a:lnTo>
                        <a:pt x="208" y="73"/>
                      </a:lnTo>
                      <a:lnTo>
                        <a:pt x="197" y="84"/>
                      </a:lnTo>
                      <a:lnTo>
                        <a:pt x="182" y="95"/>
                      </a:lnTo>
                      <a:lnTo>
                        <a:pt x="165" y="104"/>
                      </a:lnTo>
                      <a:lnTo>
                        <a:pt x="146" y="112"/>
                      </a:lnTo>
                      <a:lnTo>
                        <a:pt x="126" y="119"/>
                      </a:lnTo>
                      <a:lnTo>
                        <a:pt x="99" y="123"/>
                      </a:lnTo>
                      <a:lnTo>
                        <a:pt x="69" y="125"/>
                      </a:lnTo>
                      <a:lnTo>
                        <a:pt x="36" y="125"/>
                      </a:lnTo>
                      <a:lnTo>
                        <a:pt x="0" y="120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3" name="Freeform 285"/>
                <p:cNvSpPr>
                  <a:spLocks/>
                </p:cNvSpPr>
                <p:nvPr/>
              </p:nvSpPr>
              <p:spPr bwMode="auto">
                <a:xfrm>
                  <a:off x="334" y="2129"/>
                  <a:ext cx="359" cy="291"/>
                </a:xfrm>
                <a:custGeom>
                  <a:avLst/>
                  <a:gdLst>
                    <a:gd name="T0" fmla="*/ 7 w 359"/>
                    <a:gd name="T1" fmla="*/ 279 h 291"/>
                    <a:gd name="T2" fmla="*/ 13 w 359"/>
                    <a:gd name="T3" fmla="*/ 285 h 291"/>
                    <a:gd name="T4" fmla="*/ 15 w 359"/>
                    <a:gd name="T5" fmla="*/ 247 h 291"/>
                    <a:gd name="T6" fmla="*/ 18 w 359"/>
                    <a:gd name="T7" fmla="*/ 212 h 291"/>
                    <a:gd name="T8" fmla="*/ 26 w 359"/>
                    <a:gd name="T9" fmla="*/ 182 h 291"/>
                    <a:gd name="T10" fmla="*/ 37 w 359"/>
                    <a:gd name="T11" fmla="*/ 153 h 291"/>
                    <a:gd name="T12" fmla="*/ 49 w 359"/>
                    <a:gd name="T13" fmla="*/ 127 h 291"/>
                    <a:gd name="T14" fmla="*/ 66 w 359"/>
                    <a:gd name="T15" fmla="*/ 104 h 291"/>
                    <a:gd name="T16" fmla="*/ 85 w 359"/>
                    <a:gd name="T17" fmla="*/ 83 h 291"/>
                    <a:gd name="T18" fmla="*/ 106 w 359"/>
                    <a:gd name="T19" fmla="*/ 64 h 291"/>
                    <a:gd name="T20" fmla="*/ 131 w 359"/>
                    <a:gd name="T21" fmla="*/ 49 h 291"/>
                    <a:gd name="T22" fmla="*/ 156 w 359"/>
                    <a:gd name="T23" fmla="*/ 38 h 291"/>
                    <a:gd name="T24" fmla="*/ 186 w 359"/>
                    <a:gd name="T25" fmla="*/ 27 h 291"/>
                    <a:gd name="T26" fmla="*/ 216 w 359"/>
                    <a:gd name="T27" fmla="*/ 19 h 291"/>
                    <a:gd name="T28" fmla="*/ 249 w 359"/>
                    <a:gd name="T29" fmla="*/ 14 h 291"/>
                    <a:gd name="T30" fmla="*/ 284 w 359"/>
                    <a:gd name="T31" fmla="*/ 12 h 291"/>
                    <a:gd name="T32" fmla="*/ 321 w 359"/>
                    <a:gd name="T33" fmla="*/ 14 h 291"/>
                    <a:gd name="T34" fmla="*/ 359 w 359"/>
                    <a:gd name="T35" fmla="*/ 19 h 291"/>
                    <a:gd name="T36" fmla="*/ 359 w 359"/>
                    <a:gd name="T37" fmla="*/ 6 h 291"/>
                    <a:gd name="T38" fmla="*/ 321 w 359"/>
                    <a:gd name="T39" fmla="*/ 1 h 291"/>
                    <a:gd name="T40" fmla="*/ 284 w 359"/>
                    <a:gd name="T41" fmla="*/ 0 h 291"/>
                    <a:gd name="T42" fmla="*/ 249 w 359"/>
                    <a:gd name="T43" fmla="*/ 1 h 291"/>
                    <a:gd name="T44" fmla="*/ 216 w 359"/>
                    <a:gd name="T45" fmla="*/ 6 h 291"/>
                    <a:gd name="T46" fmla="*/ 183 w 359"/>
                    <a:gd name="T47" fmla="*/ 14 h 291"/>
                    <a:gd name="T48" fmla="*/ 153 w 359"/>
                    <a:gd name="T49" fmla="*/ 25 h 291"/>
                    <a:gd name="T50" fmla="*/ 125 w 359"/>
                    <a:gd name="T51" fmla="*/ 39 h 291"/>
                    <a:gd name="T52" fmla="*/ 100 w 359"/>
                    <a:gd name="T53" fmla="*/ 55 h 291"/>
                    <a:gd name="T54" fmla="*/ 76 w 359"/>
                    <a:gd name="T55" fmla="*/ 74 h 291"/>
                    <a:gd name="T56" fmla="*/ 57 w 359"/>
                    <a:gd name="T57" fmla="*/ 97 h 291"/>
                    <a:gd name="T58" fmla="*/ 40 w 359"/>
                    <a:gd name="T59" fmla="*/ 121 h 291"/>
                    <a:gd name="T60" fmla="*/ 24 w 359"/>
                    <a:gd name="T61" fmla="*/ 149 h 291"/>
                    <a:gd name="T62" fmla="*/ 13 w 359"/>
                    <a:gd name="T63" fmla="*/ 179 h 291"/>
                    <a:gd name="T64" fmla="*/ 5 w 359"/>
                    <a:gd name="T65" fmla="*/ 212 h 291"/>
                    <a:gd name="T66" fmla="*/ 2 w 359"/>
                    <a:gd name="T67" fmla="*/ 247 h 291"/>
                    <a:gd name="T68" fmla="*/ 0 w 359"/>
                    <a:gd name="T69" fmla="*/ 285 h 291"/>
                    <a:gd name="T70" fmla="*/ 7 w 359"/>
                    <a:gd name="T71" fmla="*/ 291 h 291"/>
                    <a:gd name="T72" fmla="*/ 0 w 359"/>
                    <a:gd name="T73" fmla="*/ 285 h 291"/>
                    <a:gd name="T74" fmla="*/ 2 w 359"/>
                    <a:gd name="T75" fmla="*/ 290 h 291"/>
                    <a:gd name="T76" fmla="*/ 7 w 359"/>
                    <a:gd name="T77" fmla="*/ 291 h 291"/>
                    <a:gd name="T78" fmla="*/ 11 w 359"/>
                    <a:gd name="T79" fmla="*/ 290 h 291"/>
                    <a:gd name="T80" fmla="*/ 13 w 359"/>
                    <a:gd name="T81" fmla="*/ 285 h 291"/>
                    <a:gd name="T82" fmla="*/ 7 w 359"/>
                    <a:gd name="T83" fmla="*/ 279 h 29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59"/>
                    <a:gd name="T127" fmla="*/ 0 h 291"/>
                    <a:gd name="T128" fmla="*/ 359 w 359"/>
                    <a:gd name="T129" fmla="*/ 291 h 29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59" h="291">
                      <a:moveTo>
                        <a:pt x="7" y="279"/>
                      </a:moveTo>
                      <a:lnTo>
                        <a:pt x="13" y="285"/>
                      </a:lnTo>
                      <a:lnTo>
                        <a:pt x="15" y="247"/>
                      </a:lnTo>
                      <a:lnTo>
                        <a:pt x="18" y="212"/>
                      </a:lnTo>
                      <a:lnTo>
                        <a:pt x="26" y="182"/>
                      </a:lnTo>
                      <a:lnTo>
                        <a:pt x="37" y="153"/>
                      </a:lnTo>
                      <a:lnTo>
                        <a:pt x="49" y="127"/>
                      </a:lnTo>
                      <a:lnTo>
                        <a:pt x="66" y="104"/>
                      </a:lnTo>
                      <a:lnTo>
                        <a:pt x="85" y="83"/>
                      </a:lnTo>
                      <a:lnTo>
                        <a:pt x="106" y="64"/>
                      </a:lnTo>
                      <a:lnTo>
                        <a:pt x="131" y="49"/>
                      </a:lnTo>
                      <a:lnTo>
                        <a:pt x="156" y="38"/>
                      </a:lnTo>
                      <a:lnTo>
                        <a:pt x="186" y="27"/>
                      </a:lnTo>
                      <a:lnTo>
                        <a:pt x="216" y="19"/>
                      </a:lnTo>
                      <a:lnTo>
                        <a:pt x="249" y="14"/>
                      </a:lnTo>
                      <a:lnTo>
                        <a:pt x="284" y="12"/>
                      </a:lnTo>
                      <a:lnTo>
                        <a:pt x="321" y="14"/>
                      </a:lnTo>
                      <a:lnTo>
                        <a:pt x="359" y="19"/>
                      </a:lnTo>
                      <a:lnTo>
                        <a:pt x="359" y="6"/>
                      </a:lnTo>
                      <a:lnTo>
                        <a:pt x="321" y="1"/>
                      </a:lnTo>
                      <a:lnTo>
                        <a:pt x="284" y="0"/>
                      </a:lnTo>
                      <a:lnTo>
                        <a:pt x="249" y="1"/>
                      </a:lnTo>
                      <a:lnTo>
                        <a:pt x="216" y="6"/>
                      </a:lnTo>
                      <a:lnTo>
                        <a:pt x="183" y="14"/>
                      </a:lnTo>
                      <a:lnTo>
                        <a:pt x="153" y="25"/>
                      </a:lnTo>
                      <a:lnTo>
                        <a:pt x="125" y="39"/>
                      </a:lnTo>
                      <a:lnTo>
                        <a:pt x="100" y="55"/>
                      </a:lnTo>
                      <a:lnTo>
                        <a:pt x="76" y="74"/>
                      </a:lnTo>
                      <a:lnTo>
                        <a:pt x="57" y="97"/>
                      </a:lnTo>
                      <a:lnTo>
                        <a:pt x="40" y="121"/>
                      </a:lnTo>
                      <a:lnTo>
                        <a:pt x="24" y="149"/>
                      </a:lnTo>
                      <a:lnTo>
                        <a:pt x="13" y="179"/>
                      </a:lnTo>
                      <a:lnTo>
                        <a:pt x="5" y="212"/>
                      </a:lnTo>
                      <a:lnTo>
                        <a:pt x="2" y="247"/>
                      </a:lnTo>
                      <a:lnTo>
                        <a:pt x="0" y="285"/>
                      </a:lnTo>
                      <a:lnTo>
                        <a:pt x="7" y="291"/>
                      </a:lnTo>
                      <a:lnTo>
                        <a:pt x="0" y="285"/>
                      </a:lnTo>
                      <a:lnTo>
                        <a:pt x="2" y="290"/>
                      </a:lnTo>
                      <a:lnTo>
                        <a:pt x="7" y="291"/>
                      </a:lnTo>
                      <a:lnTo>
                        <a:pt x="11" y="290"/>
                      </a:lnTo>
                      <a:lnTo>
                        <a:pt x="13" y="285"/>
                      </a:lnTo>
                      <a:lnTo>
                        <a:pt x="7" y="2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4" name="Freeform 286"/>
                <p:cNvSpPr>
                  <a:spLocks/>
                </p:cNvSpPr>
                <p:nvPr/>
              </p:nvSpPr>
              <p:spPr bwMode="auto">
                <a:xfrm>
                  <a:off x="341" y="2408"/>
                  <a:ext cx="111" cy="99"/>
                </a:xfrm>
                <a:custGeom>
                  <a:avLst/>
                  <a:gdLst>
                    <a:gd name="T0" fmla="*/ 99 w 111"/>
                    <a:gd name="T1" fmla="*/ 92 h 99"/>
                    <a:gd name="T2" fmla="*/ 111 w 111"/>
                    <a:gd name="T3" fmla="*/ 89 h 99"/>
                    <a:gd name="T4" fmla="*/ 100 w 111"/>
                    <a:gd name="T5" fmla="*/ 74 h 99"/>
                    <a:gd name="T6" fmla="*/ 89 w 111"/>
                    <a:gd name="T7" fmla="*/ 59 h 99"/>
                    <a:gd name="T8" fmla="*/ 74 w 111"/>
                    <a:gd name="T9" fmla="*/ 44 h 99"/>
                    <a:gd name="T10" fmla="*/ 58 w 111"/>
                    <a:gd name="T11" fmla="*/ 31 h 99"/>
                    <a:gd name="T12" fmla="*/ 44 w 111"/>
                    <a:gd name="T13" fmla="*/ 20 h 99"/>
                    <a:gd name="T14" fmla="*/ 28 w 111"/>
                    <a:gd name="T15" fmla="*/ 11 h 99"/>
                    <a:gd name="T16" fmla="*/ 14 w 111"/>
                    <a:gd name="T17" fmla="*/ 3 h 99"/>
                    <a:gd name="T18" fmla="*/ 0 w 111"/>
                    <a:gd name="T19" fmla="*/ 0 h 99"/>
                    <a:gd name="T20" fmla="*/ 0 w 111"/>
                    <a:gd name="T21" fmla="*/ 12 h 99"/>
                    <a:gd name="T22" fmla="*/ 11 w 111"/>
                    <a:gd name="T23" fmla="*/ 15 h 99"/>
                    <a:gd name="T24" fmla="*/ 22 w 111"/>
                    <a:gd name="T25" fmla="*/ 20 h 99"/>
                    <a:gd name="T26" fmla="*/ 37 w 111"/>
                    <a:gd name="T27" fmla="*/ 29 h 99"/>
                    <a:gd name="T28" fmla="*/ 52 w 111"/>
                    <a:gd name="T29" fmla="*/ 40 h 99"/>
                    <a:gd name="T30" fmla="*/ 67 w 111"/>
                    <a:gd name="T31" fmla="*/ 53 h 99"/>
                    <a:gd name="T32" fmla="*/ 80 w 111"/>
                    <a:gd name="T33" fmla="*/ 66 h 99"/>
                    <a:gd name="T34" fmla="*/ 91 w 111"/>
                    <a:gd name="T35" fmla="*/ 80 h 99"/>
                    <a:gd name="T36" fmla="*/ 99 w 111"/>
                    <a:gd name="T37" fmla="*/ 96 h 99"/>
                    <a:gd name="T38" fmla="*/ 111 w 111"/>
                    <a:gd name="T39" fmla="*/ 92 h 99"/>
                    <a:gd name="T40" fmla="*/ 99 w 111"/>
                    <a:gd name="T41" fmla="*/ 96 h 99"/>
                    <a:gd name="T42" fmla="*/ 102 w 111"/>
                    <a:gd name="T43" fmla="*/ 99 h 99"/>
                    <a:gd name="T44" fmla="*/ 108 w 111"/>
                    <a:gd name="T45" fmla="*/ 99 h 99"/>
                    <a:gd name="T46" fmla="*/ 111 w 111"/>
                    <a:gd name="T47" fmla="*/ 94 h 99"/>
                    <a:gd name="T48" fmla="*/ 111 w 111"/>
                    <a:gd name="T49" fmla="*/ 89 h 99"/>
                    <a:gd name="T50" fmla="*/ 99 w 111"/>
                    <a:gd name="T51" fmla="*/ 92 h 9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11"/>
                    <a:gd name="T79" fmla="*/ 0 h 99"/>
                    <a:gd name="T80" fmla="*/ 111 w 111"/>
                    <a:gd name="T81" fmla="*/ 99 h 9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11" h="99">
                      <a:moveTo>
                        <a:pt x="99" y="92"/>
                      </a:moveTo>
                      <a:lnTo>
                        <a:pt x="111" y="89"/>
                      </a:lnTo>
                      <a:lnTo>
                        <a:pt x="100" y="74"/>
                      </a:lnTo>
                      <a:lnTo>
                        <a:pt x="89" y="59"/>
                      </a:lnTo>
                      <a:lnTo>
                        <a:pt x="74" y="44"/>
                      </a:lnTo>
                      <a:lnTo>
                        <a:pt x="58" y="31"/>
                      </a:lnTo>
                      <a:lnTo>
                        <a:pt x="44" y="20"/>
                      </a:lnTo>
                      <a:lnTo>
                        <a:pt x="28" y="11"/>
                      </a:lnTo>
                      <a:lnTo>
                        <a:pt x="14" y="3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1" y="15"/>
                      </a:lnTo>
                      <a:lnTo>
                        <a:pt x="22" y="20"/>
                      </a:lnTo>
                      <a:lnTo>
                        <a:pt x="37" y="29"/>
                      </a:lnTo>
                      <a:lnTo>
                        <a:pt x="52" y="40"/>
                      </a:lnTo>
                      <a:lnTo>
                        <a:pt x="67" y="53"/>
                      </a:lnTo>
                      <a:lnTo>
                        <a:pt x="80" y="66"/>
                      </a:lnTo>
                      <a:lnTo>
                        <a:pt x="91" y="80"/>
                      </a:lnTo>
                      <a:lnTo>
                        <a:pt x="99" y="96"/>
                      </a:lnTo>
                      <a:lnTo>
                        <a:pt x="111" y="92"/>
                      </a:lnTo>
                      <a:lnTo>
                        <a:pt x="99" y="96"/>
                      </a:lnTo>
                      <a:lnTo>
                        <a:pt x="102" y="99"/>
                      </a:lnTo>
                      <a:lnTo>
                        <a:pt x="108" y="99"/>
                      </a:lnTo>
                      <a:lnTo>
                        <a:pt x="111" y="94"/>
                      </a:lnTo>
                      <a:lnTo>
                        <a:pt x="111" y="89"/>
                      </a:lnTo>
                      <a:lnTo>
                        <a:pt x="99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5" name="Freeform 287"/>
                <p:cNvSpPr>
                  <a:spLocks/>
                </p:cNvSpPr>
                <p:nvPr/>
              </p:nvSpPr>
              <p:spPr bwMode="auto">
                <a:xfrm>
                  <a:off x="437" y="2220"/>
                  <a:ext cx="179" cy="280"/>
                </a:xfrm>
                <a:custGeom>
                  <a:avLst/>
                  <a:gdLst>
                    <a:gd name="T0" fmla="*/ 179 w 179"/>
                    <a:gd name="T1" fmla="*/ 0 h 280"/>
                    <a:gd name="T2" fmla="*/ 179 w 179"/>
                    <a:gd name="T3" fmla="*/ 0 h 280"/>
                    <a:gd name="T4" fmla="*/ 130 w 179"/>
                    <a:gd name="T5" fmla="*/ 16 h 280"/>
                    <a:gd name="T6" fmla="*/ 89 w 179"/>
                    <a:gd name="T7" fmla="*/ 44 h 280"/>
                    <a:gd name="T8" fmla="*/ 56 w 179"/>
                    <a:gd name="T9" fmla="*/ 80 h 280"/>
                    <a:gd name="T10" fmla="*/ 31 w 179"/>
                    <a:gd name="T11" fmla="*/ 120 h 280"/>
                    <a:gd name="T12" fmla="*/ 14 w 179"/>
                    <a:gd name="T13" fmla="*/ 164 h 280"/>
                    <a:gd name="T14" fmla="*/ 4 w 179"/>
                    <a:gd name="T15" fmla="*/ 208 h 280"/>
                    <a:gd name="T16" fmla="*/ 0 w 179"/>
                    <a:gd name="T17" fmla="*/ 247 h 280"/>
                    <a:gd name="T18" fmla="*/ 3 w 179"/>
                    <a:gd name="T19" fmla="*/ 280 h 280"/>
                    <a:gd name="T20" fmla="*/ 15 w 179"/>
                    <a:gd name="T21" fmla="*/ 280 h 280"/>
                    <a:gd name="T22" fmla="*/ 12 w 179"/>
                    <a:gd name="T23" fmla="*/ 247 h 280"/>
                    <a:gd name="T24" fmla="*/ 17 w 179"/>
                    <a:gd name="T25" fmla="*/ 208 h 280"/>
                    <a:gd name="T26" fmla="*/ 26 w 179"/>
                    <a:gd name="T27" fmla="*/ 167 h 280"/>
                    <a:gd name="T28" fmla="*/ 44 w 179"/>
                    <a:gd name="T29" fmla="*/ 126 h 280"/>
                    <a:gd name="T30" fmla="*/ 66 w 179"/>
                    <a:gd name="T31" fmla="*/ 87 h 280"/>
                    <a:gd name="T32" fmla="*/ 96 w 179"/>
                    <a:gd name="T33" fmla="*/ 54 h 280"/>
                    <a:gd name="T34" fmla="*/ 133 w 179"/>
                    <a:gd name="T35" fmla="*/ 28 h 280"/>
                    <a:gd name="T36" fmla="*/ 179 w 179"/>
                    <a:gd name="T37" fmla="*/ 13 h 280"/>
                    <a:gd name="T38" fmla="*/ 179 w 179"/>
                    <a:gd name="T39" fmla="*/ 13 h 280"/>
                    <a:gd name="T40" fmla="*/ 179 w 179"/>
                    <a:gd name="T41" fmla="*/ 0 h 28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9"/>
                    <a:gd name="T64" fmla="*/ 0 h 280"/>
                    <a:gd name="T65" fmla="*/ 179 w 179"/>
                    <a:gd name="T66" fmla="*/ 280 h 28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9" h="280">
                      <a:moveTo>
                        <a:pt x="179" y="0"/>
                      </a:moveTo>
                      <a:lnTo>
                        <a:pt x="179" y="0"/>
                      </a:lnTo>
                      <a:lnTo>
                        <a:pt x="130" y="16"/>
                      </a:lnTo>
                      <a:lnTo>
                        <a:pt x="89" y="44"/>
                      </a:lnTo>
                      <a:lnTo>
                        <a:pt x="56" y="80"/>
                      </a:lnTo>
                      <a:lnTo>
                        <a:pt x="31" y="120"/>
                      </a:lnTo>
                      <a:lnTo>
                        <a:pt x="14" y="164"/>
                      </a:lnTo>
                      <a:lnTo>
                        <a:pt x="4" y="208"/>
                      </a:lnTo>
                      <a:lnTo>
                        <a:pt x="0" y="247"/>
                      </a:lnTo>
                      <a:lnTo>
                        <a:pt x="3" y="280"/>
                      </a:lnTo>
                      <a:lnTo>
                        <a:pt x="15" y="280"/>
                      </a:lnTo>
                      <a:lnTo>
                        <a:pt x="12" y="247"/>
                      </a:lnTo>
                      <a:lnTo>
                        <a:pt x="17" y="208"/>
                      </a:lnTo>
                      <a:lnTo>
                        <a:pt x="26" y="167"/>
                      </a:lnTo>
                      <a:lnTo>
                        <a:pt x="44" y="126"/>
                      </a:lnTo>
                      <a:lnTo>
                        <a:pt x="66" y="87"/>
                      </a:lnTo>
                      <a:lnTo>
                        <a:pt x="96" y="54"/>
                      </a:lnTo>
                      <a:lnTo>
                        <a:pt x="133" y="28"/>
                      </a:lnTo>
                      <a:lnTo>
                        <a:pt x="179" y="13"/>
                      </a:lnTo>
                      <a:lnTo>
                        <a:pt x="17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6" name="Freeform 288"/>
                <p:cNvSpPr>
                  <a:spLocks/>
                </p:cNvSpPr>
                <p:nvPr/>
              </p:nvSpPr>
              <p:spPr bwMode="auto">
                <a:xfrm>
                  <a:off x="616" y="2011"/>
                  <a:ext cx="335" cy="222"/>
                </a:xfrm>
                <a:custGeom>
                  <a:avLst/>
                  <a:gdLst>
                    <a:gd name="T0" fmla="*/ 335 w 335"/>
                    <a:gd name="T1" fmla="*/ 8 h 222"/>
                    <a:gd name="T2" fmla="*/ 322 w 335"/>
                    <a:gd name="T3" fmla="*/ 6 h 222"/>
                    <a:gd name="T4" fmla="*/ 316 w 335"/>
                    <a:gd name="T5" fmla="*/ 42 h 222"/>
                    <a:gd name="T6" fmla="*/ 305 w 335"/>
                    <a:gd name="T7" fmla="*/ 75 h 222"/>
                    <a:gd name="T8" fmla="*/ 294 w 335"/>
                    <a:gd name="T9" fmla="*/ 102 h 222"/>
                    <a:gd name="T10" fmla="*/ 280 w 335"/>
                    <a:gd name="T11" fmla="*/ 124 h 222"/>
                    <a:gd name="T12" fmla="*/ 263 w 335"/>
                    <a:gd name="T13" fmla="*/ 141 h 222"/>
                    <a:gd name="T14" fmla="*/ 245 w 335"/>
                    <a:gd name="T15" fmla="*/ 157 h 222"/>
                    <a:gd name="T16" fmla="*/ 223 w 335"/>
                    <a:gd name="T17" fmla="*/ 168 h 222"/>
                    <a:gd name="T18" fmla="*/ 203 w 335"/>
                    <a:gd name="T19" fmla="*/ 178 h 222"/>
                    <a:gd name="T20" fmla="*/ 179 w 335"/>
                    <a:gd name="T21" fmla="*/ 184 h 222"/>
                    <a:gd name="T22" fmla="*/ 156 w 335"/>
                    <a:gd name="T23" fmla="*/ 190 h 222"/>
                    <a:gd name="T24" fmla="*/ 131 w 335"/>
                    <a:gd name="T25" fmla="*/ 193 h 222"/>
                    <a:gd name="T26" fmla="*/ 104 w 335"/>
                    <a:gd name="T27" fmla="*/ 197 h 222"/>
                    <a:gd name="T28" fmla="*/ 79 w 335"/>
                    <a:gd name="T29" fmla="*/ 200 h 222"/>
                    <a:gd name="T30" fmla="*/ 52 w 335"/>
                    <a:gd name="T31" fmla="*/ 201 h 222"/>
                    <a:gd name="T32" fmla="*/ 25 w 335"/>
                    <a:gd name="T33" fmla="*/ 204 h 222"/>
                    <a:gd name="T34" fmla="*/ 0 w 335"/>
                    <a:gd name="T35" fmla="*/ 209 h 222"/>
                    <a:gd name="T36" fmla="*/ 0 w 335"/>
                    <a:gd name="T37" fmla="*/ 222 h 222"/>
                    <a:gd name="T38" fmla="*/ 25 w 335"/>
                    <a:gd name="T39" fmla="*/ 217 h 222"/>
                    <a:gd name="T40" fmla="*/ 52 w 335"/>
                    <a:gd name="T41" fmla="*/ 214 h 222"/>
                    <a:gd name="T42" fmla="*/ 79 w 335"/>
                    <a:gd name="T43" fmla="*/ 212 h 222"/>
                    <a:gd name="T44" fmla="*/ 104 w 335"/>
                    <a:gd name="T45" fmla="*/ 209 h 222"/>
                    <a:gd name="T46" fmla="*/ 131 w 335"/>
                    <a:gd name="T47" fmla="*/ 206 h 222"/>
                    <a:gd name="T48" fmla="*/ 156 w 335"/>
                    <a:gd name="T49" fmla="*/ 203 h 222"/>
                    <a:gd name="T50" fmla="*/ 182 w 335"/>
                    <a:gd name="T51" fmla="*/ 197 h 222"/>
                    <a:gd name="T52" fmla="*/ 206 w 335"/>
                    <a:gd name="T53" fmla="*/ 190 h 222"/>
                    <a:gd name="T54" fmla="*/ 230 w 335"/>
                    <a:gd name="T55" fmla="*/ 181 h 222"/>
                    <a:gd name="T56" fmla="*/ 252 w 335"/>
                    <a:gd name="T57" fmla="*/ 167 h 222"/>
                    <a:gd name="T58" fmla="*/ 272 w 335"/>
                    <a:gd name="T59" fmla="*/ 151 h 222"/>
                    <a:gd name="T60" fmla="*/ 289 w 335"/>
                    <a:gd name="T61" fmla="*/ 130 h 222"/>
                    <a:gd name="T62" fmla="*/ 304 w 335"/>
                    <a:gd name="T63" fmla="*/ 108 h 222"/>
                    <a:gd name="T64" fmla="*/ 318 w 335"/>
                    <a:gd name="T65" fmla="*/ 78 h 222"/>
                    <a:gd name="T66" fmla="*/ 329 w 335"/>
                    <a:gd name="T67" fmla="*/ 45 h 222"/>
                    <a:gd name="T68" fmla="*/ 335 w 335"/>
                    <a:gd name="T69" fmla="*/ 6 h 222"/>
                    <a:gd name="T70" fmla="*/ 322 w 335"/>
                    <a:gd name="T71" fmla="*/ 4 h 222"/>
                    <a:gd name="T72" fmla="*/ 335 w 335"/>
                    <a:gd name="T73" fmla="*/ 6 h 222"/>
                    <a:gd name="T74" fmla="*/ 333 w 335"/>
                    <a:gd name="T75" fmla="*/ 1 h 222"/>
                    <a:gd name="T76" fmla="*/ 329 w 335"/>
                    <a:gd name="T77" fmla="*/ 0 h 222"/>
                    <a:gd name="T78" fmla="*/ 324 w 335"/>
                    <a:gd name="T79" fmla="*/ 1 h 222"/>
                    <a:gd name="T80" fmla="*/ 322 w 335"/>
                    <a:gd name="T81" fmla="*/ 6 h 222"/>
                    <a:gd name="T82" fmla="*/ 335 w 335"/>
                    <a:gd name="T83" fmla="*/ 8 h 22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35"/>
                    <a:gd name="T127" fmla="*/ 0 h 222"/>
                    <a:gd name="T128" fmla="*/ 335 w 335"/>
                    <a:gd name="T129" fmla="*/ 222 h 22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35" h="222">
                      <a:moveTo>
                        <a:pt x="335" y="8"/>
                      </a:moveTo>
                      <a:lnTo>
                        <a:pt x="322" y="6"/>
                      </a:lnTo>
                      <a:lnTo>
                        <a:pt x="316" y="42"/>
                      </a:lnTo>
                      <a:lnTo>
                        <a:pt x="305" y="75"/>
                      </a:lnTo>
                      <a:lnTo>
                        <a:pt x="294" y="102"/>
                      </a:lnTo>
                      <a:lnTo>
                        <a:pt x="280" y="124"/>
                      </a:lnTo>
                      <a:lnTo>
                        <a:pt x="263" y="141"/>
                      </a:lnTo>
                      <a:lnTo>
                        <a:pt x="245" y="157"/>
                      </a:lnTo>
                      <a:lnTo>
                        <a:pt x="223" y="168"/>
                      </a:lnTo>
                      <a:lnTo>
                        <a:pt x="203" y="178"/>
                      </a:lnTo>
                      <a:lnTo>
                        <a:pt x="179" y="184"/>
                      </a:lnTo>
                      <a:lnTo>
                        <a:pt x="156" y="190"/>
                      </a:lnTo>
                      <a:lnTo>
                        <a:pt x="131" y="193"/>
                      </a:lnTo>
                      <a:lnTo>
                        <a:pt x="104" y="197"/>
                      </a:lnTo>
                      <a:lnTo>
                        <a:pt x="79" y="200"/>
                      </a:lnTo>
                      <a:lnTo>
                        <a:pt x="52" y="201"/>
                      </a:lnTo>
                      <a:lnTo>
                        <a:pt x="25" y="204"/>
                      </a:lnTo>
                      <a:lnTo>
                        <a:pt x="0" y="209"/>
                      </a:lnTo>
                      <a:lnTo>
                        <a:pt x="0" y="222"/>
                      </a:lnTo>
                      <a:lnTo>
                        <a:pt x="25" y="217"/>
                      </a:lnTo>
                      <a:lnTo>
                        <a:pt x="52" y="214"/>
                      </a:lnTo>
                      <a:lnTo>
                        <a:pt x="79" y="212"/>
                      </a:lnTo>
                      <a:lnTo>
                        <a:pt x="104" y="209"/>
                      </a:lnTo>
                      <a:lnTo>
                        <a:pt x="131" y="206"/>
                      </a:lnTo>
                      <a:lnTo>
                        <a:pt x="156" y="203"/>
                      </a:lnTo>
                      <a:lnTo>
                        <a:pt x="182" y="197"/>
                      </a:lnTo>
                      <a:lnTo>
                        <a:pt x="206" y="190"/>
                      </a:lnTo>
                      <a:lnTo>
                        <a:pt x="230" y="181"/>
                      </a:lnTo>
                      <a:lnTo>
                        <a:pt x="252" y="167"/>
                      </a:lnTo>
                      <a:lnTo>
                        <a:pt x="272" y="151"/>
                      </a:lnTo>
                      <a:lnTo>
                        <a:pt x="289" y="130"/>
                      </a:lnTo>
                      <a:lnTo>
                        <a:pt x="304" y="108"/>
                      </a:lnTo>
                      <a:lnTo>
                        <a:pt x="318" y="78"/>
                      </a:lnTo>
                      <a:lnTo>
                        <a:pt x="329" y="45"/>
                      </a:lnTo>
                      <a:lnTo>
                        <a:pt x="335" y="6"/>
                      </a:lnTo>
                      <a:lnTo>
                        <a:pt x="322" y="4"/>
                      </a:lnTo>
                      <a:lnTo>
                        <a:pt x="335" y="6"/>
                      </a:lnTo>
                      <a:lnTo>
                        <a:pt x="333" y="1"/>
                      </a:lnTo>
                      <a:lnTo>
                        <a:pt x="329" y="0"/>
                      </a:lnTo>
                      <a:lnTo>
                        <a:pt x="324" y="1"/>
                      </a:lnTo>
                      <a:lnTo>
                        <a:pt x="322" y="6"/>
                      </a:lnTo>
                      <a:lnTo>
                        <a:pt x="33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7" name="Freeform 289"/>
                <p:cNvSpPr>
                  <a:spLocks/>
                </p:cNvSpPr>
                <p:nvPr/>
              </p:nvSpPr>
              <p:spPr bwMode="auto">
                <a:xfrm>
                  <a:off x="943" y="1897"/>
                  <a:ext cx="72" cy="186"/>
                </a:xfrm>
                <a:custGeom>
                  <a:avLst/>
                  <a:gdLst>
                    <a:gd name="T0" fmla="*/ 44 w 72"/>
                    <a:gd name="T1" fmla="*/ 186 h 186"/>
                    <a:gd name="T2" fmla="*/ 46 w 72"/>
                    <a:gd name="T3" fmla="*/ 166 h 186"/>
                    <a:gd name="T4" fmla="*/ 50 w 72"/>
                    <a:gd name="T5" fmla="*/ 147 h 186"/>
                    <a:gd name="T6" fmla="*/ 57 w 72"/>
                    <a:gd name="T7" fmla="*/ 128 h 186"/>
                    <a:gd name="T8" fmla="*/ 65 w 72"/>
                    <a:gd name="T9" fmla="*/ 109 h 186"/>
                    <a:gd name="T10" fmla="*/ 49 w 72"/>
                    <a:gd name="T11" fmla="*/ 88 h 186"/>
                    <a:gd name="T12" fmla="*/ 49 w 72"/>
                    <a:gd name="T13" fmla="*/ 57 h 186"/>
                    <a:gd name="T14" fmla="*/ 58 w 72"/>
                    <a:gd name="T15" fmla="*/ 25 h 186"/>
                    <a:gd name="T16" fmla="*/ 72 w 72"/>
                    <a:gd name="T17" fmla="*/ 0 h 186"/>
                    <a:gd name="T18" fmla="*/ 66 w 72"/>
                    <a:gd name="T19" fmla="*/ 7 h 186"/>
                    <a:gd name="T20" fmla="*/ 58 w 72"/>
                    <a:gd name="T21" fmla="*/ 14 h 186"/>
                    <a:gd name="T22" fmla="*/ 52 w 72"/>
                    <a:gd name="T23" fmla="*/ 21 h 186"/>
                    <a:gd name="T24" fmla="*/ 47 w 72"/>
                    <a:gd name="T25" fmla="*/ 29 h 186"/>
                    <a:gd name="T26" fmla="*/ 41 w 72"/>
                    <a:gd name="T27" fmla="*/ 35 h 186"/>
                    <a:gd name="T28" fmla="*/ 35 w 72"/>
                    <a:gd name="T29" fmla="*/ 43 h 186"/>
                    <a:gd name="T30" fmla="*/ 30 w 72"/>
                    <a:gd name="T31" fmla="*/ 51 h 186"/>
                    <a:gd name="T32" fmla="*/ 25 w 72"/>
                    <a:gd name="T33" fmla="*/ 59 h 186"/>
                    <a:gd name="T34" fmla="*/ 17 w 72"/>
                    <a:gd name="T35" fmla="*/ 74 h 186"/>
                    <a:gd name="T36" fmla="*/ 10 w 72"/>
                    <a:gd name="T37" fmla="*/ 90 h 186"/>
                    <a:gd name="T38" fmla="*/ 5 w 72"/>
                    <a:gd name="T39" fmla="*/ 106 h 186"/>
                    <a:gd name="T40" fmla="*/ 0 w 72"/>
                    <a:gd name="T41" fmla="*/ 120 h 186"/>
                    <a:gd name="T42" fmla="*/ 0 w 72"/>
                    <a:gd name="T43" fmla="*/ 144 h 186"/>
                    <a:gd name="T44" fmla="*/ 6 w 72"/>
                    <a:gd name="T45" fmla="*/ 164 h 186"/>
                    <a:gd name="T46" fmla="*/ 19 w 72"/>
                    <a:gd name="T47" fmla="*/ 178 h 186"/>
                    <a:gd name="T48" fmla="*/ 44 w 72"/>
                    <a:gd name="T49" fmla="*/ 186 h 18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2"/>
                    <a:gd name="T76" fmla="*/ 0 h 186"/>
                    <a:gd name="T77" fmla="*/ 72 w 72"/>
                    <a:gd name="T78" fmla="*/ 186 h 18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2" h="186">
                      <a:moveTo>
                        <a:pt x="44" y="186"/>
                      </a:moveTo>
                      <a:lnTo>
                        <a:pt x="46" y="166"/>
                      </a:lnTo>
                      <a:lnTo>
                        <a:pt x="50" y="147"/>
                      </a:lnTo>
                      <a:lnTo>
                        <a:pt x="57" y="128"/>
                      </a:lnTo>
                      <a:lnTo>
                        <a:pt x="65" y="109"/>
                      </a:lnTo>
                      <a:lnTo>
                        <a:pt x="49" y="88"/>
                      </a:lnTo>
                      <a:lnTo>
                        <a:pt x="49" y="57"/>
                      </a:lnTo>
                      <a:lnTo>
                        <a:pt x="58" y="25"/>
                      </a:lnTo>
                      <a:lnTo>
                        <a:pt x="72" y="0"/>
                      </a:lnTo>
                      <a:lnTo>
                        <a:pt x="66" y="7"/>
                      </a:lnTo>
                      <a:lnTo>
                        <a:pt x="58" y="14"/>
                      </a:lnTo>
                      <a:lnTo>
                        <a:pt x="52" y="21"/>
                      </a:lnTo>
                      <a:lnTo>
                        <a:pt x="47" y="29"/>
                      </a:lnTo>
                      <a:lnTo>
                        <a:pt x="41" y="35"/>
                      </a:lnTo>
                      <a:lnTo>
                        <a:pt x="35" y="43"/>
                      </a:lnTo>
                      <a:lnTo>
                        <a:pt x="30" y="51"/>
                      </a:lnTo>
                      <a:lnTo>
                        <a:pt x="25" y="59"/>
                      </a:lnTo>
                      <a:lnTo>
                        <a:pt x="17" y="74"/>
                      </a:lnTo>
                      <a:lnTo>
                        <a:pt x="10" y="90"/>
                      </a:lnTo>
                      <a:lnTo>
                        <a:pt x="5" y="106"/>
                      </a:lnTo>
                      <a:lnTo>
                        <a:pt x="0" y="120"/>
                      </a:lnTo>
                      <a:lnTo>
                        <a:pt x="0" y="144"/>
                      </a:lnTo>
                      <a:lnTo>
                        <a:pt x="6" y="164"/>
                      </a:lnTo>
                      <a:lnTo>
                        <a:pt x="19" y="178"/>
                      </a:lnTo>
                      <a:lnTo>
                        <a:pt x="44" y="186"/>
                      </a:lnTo>
                      <a:close/>
                    </a:path>
                  </a:pathLst>
                </a:custGeom>
                <a:solidFill>
                  <a:srgbClr val="BF00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8" name="Freeform 290"/>
                <p:cNvSpPr>
                  <a:spLocks/>
                </p:cNvSpPr>
                <p:nvPr/>
              </p:nvSpPr>
              <p:spPr bwMode="auto">
                <a:xfrm>
                  <a:off x="981" y="2000"/>
                  <a:ext cx="31" cy="83"/>
                </a:xfrm>
                <a:custGeom>
                  <a:avLst/>
                  <a:gdLst>
                    <a:gd name="T0" fmla="*/ 23 w 31"/>
                    <a:gd name="T1" fmla="*/ 11 h 83"/>
                    <a:gd name="T2" fmla="*/ 22 w 31"/>
                    <a:gd name="T3" fmla="*/ 3 h 83"/>
                    <a:gd name="T4" fmla="*/ 12 w 31"/>
                    <a:gd name="T5" fmla="*/ 23 h 83"/>
                    <a:gd name="T6" fmla="*/ 6 w 31"/>
                    <a:gd name="T7" fmla="*/ 42 h 83"/>
                    <a:gd name="T8" fmla="*/ 1 w 31"/>
                    <a:gd name="T9" fmla="*/ 63 h 83"/>
                    <a:gd name="T10" fmla="*/ 0 w 31"/>
                    <a:gd name="T11" fmla="*/ 83 h 83"/>
                    <a:gd name="T12" fmla="*/ 12 w 31"/>
                    <a:gd name="T13" fmla="*/ 83 h 83"/>
                    <a:gd name="T14" fmla="*/ 14 w 31"/>
                    <a:gd name="T15" fmla="*/ 63 h 83"/>
                    <a:gd name="T16" fmla="*/ 19 w 31"/>
                    <a:gd name="T17" fmla="*/ 45 h 83"/>
                    <a:gd name="T18" fmla="*/ 25 w 31"/>
                    <a:gd name="T19" fmla="*/ 26 h 83"/>
                    <a:gd name="T20" fmla="*/ 31 w 31"/>
                    <a:gd name="T21" fmla="*/ 9 h 83"/>
                    <a:gd name="T22" fmla="*/ 30 w 31"/>
                    <a:gd name="T23" fmla="*/ 1 h 83"/>
                    <a:gd name="T24" fmla="*/ 31 w 31"/>
                    <a:gd name="T25" fmla="*/ 9 h 83"/>
                    <a:gd name="T26" fmla="*/ 31 w 31"/>
                    <a:gd name="T27" fmla="*/ 4 h 83"/>
                    <a:gd name="T28" fmla="*/ 30 w 31"/>
                    <a:gd name="T29" fmla="*/ 1 h 83"/>
                    <a:gd name="T30" fmla="*/ 25 w 31"/>
                    <a:gd name="T31" fmla="*/ 0 h 83"/>
                    <a:gd name="T32" fmla="*/ 22 w 31"/>
                    <a:gd name="T33" fmla="*/ 3 h 83"/>
                    <a:gd name="T34" fmla="*/ 23 w 31"/>
                    <a:gd name="T35" fmla="*/ 11 h 8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1"/>
                    <a:gd name="T55" fmla="*/ 0 h 83"/>
                    <a:gd name="T56" fmla="*/ 31 w 31"/>
                    <a:gd name="T57" fmla="*/ 83 h 8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1" h="83">
                      <a:moveTo>
                        <a:pt x="23" y="11"/>
                      </a:moveTo>
                      <a:lnTo>
                        <a:pt x="22" y="3"/>
                      </a:lnTo>
                      <a:lnTo>
                        <a:pt x="12" y="23"/>
                      </a:lnTo>
                      <a:lnTo>
                        <a:pt x="6" y="42"/>
                      </a:lnTo>
                      <a:lnTo>
                        <a:pt x="1" y="63"/>
                      </a:lnTo>
                      <a:lnTo>
                        <a:pt x="0" y="83"/>
                      </a:lnTo>
                      <a:lnTo>
                        <a:pt x="12" y="83"/>
                      </a:lnTo>
                      <a:lnTo>
                        <a:pt x="14" y="63"/>
                      </a:lnTo>
                      <a:lnTo>
                        <a:pt x="19" y="45"/>
                      </a:lnTo>
                      <a:lnTo>
                        <a:pt x="25" y="26"/>
                      </a:lnTo>
                      <a:lnTo>
                        <a:pt x="31" y="9"/>
                      </a:lnTo>
                      <a:lnTo>
                        <a:pt x="30" y="1"/>
                      </a:lnTo>
                      <a:lnTo>
                        <a:pt x="31" y="9"/>
                      </a:lnTo>
                      <a:lnTo>
                        <a:pt x="31" y="4"/>
                      </a:lnTo>
                      <a:lnTo>
                        <a:pt x="30" y="1"/>
                      </a:lnTo>
                      <a:lnTo>
                        <a:pt x="25" y="0"/>
                      </a:lnTo>
                      <a:lnTo>
                        <a:pt x="22" y="3"/>
                      </a:lnTo>
                      <a:lnTo>
                        <a:pt x="23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9" name="Freeform 291"/>
                <p:cNvSpPr>
                  <a:spLocks/>
                </p:cNvSpPr>
                <p:nvPr/>
              </p:nvSpPr>
              <p:spPr bwMode="auto">
                <a:xfrm>
                  <a:off x="986" y="1891"/>
                  <a:ext cx="34" cy="120"/>
                </a:xfrm>
                <a:custGeom>
                  <a:avLst/>
                  <a:gdLst>
                    <a:gd name="T0" fmla="*/ 34 w 34"/>
                    <a:gd name="T1" fmla="*/ 11 h 120"/>
                    <a:gd name="T2" fmla="*/ 25 w 34"/>
                    <a:gd name="T3" fmla="*/ 3 h 120"/>
                    <a:gd name="T4" fmla="*/ 9 w 34"/>
                    <a:gd name="T5" fmla="*/ 30 h 120"/>
                    <a:gd name="T6" fmla="*/ 0 w 34"/>
                    <a:gd name="T7" fmla="*/ 63 h 120"/>
                    <a:gd name="T8" fmla="*/ 0 w 34"/>
                    <a:gd name="T9" fmla="*/ 96 h 120"/>
                    <a:gd name="T10" fmla="*/ 18 w 34"/>
                    <a:gd name="T11" fmla="*/ 120 h 120"/>
                    <a:gd name="T12" fmla="*/ 25 w 34"/>
                    <a:gd name="T13" fmla="*/ 110 h 120"/>
                    <a:gd name="T14" fmla="*/ 12 w 34"/>
                    <a:gd name="T15" fmla="*/ 93 h 120"/>
                    <a:gd name="T16" fmla="*/ 12 w 34"/>
                    <a:gd name="T17" fmla="*/ 63 h 120"/>
                    <a:gd name="T18" fmla="*/ 22 w 34"/>
                    <a:gd name="T19" fmla="*/ 33 h 120"/>
                    <a:gd name="T20" fmla="*/ 34 w 34"/>
                    <a:gd name="T21" fmla="*/ 9 h 120"/>
                    <a:gd name="T22" fmla="*/ 25 w 34"/>
                    <a:gd name="T23" fmla="*/ 2 h 120"/>
                    <a:gd name="T24" fmla="*/ 34 w 34"/>
                    <a:gd name="T25" fmla="*/ 9 h 120"/>
                    <a:gd name="T26" fmla="*/ 34 w 34"/>
                    <a:gd name="T27" fmla="*/ 5 h 120"/>
                    <a:gd name="T28" fmla="*/ 33 w 34"/>
                    <a:gd name="T29" fmla="*/ 2 h 120"/>
                    <a:gd name="T30" fmla="*/ 28 w 34"/>
                    <a:gd name="T31" fmla="*/ 0 h 120"/>
                    <a:gd name="T32" fmla="*/ 25 w 34"/>
                    <a:gd name="T33" fmla="*/ 3 h 120"/>
                    <a:gd name="T34" fmla="*/ 34 w 34"/>
                    <a:gd name="T35" fmla="*/ 11 h 12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4"/>
                    <a:gd name="T55" fmla="*/ 0 h 120"/>
                    <a:gd name="T56" fmla="*/ 34 w 34"/>
                    <a:gd name="T57" fmla="*/ 120 h 12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4" h="120">
                      <a:moveTo>
                        <a:pt x="34" y="11"/>
                      </a:moveTo>
                      <a:lnTo>
                        <a:pt x="25" y="3"/>
                      </a:lnTo>
                      <a:lnTo>
                        <a:pt x="9" y="30"/>
                      </a:lnTo>
                      <a:lnTo>
                        <a:pt x="0" y="63"/>
                      </a:lnTo>
                      <a:lnTo>
                        <a:pt x="0" y="96"/>
                      </a:lnTo>
                      <a:lnTo>
                        <a:pt x="18" y="120"/>
                      </a:lnTo>
                      <a:lnTo>
                        <a:pt x="25" y="110"/>
                      </a:lnTo>
                      <a:lnTo>
                        <a:pt x="12" y="93"/>
                      </a:lnTo>
                      <a:lnTo>
                        <a:pt x="12" y="63"/>
                      </a:lnTo>
                      <a:lnTo>
                        <a:pt x="22" y="33"/>
                      </a:lnTo>
                      <a:lnTo>
                        <a:pt x="34" y="9"/>
                      </a:lnTo>
                      <a:lnTo>
                        <a:pt x="25" y="2"/>
                      </a:lnTo>
                      <a:lnTo>
                        <a:pt x="34" y="9"/>
                      </a:lnTo>
                      <a:lnTo>
                        <a:pt x="34" y="5"/>
                      </a:lnTo>
                      <a:lnTo>
                        <a:pt x="33" y="2"/>
                      </a:lnTo>
                      <a:lnTo>
                        <a:pt x="28" y="0"/>
                      </a:lnTo>
                      <a:lnTo>
                        <a:pt x="25" y="3"/>
                      </a:lnTo>
                      <a:lnTo>
                        <a:pt x="3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0" name="Freeform 292"/>
                <p:cNvSpPr>
                  <a:spLocks/>
                </p:cNvSpPr>
                <p:nvPr/>
              </p:nvSpPr>
              <p:spPr bwMode="auto">
                <a:xfrm>
                  <a:off x="964" y="1893"/>
                  <a:ext cx="56" cy="66"/>
                </a:xfrm>
                <a:custGeom>
                  <a:avLst/>
                  <a:gdLst>
                    <a:gd name="T0" fmla="*/ 9 w 56"/>
                    <a:gd name="T1" fmla="*/ 66 h 66"/>
                    <a:gd name="T2" fmla="*/ 9 w 56"/>
                    <a:gd name="T3" fmla="*/ 66 h 66"/>
                    <a:gd name="T4" fmla="*/ 14 w 56"/>
                    <a:gd name="T5" fmla="*/ 58 h 66"/>
                    <a:gd name="T6" fmla="*/ 18 w 56"/>
                    <a:gd name="T7" fmla="*/ 50 h 66"/>
                    <a:gd name="T8" fmla="*/ 25 w 56"/>
                    <a:gd name="T9" fmla="*/ 42 h 66"/>
                    <a:gd name="T10" fmla="*/ 31 w 56"/>
                    <a:gd name="T11" fmla="*/ 36 h 66"/>
                    <a:gd name="T12" fmla="*/ 36 w 56"/>
                    <a:gd name="T13" fmla="*/ 28 h 66"/>
                    <a:gd name="T14" fmla="*/ 42 w 56"/>
                    <a:gd name="T15" fmla="*/ 23 h 66"/>
                    <a:gd name="T16" fmla="*/ 50 w 56"/>
                    <a:gd name="T17" fmla="*/ 15 h 66"/>
                    <a:gd name="T18" fmla="*/ 56 w 56"/>
                    <a:gd name="T19" fmla="*/ 9 h 66"/>
                    <a:gd name="T20" fmla="*/ 47 w 56"/>
                    <a:gd name="T21" fmla="*/ 0 h 66"/>
                    <a:gd name="T22" fmla="*/ 40 w 56"/>
                    <a:gd name="T23" fmla="*/ 6 h 66"/>
                    <a:gd name="T24" fmla="*/ 33 w 56"/>
                    <a:gd name="T25" fmla="*/ 14 h 66"/>
                    <a:gd name="T26" fmla="*/ 26 w 56"/>
                    <a:gd name="T27" fmla="*/ 22 h 66"/>
                    <a:gd name="T28" fmla="*/ 22 w 56"/>
                    <a:gd name="T29" fmla="*/ 29 h 66"/>
                    <a:gd name="T30" fmla="*/ 15 w 56"/>
                    <a:gd name="T31" fmla="*/ 36 h 66"/>
                    <a:gd name="T32" fmla="*/ 9 w 56"/>
                    <a:gd name="T33" fmla="*/ 44 h 66"/>
                    <a:gd name="T34" fmla="*/ 4 w 56"/>
                    <a:gd name="T35" fmla="*/ 52 h 66"/>
                    <a:gd name="T36" fmla="*/ 0 w 56"/>
                    <a:gd name="T37" fmla="*/ 59 h 66"/>
                    <a:gd name="T38" fmla="*/ 0 w 56"/>
                    <a:gd name="T39" fmla="*/ 59 h 66"/>
                    <a:gd name="T40" fmla="*/ 9 w 56"/>
                    <a:gd name="T41" fmla="*/ 66 h 6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6"/>
                    <a:gd name="T64" fmla="*/ 0 h 66"/>
                    <a:gd name="T65" fmla="*/ 56 w 56"/>
                    <a:gd name="T66" fmla="*/ 66 h 6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6" h="66">
                      <a:moveTo>
                        <a:pt x="9" y="66"/>
                      </a:moveTo>
                      <a:lnTo>
                        <a:pt x="9" y="66"/>
                      </a:lnTo>
                      <a:lnTo>
                        <a:pt x="14" y="58"/>
                      </a:lnTo>
                      <a:lnTo>
                        <a:pt x="18" y="50"/>
                      </a:lnTo>
                      <a:lnTo>
                        <a:pt x="25" y="42"/>
                      </a:lnTo>
                      <a:lnTo>
                        <a:pt x="31" y="36"/>
                      </a:lnTo>
                      <a:lnTo>
                        <a:pt x="36" y="28"/>
                      </a:lnTo>
                      <a:lnTo>
                        <a:pt x="42" y="23"/>
                      </a:lnTo>
                      <a:lnTo>
                        <a:pt x="50" y="15"/>
                      </a:lnTo>
                      <a:lnTo>
                        <a:pt x="56" y="9"/>
                      </a:lnTo>
                      <a:lnTo>
                        <a:pt x="47" y="0"/>
                      </a:lnTo>
                      <a:lnTo>
                        <a:pt x="40" y="6"/>
                      </a:lnTo>
                      <a:lnTo>
                        <a:pt x="33" y="14"/>
                      </a:lnTo>
                      <a:lnTo>
                        <a:pt x="26" y="22"/>
                      </a:lnTo>
                      <a:lnTo>
                        <a:pt x="22" y="29"/>
                      </a:lnTo>
                      <a:lnTo>
                        <a:pt x="15" y="36"/>
                      </a:lnTo>
                      <a:lnTo>
                        <a:pt x="9" y="44"/>
                      </a:lnTo>
                      <a:lnTo>
                        <a:pt x="4" y="52"/>
                      </a:lnTo>
                      <a:lnTo>
                        <a:pt x="0" y="59"/>
                      </a:lnTo>
                      <a:lnTo>
                        <a:pt x="9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1" name="Freeform 293"/>
                <p:cNvSpPr>
                  <a:spLocks/>
                </p:cNvSpPr>
                <p:nvPr/>
              </p:nvSpPr>
              <p:spPr bwMode="auto">
                <a:xfrm>
                  <a:off x="937" y="1952"/>
                  <a:ext cx="36" cy="71"/>
                </a:xfrm>
                <a:custGeom>
                  <a:avLst/>
                  <a:gdLst>
                    <a:gd name="T0" fmla="*/ 12 w 36"/>
                    <a:gd name="T1" fmla="*/ 65 h 71"/>
                    <a:gd name="T2" fmla="*/ 12 w 36"/>
                    <a:gd name="T3" fmla="*/ 67 h 71"/>
                    <a:gd name="T4" fmla="*/ 17 w 36"/>
                    <a:gd name="T5" fmla="*/ 52 h 71"/>
                    <a:gd name="T6" fmla="*/ 22 w 36"/>
                    <a:gd name="T7" fmla="*/ 37 h 71"/>
                    <a:gd name="T8" fmla="*/ 30 w 36"/>
                    <a:gd name="T9" fmla="*/ 22 h 71"/>
                    <a:gd name="T10" fmla="*/ 36 w 36"/>
                    <a:gd name="T11" fmla="*/ 7 h 71"/>
                    <a:gd name="T12" fmla="*/ 27 w 36"/>
                    <a:gd name="T13" fmla="*/ 0 h 71"/>
                    <a:gd name="T14" fmla="*/ 17 w 36"/>
                    <a:gd name="T15" fmla="*/ 16 h 71"/>
                    <a:gd name="T16" fmla="*/ 9 w 36"/>
                    <a:gd name="T17" fmla="*/ 33 h 71"/>
                    <a:gd name="T18" fmla="*/ 5 w 36"/>
                    <a:gd name="T19" fmla="*/ 49 h 71"/>
                    <a:gd name="T20" fmla="*/ 0 w 36"/>
                    <a:gd name="T21" fmla="*/ 63 h 71"/>
                    <a:gd name="T22" fmla="*/ 0 w 36"/>
                    <a:gd name="T23" fmla="*/ 65 h 71"/>
                    <a:gd name="T24" fmla="*/ 0 w 36"/>
                    <a:gd name="T25" fmla="*/ 63 h 71"/>
                    <a:gd name="T26" fmla="*/ 1 w 36"/>
                    <a:gd name="T27" fmla="*/ 68 h 71"/>
                    <a:gd name="T28" fmla="*/ 5 w 36"/>
                    <a:gd name="T29" fmla="*/ 71 h 71"/>
                    <a:gd name="T30" fmla="*/ 9 w 36"/>
                    <a:gd name="T31" fmla="*/ 70 h 71"/>
                    <a:gd name="T32" fmla="*/ 12 w 36"/>
                    <a:gd name="T33" fmla="*/ 67 h 71"/>
                    <a:gd name="T34" fmla="*/ 12 w 36"/>
                    <a:gd name="T35" fmla="*/ 65 h 7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6"/>
                    <a:gd name="T55" fmla="*/ 0 h 71"/>
                    <a:gd name="T56" fmla="*/ 36 w 36"/>
                    <a:gd name="T57" fmla="*/ 71 h 7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6" h="71">
                      <a:moveTo>
                        <a:pt x="12" y="65"/>
                      </a:moveTo>
                      <a:lnTo>
                        <a:pt x="12" y="67"/>
                      </a:lnTo>
                      <a:lnTo>
                        <a:pt x="17" y="52"/>
                      </a:lnTo>
                      <a:lnTo>
                        <a:pt x="22" y="37"/>
                      </a:lnTo>
                      <a:lnTo>
                        <a:pt x="30" y="22"/>
                      </a:lnTo>
                      <a:lnTo>
                        <a:pt x="36" y="7"/>
                      </a:lnTo>
                      <a:lnTo>
                        <a:pt x="27" y="0"/>
                      </a:lnTo>
                      <a:lnTo>
                        <a:pt x="17" y="16"/>
                      </a:lnTo>
                      <a:lnTo>
                        <a:pt x="9" y="33"/>
                      </a:lnTo>
                      <a:lnTo>
                        <a:pt x="5" y="49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3"/>
                      </a:lnTo>
                      <a:lnTo>
                        <a:pt x="1" y="68"/>
                      </a:lnTo>
                      <a:lnTo>
                        <a:pt x="5" y="71"/>
                      </a:lnTo>
                      <a:lnTo>
                        <a:pt x="9" y="70"/>
                      </a:lnTo>
                      <a:lnTo>
                        <a:pt x="12" y="67"/>
                      </a:lnTo>
                      <a:lnTo>
                        <a:pt x="12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2" name="Freeform 294"/>
                <p:cNvSpPr>
                  <a:spLocks/>
                </p:cNvSpPr>
                <p:nvPr/>
              </p:nvSpPr>
              <p:spPr bwMode="auto">
                <a:xfrm>
                  <a:off x="937" y="2017"/>
                  <a:ext cx="56" cy="72"/>
                </a:xfrm>
                <a:custGeom>
                  <a:avLst/>
                  <a:gdLst>
                    <a:gd name="T0" fmla="*/ 44 w 56"/>
                    <a:gd name="T1" fmla="*/ 66 h 72"/>
                    <a:gd name="T2" fmla="*/ 50 w 56"/>
                    <a:gd name="T3" fmla="*/ 60 h 72"/>
                    <a:gd name="T4" fmla="*/ 28 w 56"/>
                    <a:gd name="T5" fmla="*/ 54 h 72"/>
                    <a:gd name="T6" fmla="*/ 17 w 56"/>
                    <a:gd name="T7" fmla="*/ 41 h 72"/>
                    <a:gd name="T8" fmla="*/ 12 w 56"/>
                    <a:gd name="T9" fmla="*/ 24 h 72"/>
                    <a:gd name="T10" fmla="*/ 12 w 56"/>
                    <a:gd name="T11" fmla="*/ 0 h 72"/>
                    <a:gd name="T12" fmla="*/ 0 w 56"/>
                    <a:gd name="T13" fmla="*/ 0 h 72"/>
                    <a:gd name="T14" fmla="*/ 0 w 56"/>
                    <a:gd name="T15" fmla="*/ 24 h 72"/>
                    <a:gd name="T16" fmla="*/ 8 w 56"/>
                    <a:gd name="T17" fmla="*/ 47 h 72"/>
                    <a:gd name="T18" fmla="*/ 22 w 56"/>
                    <a:gd name="T19" fmla="*/ 63 h 72"/>
                    <a:gd name="T20" fmla="*/ 50 w 56"/>
                    <a:gd name="T21" fmla="*/ 72 h 72"/>
                    <a:gd name="T22" fmla="*/ 56 w 56"/>
                    <a:gd name="T23" fmla="*/ 66 h 72"/>
                    <a:gd name="T24" fmla="*/ 50 w 56"/>
                    <a:gd name="T25" fmla="*/ 72 h 72"/>
                    <a:gd name="T26" fmla="*/ 55 w 56"/>
                    <a:gd name="T27" fmla="*/ 71 h 72"/>
                    <a:gd name="T28" fmla="*/ 56 w 56"/>
                    <a:gd name="T29" fmla="*/ 66 h 72"/>
                    <a:gd name="T30" fmla="*/ 55 w 56"/>
                    <a:gd name="T31" fmla="*/ 61 h 72"/>
                    <a:gd name="T32" fmla="*/ 50 w 56"/>
                    <a:gd name="T33" fmla="*/ 60 h 72"/>
                    <a:gd name="T34" fmla="*/ 44 w 56"/>
                    <a:gd name="T35" fmla="*/ 66 h 7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6"/>
                    <a:gd name="T55" fmla="*/ 0 h 72"/>
                    <a:gd name="T56" fmla="*/ 56 w 56"/>
                    <a:gd name="T57" fmla="*/ 72 h 7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6" h="72">
                      <a:moveTo>
                        <a:pt x="44" y="66"/>
                      </a:moveTo>
                      <a:lnTo>
                        <a:pt x="50" y="60"/>
                      </a:lnTo>
                      <a:lnTo>
                        <a:pt x="28" y="54"/>
                      </a:lnTo>
                      <a:lnTo>
                        <a:pt x="17" y="41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8" y="47"/>
                      </a:lnTo>
                      <a:lnTo>
                        <a:pt x="22" y="63"/>
                      </a:lnTo>
                      <a:lnTo>
                        <a:pt x="50" y="72"/>
                      </a:lnTo>
                      <a:lnTo>
                        <a:pt x="56" y="66"/>
                      </a:lnTo>
                      <a:lnTo>
                        <a:pt x="50" y="72"/>
                      </a:lnTo>
                      <a:lnTo>
                        <a:pt x="55" y="71"/>
                      </a:lnTo>
                      <a:lnTo>
                        <a:pt x="56" y="66"/>
                      </a:lnTo>
                      <a:lnTo>
                        <a:pt x="55" y="61"/>
                      </a:lnTo>
                      <a:lnTo>
                        <a:pt x="50" y="60"/>
                      </a:lnTo>
                      <a:lnTo>
                        <a:pt x="44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3" name="Freeform 295"/>
                <p:cNvSpPr>
                  <a:spLocks/>
                </p:cNvSpPr>
                <p:nvPr/>
              </p:nvSpPr>
              <p:spPr bwMode="auto">
                <a:xfrm>
                  <a:off x="1071" y="1798"/>
                  <a:ext cx="149" cy="129"/>
                </a:xfrm>
                <a:custGeom>
                  <a:avLst/>
                  <a:gdLst>
                    <a:gd name="T0" fmla="*/ 3 w 149"/>
                    <a:gd name="T1" fmla="*/ 129 h 129"/>
                    <a:gd name="T2" fmla="*/ 14 w 149"/>
                    <a:gd name="T3" fmla="*/ 120 h 129"/>
                    <a:gd name="T4" fmla="*/ 26 w 149"/>
                    <a:gd name="T5" fmla="*/ 110 h 129"/>
                    <a:gd name="T6" fmla="*/ 37 w 149"/>
                    <a:gd name="T7" fmla="*/ 102 h 129"/>
                    <a:gd name="T8" fmla="*/ 50 w 149"/>
                    <a:gd name="T9" fmla="*/ 93 h 129"/>
                    <a:gd name="T10" fmla="*/ 62 w 149"/>
                    <a:gd name="T11" fmla="*/ 87 h 129"/>
                    <a:gd name="T12" fmla="*/ 75 w 149"/>
                    <a:gd name="T13" fmla="*/ 79 h 129"/>
                    <a:gd name="T14" fmla="*/ 88 w 149"/>
                    <a:gd name="T15" fmla="*/ 72 h 129"/>
                    <a:gd name="T16" fmla="*/ 100 w 149"/>
                    <a:gd name="T17" fmla="*/ 66 h 129"/>
                    <a:gd name="T18" fmla="*/ 100 w 149"/>
                    <a:gd name="T19" fmla="*/ 57 h 129"/>
                    <a:gd name="T20" fmla="*/ 103 w 149"/>
                    <a:gd name="T21" fmla="*/ 47 h 129"/>
                    <a:gd name="T22" fmla="*/ 106 w 149"/>
                    <a:gd name="T23" fmla="*/ 38 h 129"/>
                    <a:gd name="T24" fmla="*/ 113 w 149"/>
                    <a:gd name="T25" fmla="*/ 28 h 129"/>
                    <a:gd name="T26" fmla="*/ 121 w 149"/>
                    <a:gd name="T27" fmla="*/ 19 h 129"/>
                    <a:gd name="T28" fmla="*/ 130 w 149"/>
                    <a:gd name="T29" fmla="*/ 11 h 129"/>
                    <a:gd name="T30" fmla="*/ 139 w 149"/>
                    <a:gd name="T31" fmla="*/ 5 h 129"/>
                    <a:gd name="T32" fmla="*/ 149 w 149"/>
                    <a:gd name="T33" fmla="*/ 0 h 129"/>
                    <a:gd name="T34" fmla="*/ 135 w 149"/>
                    <a:gd name="T35" fmla="*/ 0 h 129"/>
                    <a:gd name="T36" fmla="*/ 121 w 149"/>
                    <a:gd name="T37" fmla="*/ 2 h 129"/>
                    <a:gd name="T38" fmla="*/ 106 w 149"/>
                    <a:gd name="T39" fmla="*/ 3 h 129"/>
                    <a:gd name="T40" fmla="*/ 92 w 149"/>
                    <a:gd name="T41" fmla="*/ 8 h 129"/>
                    <a:gd name="T42" fmla="*/ 78 w 149"/>
                    <a:gd name="T43" fmla="*/ 13 h 129"/>
                    <a:gd name="T44" fmla="*/ 64 w 149"/>
                    <a:gd name="T45" fmla="*/ 17 h 129"/>
                    <a:gd name="T46" fmla="*/ 50 w 149"/>
                    <a:gd name="T47" fmla="*/ 24 h 129"/>
                    <a:gd name="T48" fmla="*/ 36 w 149"/>
                    <a:gd name="T49" fmla="*/ 32 h 129"/>
                    <a:gd name="T50" fmla="*/ 28 w 149"/>
                    <a:gd name="T51" fmla="*/ 41 h 129"/>
                    <a:gd name="T52" fmla="*/ 20 w 149"/>
                    <a:gd name="T53" fmla="*/ 50 h 129"/>
                    <a:gd name="T54" fmla="*/ 12 w 149"/>
                    <a:gd name="T55" fmla="*/ 63 h 129"/>
                    <a:gd name="T56" fmla="*/ 6 w 149"/>
                    <a:gd name="T57" fmla="*/ 76 h 129"/>
                    <a:gd name="T58" fmla="*/ 1 w 149"/>
                    <a:gd name="T59" fmla="*/ 88 h 129"/>
                    <a:gd name="T60" fmla="*/ 0 w 149"/>
                    <a:gd name="T61" fmla="*/ 102 h 129"/>
                    <a:gd name="T62" fmla="*/ 0 w 149"/>
                    <a:gd name="T63" fmla="*/ 117 h 129"/>
                    <a:gd name="T64" fmla="*/ 3 w 149"/>
                    <a:gd name="T65" fmla="*/ 129 h 1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9"/>
                    <a:gd name="T100" fmla="*/ 0 h 129"/>
                    <a:gd name="T101" fmla="*/ 149 w 149"/>
                    <a:gd name="T102" fmla="*/ 129 h 12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9" h="129">
                      <a:moveTo>
                        <a:pt x="3" y="129"/>
                      </a:moveTo>
                      <a:lnTo>
                        <a:pt x="14" y="120"/>
                      </a:lnTo>
                      <a:lnTo>
                        <a:pt x="26" y="110"/>
                      </a:lnTo>
                      <a:lnTo>
                        <a:pt x="37" y="102"/>
                      </a:lnTo>
                      <a:lnTo>
                        <a:pt x="50" y="93"/>
                      </a:lnTo>
                      <a:lnTo>
                        <a:pt x="62" y="87"/>
                      </a:lnTo>
                      <a:lnTo>
                        <a:pt x="75" y="79"/>
                      </a:lnTo>
                      <a:lnTo>
                        <a:pt x="88" y="72"/>
                      </a:lnTo>
                      <a:lnTo>
                        <a:pt x="100" y="66"/>
                      </a:lnTo>
                      <a:lnTo>
                        <a:pt x="100" y="57"/>
                      </a:lnTo>
                      <a:lnTo>
                        <a:pt x="103" y="47"/>
                      </a:lnTo>
                      <a:lnTo>
                        <a:pt x="106" y="38"/>
                      </a:lnTo>
                      <a:lnTo>
                        <a:pt x="113" y="28"/>
                      </a:lnTo>
                      <a:lnTo>
                        <a:pt x="121" y="19"/>
                      </a:lnTo>
                      <a:lnTo>
                        <a:pt x="130" y="11"/>
                      </a:lnTo>
                      <a:lnTo>
                        <a:pt x="139" y="5"/>
                      </a:lnTo>
                      <a:lnTo>
                        <a:pt x="149" y="0"/>
                      </a:lnTo>
                      <a:lnTo>
                        <a:pt x="135" y="0"/>
                      </a:lnTo>
                      <a:lnTo>
                        <a:pt x="121" y="2"/>
                      </a:lnTo>
                      <a:lnTo>
                        <a:pt x="106" y="3"/>
                      </a:lnTo>
                      <a:lnTo>
                        <a:pt x="92" y="8"/>
                      </a:lnTo>
                      <a:lnTo>
                        <a:pt x="78" y="13"/>
                      </a:lnTo>
                      <a:lnTo>
                        <a:pt x="64" y="17"/>
                      </a:lnTo>
                      <a:lnTo>
                        <a:pt x="50" y="24"/>
                      </a:lnTo>
                      <a:lnTo>
                        <a:pt x="36" y="32"/>
                      </a:lnTo>
                      <a:lnTo>
                        <a:pt x="28" y="41"/>
                      </a:lnTo>
                      <a:lnTo>
                        <a:pt x="20" y="50"/>
                      </a:lnTo>
                      <a:lnTo>
                        <a:pt x="12" y="63"/>
                      </a:lnTo>
                      <a:lnTo>
                        <a:pt x="6" y="76"/>
                      </a:lnTo>
                      <a:lnTo>
                        <a:pt x="1" y="88"/>
                      </a:lnTo>
                      <a:lnTo>
                        <a:pt x="0" y="102"/>
                      </a:lnTo>
                      <a:lnTo>
                        <a:pt x="0" y="117"/>
                      </a:lnTo>
                      <a:lnTo>
                        <a:pt x="3" y="129"/>
                      </a:lnTo>
                      <a:close/>
                    </a:path>
                  </a:pathLst>
                </a:custGeom>
                <a:solidFill>
                  <a:srgbClr val="BF00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4" name="Freeform 296"/>
                <p:cNvSpPr>
                  <a:spLocks/>
                </p:cNvSpPr>
                <p:nvPr/>
              </p:nvSpPr>
              <p:spPr bwMode="auto">
                <a:xfrm>
                  <a:off x="1071" y="1858"/>
                  <a:ext cx="106" cy="74"/>
                </a:xfrm>
                <a:custGeom>
                  <a:avLst/>
                  <a:gdLst>
                    <a:gd name="T0" fmla="*/ 94 w 106"/>
                    <a:gd name="T1" fmla="*/ 6 h 74"/>
                    <a:gd name="T2" fmla="*/ 99 w 106"/>
                    <a:gd name="T3" fmla="*/ 0 h 74"/>
                    <a:gd name="T4" fmla="*/ 84 w 106"/>
                    <a:gd name="T5" fmla="*/ 6 h 74"/>
                    <a:gd name="T6" fmla="*/ 72 w 106"/>
                    <a:gd name="T7" fmla="*/ 14 h 74"/>
                    <a:gd name="T8" fmla="*/ 59 w 106"/>
                    <a:gd name="T9" fmla="*/ 22 h 74"/>
                    <a:gd name="T10" fmla="*/ 47 w 106"/>
                    <a:gd name="T11" fmla="*/ 28 h 74"/>
                    <a:gd name="T12" fmla="*/ 34 w 106"/>
                    <a:gd name="T13" fmla="*/ 38 h 74"/>
                    <a:gd name="T14" fmla="*/ 23 w 106"/>
                    <a:gd name="T15" fmla="*/ 46 h 74"/>
                    <a:gd name="T16" fmla="*/ 11 w 106"/>
                    <a:gd name="T17" fmla="*/ 55 h 74"/>
                    <a:gd name="T18" fmla="*/ 0 w 106"/>
                    <a:gd name="T19" fmla="*/ 64 h 74"/>
                    <a:gd name="T20" fmla="*/ 6 w 106"/>
                    <a:gd name="T21" fmla="*/ 74 h 74"/>
                    <a:gd name="T22" fmla="*/ 17 w 106"/>
                    <a:gd name="T23" fmla="*/ 64 h 74"/>
                    <a:gd name="T24" fmla="*/ 29 w 106"/>
                    <a:gd name="T25" fmla="*/ 55 h 74"/>
                    <a:gd name="T26" fmla="*/ 40 w 106"/>
                    <a:gd name="T27" fmla="*/ 47 h 74"/>
                    <a:gd name="T28" fmla="*/ 53 w 106"/>
                    <a:gd name="T29" fmla="*/ 38 h 74"/>
                    <a:gd name="T30" fmla="*/ 66 w 106"/>
                    <a:gd name="T31" fmla="*/ 31 h 74"/>
                    <a:gd name="T32" fmla="*/ 78 w 106"/>
                    <a:gd name="T33" fmla="*/ 24 h 74"/>
                    <a:gd name="T34" fmla="*/ 91 w 106"/>
                    <a:gd name="T35" fmla="*/ 19 h 74"/>
                    <a:gd name="T36" fmla="*/ 102 w 106"/>
                    <a:gd name="T37" fmla="*/ 12 h 74"/>
                    <a:gd name="T38" fmla="*/ 106 w 106"/>
                    <a:gd name="T39" fmla="*/ 6 h 74"/>
                    <a:gd name="T40" fmla="*/ 102 w 106"/>
                    <a:gd name="T41" fmla="*/ 12 h 74"/>
                    <a:gd name="T42" fmla="*/ 106 w 106"/>
                    <a:gd name="T43" fmla="*/ 9 h 74"/>
                    <a:gd name="T44" fmla="*/ 106 w 106"/>
                    <a:gd name="T45" fmla="*/ 5 h 74"/>
                    <a:gd name="T46" fmla="*/ 103 w 106"/>
                    <a:gd name="T47" fmla="*/ 1 h 74"/>
                    <a:gd name="T48" fmla="*/ 99 w 106"/>
                    <a:gd name="T49" fmla="*/ 0 h 74"/>
                    <a:gd name="T50" fmla="*/ 94 w 106"/>
                    <a:gd name="T51" fmla="*/ 6 h 7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06"/>
                    <a:gd name="T79" fmla="*/ 0 h 74"/>
                    <a:gd name="T80" fmla="*/ 106 w 106"/>
                    <a:gd name="T81" fmla="*/ 74 h 7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06" h="74">
                      <a:moveTo>
                        <a:pt x="94" y="6"/>
                      </a:moveTo>
                      <a:lnTo>
                        <a:pt x="99" y="0"/>
                      </a:lnTo>
                      <a:lnTo>
                        <a:pt x="84" y="6"/>
                      </a:lnTo>
                      <a:lnTo>
                        <a:pt x="72" y="14"/>
                      </a:lnTo>
                      <a:lnTo>
                        <a:pt x="59" y="22"/>
                      </a:lnTo>
                      <a:lnTo>
                        <a:pt x="47" y="28"/>
                      </a:lnTo>
                      <a:lnTo>
                        <a:pt x="34" y="38"/>
                      </a:lnTo>
                      <a:lnTo>
                        <a:pt x="23" y="46"/>
                      </a:lnTo>
                      <a:lnTo>
                        <a:pt x="11" y="55"/>
                      </a:lnTo>
                      <a:lnTo>
                        <a:pt x="0" y="64"/>
                      </a:lnTo>
                      <a:lnTo>
                        <a:pt x="6" y="74"/>
                      </a:lnTo>
                      <a:lnTo>
                        <a:pt x="17" y="64"/>
                      </a:lnTo>
                      <a:lnTo>
                        <a:pt x="29" y="55"/>
                      </a:lnTo>
                      <a:lnTo>
                        <a:pt x="40" y="47"/>
                      </a:lnTo>
                      <a:lnTo>
                        <a:pt x="53" y="38"/>
                      </a:lnTo>
                      <a:lnTo>
                        <a:pt x="66" y="31"/>
                      </a:lnTo>
                      <a:lnTo>
                        <a:pt x="78" y="24"/>
                      </a:lnTo>
                      <a:lnTo>
                        <a:pt x="91" y="19"/>
                      </a:lnTo>
                      <a:lnTo>
                        <a:pt x="102" y="12"/>
                      </a:lnTo>
                      <a:lnTo>
                        <a:pt x="106" y="6"/>
                      </a:lnTo>
                      <a:lnTo>
                        <a:pt x="102" y="12"/>
                      </a:lnTo>
                      <a:lnTo>
                        <a:pt x="106" y="9"/>
                      </a:lnTo>
                      <a:lnTo>
                        <a:pt x="106" y="5"/>
                      </a:lnTo>
                      <a:lnTo>
                        <a:pt x="103" y="1"/>
                      </a:lnTo>
                      <a:lnTo>
                        <a:pt x="99" y="0"/>
                      </a:lnTo>
                      <a:lnTo>
                        <a:pt x="9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5" name="Freeform 297"/>
                <p:cNvSpPr>
                  <a:spLocks/>
                </p:cNvSpPr>
                <p:nvPr/>
              </p:nvSpPr>
              <p:spPr bwMode="auto">
                <a:xfrm>
                  <a:off x="1165" y="1792"/>
                  <a:ext cx="61" cy="72"/>
                </a:xfrm>
                <a:custGeom>
                  <a:avLst/>
                  <a:gdLst>
                    <a:gd name="T0" fmla="*/ 55 w 61"/>
                    <a:gd name="T1" fmla="*/ 12 h 72"/>
                    <a:gd name="T2" fmla="*/ 53 w 61"/>
                    <a:gd name="T3" fmla="*/ 0 h 72"/>
                    <a:gd name="T4" fmla="*/ 42 w 61"/>
                    <a:gd name="T5" fmla="*/ 6 h 72"/>
                    <a:gd name="T6" fmla="*/ 33 w 61"/>
                    <a:gd name="T7" fmla="*/ 12 h 72"/>
                    <a:gd name="T8" fmla="*/ 22 w 61"/>
                    <a:gd name="T9" fmla="*/ 20 h 72"/>
                    <a:gd name="T10" fmla="*/ 14 w 61"/>
                    <a:gd name="T11" fmla="*/ 31 h 72"/>
                    <a:gd name="T12" fmla="*/ 6 w 61"/>
                    <a:gd name="T13" fmla="*/ 41 h 72"/>
                    <a:gd name="T14" fmla="*/ 3 w 61"/>
                    <a:gd name="T15" fmla="*/ 52 h 72"/>
                    <a:gd name="T16" fmla="*/ 0 w 61"/>
                    <a:gd name="T17" fmla="*/ 63 h 72"/>
                    <a:gd name="T18" fmla="*/ 0 w 61"/>
                    <a:gd name="T19" fmla="*/ 72 h 72"/>
                    <a:gd name="T20" fmla="*/ 12 w 61"/>
                    <a:gd name="T21" fmla="*/ 72 h 72"/>
                    <a:gd name="T22" fmla="*/ 12 w 61"/>
                    <a:gd name="T23" fmla="*/ 63 h 72"/>
                    <a:gd name="T24" fmla="*/ 16 w 61"/>
                    <a:gd name="T25" fmla="*/ 55 h 72"/>
                    <a:gd name="T26" fmla="*/ 19 w 61"/>
                    <a:gd name="T27" fmla="*/ 47 h 72"/>
                    <a:gd name="T28" fmla="*/ 23 w 61"/>
                    <a:gd name="T29" fmla="*/ 38 h 72"/>
                    <a:gd name="T30" fmla="*/ 31 w 61"/>
                    <a:gd name="T31" fmla="*/ 30 h 72"/>
                    <a:gd name="T32" fmla="*/ 39 w 61"/>
                    <a:gd name="T33" fmla="*/ 22 h 72"/>
                    <a:gd name="T34" fmla="*/ 49 w 61"/>
                    <a:gd name="T35" fmla="*/ 15 h 72"/>
                    <a:gd name="T36" fmla="*/ 56 w 61"/>
                    <a:gd name="T37" fmla="*/ 12 h 72"/>
                    <a:gd name="T38" fmla="*/ 55 w 61"/>
                    <a:gd name="T39" fmla="*/ 0 h 72"/>
                    <a:gd name="T40" fmla="*/ 56 w 61"/>
                    <a:gd name="T41" fmla="*/ 12 h 72"/>
                    <a:gd name="T42" fmla="*/ 61 w 61"/>
                    <a:gd name="T43" fmla="*/ 9 h 72"/>
                    <a:gd name="T44" fmla="*/ 61 w 61"/>
                    <a:gd name="T45" fmla="*/ 4 h 72"/>
                    <a:gd name="T46" fmla="*/ 58 w 61"/>
                    <a:gd name="T47" fmla="*/ 1 h 72"/>
                    <a:gd name="T48" fmla="*/ 53 w 61"/>
                    <a:gd name="T49" fmla="*/ 0 h 72"/>
                    <a:gd name="T50" fmla="*/ 55 w 61"/>
                    <a:gd name="T51" fmla="*/ 12 h 7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1"/>
                    <a:gd name="T79" fmla="*/ 0 h 72"/>
                    <a:gd name="T80" fmla="*/ 61 w 61"/>
                    <a:gd name="T81" fmla="*/ 72 h 7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1" h="72">
                      <a:moveTo>
                        <a:pt x="55" y="12"/>
                      </a:moveTo>
                      <a:lnTo>
                        <a:pt x="53" y="0"/>
                      </a:lnTo>
                      <a:lnTo>
                        <a:pt x="42" y="6"/>
                      </a:lnTo>
                      <a:lnTo>
                        <a:pt x="33" y="12"/>
                      </a:lnTo>
                      <a:lnTo>
                        <a:pt x="22" y="20"/>
                      </a:lnTo>
                      <a:lnTo>
                        <a:pt x="14" y="31"/>
                      </a:lnTo>
                      <a:lnTo>
                        <a:pt x="6" y="41"/>
                      </a:lnTo>
                      <a:lnTo>
                        <a:pt x="3" y="52"/>
                      </a:lnTo>
                      <a:lnTo>
                        <a:pt x="0" y="63"/>
                      </a:lnTo>
                      <a:lnTo>
                        <a:pt x="0" y="72"/>
                      </a:lnTo>
                      <a:lnTo>
                        <a:pt x="12" y="72"/>
                      </a:lnTo>
                      <a:lnTo>
                        <a:pt x="12" y="63"/>
                      </a:lnTo>
                      <a:lnTo>
                        <a:pt x="16" y="55"/>
                      </a:lnTo>
                      <a:lnTo>
                        <a:pt x="19" y="47"/>
                      </a:lnTo>
                      <a:lnTo>
                        <a:pt x="23" y="38"/>
                      </a:lnTo>
                      <a:lnTo>
                        <a:pt x="31" y="30"/>
                      </a:lnTo>
                      <a:lnTo>
                        <a:pt x="39" y="22"/>
                      </a:lnTo>
                      <a:lnTo>
                        <a:pt x="49" y="15"/>
                      </a:lnTo>
                      <a:lnTo>
                        <a:pt x="56" y="12"/>
                      </a:lnTo>
                      <a:lnTo>
                        <a:pt x="55" y="0"/>
                      </a:lnTo>
                      <a:lnTo>
                        <a:pt x="56" y="12"/>
                      </a:lnTo>
                      <a:lnTo>
                        <a:pt x="61" y="9"/>
                      </a:lnTo>
                      <a:lnTo>
                        <a:pt x="61" y="4"/>
                      </a:lnTo>
                      <a:lnTo>
                        <a:pt x="58" y="1"/>
                      </a:lnTo>
                      <a:lnTo>
                        <a:pt x="53" y="0"/>
                      </a:lnTo>
                      <a:lnTo>
                        <a:pt x="55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6" name="Freeform 298"/>
                <p:cNvSpPr>
                  <a:spLocks/>
                </p:cNvSpPr>
                <p:nvPr/>
              </p:nvSpPr>
              <p:spPr bwMode="auto">
                <a:xfrm>
                  <a:off x="1100" y="1792"/>
                  <a:ext cx="120" cy="42"/>
                </a:xfrm>
                <a:custGeom>
                  <a:avLst/>
                  <a:gdLst>
                    <a:gd name="T0" fmla="*/ 11 w 120"/>
                    <a:gd name="T1" fmla="*/ 42 h 42"/>
                    <a:gd name="T2" fmla="*/ 10 w 120"/>
                    <a:gd name="T3" fmla="*/ 42 h 42"/>
                    <a:gd name="T4" fmla="*/ 24 w 120"/>
                    <a:gd name="T5" fmla="*/ 36 h 42"/>
                    <a:gd name="T6" fmla="*/ 37 w 120"/>
                    <a:gd name="T7" fmla="*/ 30 h 42"/>
                    <a:gd name="T8" fmla="*/ 51 w 120"/>
                    <a:gd name="T9" fmla="*/ 25 h 42"/>
                    <a:gd name="T10" fmla="*/ 65 w 120"/>
                    <a:gd name="T11" fmla="*/ 20 h 42"/>
                    <a:gd name="T12" fmla="*/ 77 w 120"/>
                    <a:gd name="T13" fmla="*/ 15 h 42"/>
                    <a:gd name="T14" fmla="*/ 92 w 120"/>
                    <a:gd name="T15" fmla="*/ 14 h 42"/>
                    <a:gd name="T16" fmla="*/ 106 w 120"/>
                    <a:gd name="T17" fmla="*/ 12 h 42"/>
                    <a:gd name="T18" fmla="*/ 120 w 120"/>
                    <a:gd name="T19" fmla="*/ 12 h 42"/>
                    <a:gd name="T20" fmla="*/ 120 w 120"/>
                    <a:gd name="T21" fmla="*/ 0 h 42"/>
                    <a:gd name="T22" fmla="*/ 106 w 120"/>
                    <a:gd name="T23" fmla="*/ 0 h 42"/>
                    <a:gd name="T24" fmla="*/ 92 w 120"/>
                    <a:gd name="T25" fmla="*/ 1 h 42"/>
                    <a:gd name="T26" fmla="*/ 77 w 120"/>
                    <a:gd name="T27" fmla="*/ 3 h 42"/>
                    <a:gd name="T28" fmla="*/ 62 w 120"/>
                    <a:gd name="T29" fmla="*/ 8 h 42"/>
                    <a:gd name="T30" fmla="*/ 48 w 120"/>
                    <a:gd name="T31" fmla="*/ 12 h 42"/>
                    <a:gd name="T32" fmla="*/ 33 w 120"/>
                    <a:gd name="T33" fmla="*/ 17 h 42"/>
                    <a:gd name="T34" fmla="*/ 18 w 120"/>
                    <a:gd name="T35" fmla="*/ 23 h 42"/>
                    <a:gd name="T36" fmla="*/ 4 w 120"/>
                    <a:gd name="T37" fmla="*/ 33 h 42"/>
                    <a:gd name="T38" fmla="*/ 2 w 120"/>
                    <a:gd name="T39" fmla="*/ 33 h 42"/>
                    <a:gd name="T40" fmla="*/ 4 w 120"/>
                    <a:gd name="T41" fmla="*/ 33 h 42"/>
                    <a:gd name="T42" fmla="*/ 0 w 120"/>
                    <a:gd name="T43" fmla="*/ 36 h 42"/>
                    <a:gd name="T44" fmla="*/ 2 w 120"/>
                    <a:gd name="T45" fmla="*/ 39 h 42"/>
                    <a:gd name="T46" fmla="*/ 5 w 120"/>
                    <a:gd name="T47" fmla="*/ 42 h 42"/>
                    <a:gd name="T48" fmla="*/ 10 w 120"/>
                    <a:gd name="T49" fmla="*/ 42 h 42"/>
                    <a:gd name="T50" fmla="*/ 11 w 120"/>
                    <a:gd name="T51" fmla="*/ 42 h 4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20"/>
                    <a:gd name="T79" fmla="*/ 0 h 42"/>
                    <a:gd name="T80" fmla="*/ 120 w 120"/>
                    <a:gd name="T81" fmla="*/ 42 h 4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20" h="42">
                      <a:moveTo>
                        <a:pt x="11" y="42"/>
                      </a:moveTo>
                      <a:lnTo>
                        <a:pt x="10" y="42"/>
                      </a:lnTo>
                      <a:lnTo>
                        <a:pt x="24" y="36"/>
                      </a:lnTo>
                      <a:lnTo>
                        <a:pt x="37" y="30"/>
                      </a:lnTo>
                      <a:lnTo>
                        <a:pt x="51" y="25"/>
                      </a:lnTo>
                      <a:lnTo>
                        <a:pt x="65" y="20"/>
                      </a:lnTo>
                      <a:lnTo>
                        <a:pt x="77" y="15"/>
                      </a:lnTo>
                      <a:lnTo>
                        <a:pt x="92" y="14"/>
                      </a:lnTo>
                      <a:lnTo>
                        <a:pt x="106" y="12"/>
                      </a:lnTo>
                      <a:lnTo>
                        <a:pt x="120" y="12"/>
                      </a:lnTo>
                      <a:lnTo>
                        <a:pt x="120" y="0"/>
                      </a:lnTo>
                      <a:lnTo>
                        <a:pt x="106" y="0"/>
                      </a:lnTo>
                      <a:lnTo>
                        <a:pt x="92" y="1"/>
                      </a:lnTo>
                      <a:lnTo>
                        <a:pt x="77" y="3"/>
                      </a:lnTo>
                      <a:lnTo>
                        <a:pt x="62" y="8"/>
                      </a:lnTo>
                      <a:lnTo>
                        <a:pt x="48" y="12"/>
                      </a:lnTo>
                      <a:lnTo>
                        <a:pt x="33" y="17"/>
                      </a:lnTo>
                      <a:lnTo>
                        <a:pt x="18" y="23"/>
                      </a:lnTo>
                      <a:lnTo>
                        <a:pt x="4" y="33"/>
                      </a:lnTo>
                      <a:lnTo>
                        <a:pt x="2" y="33"/>
                      </a:lnTo>
                      <a:lnTo>
                        <a:pt x="4" y="33"/>
                      </a:lnTo>
                      <a:lnTo>
                        <a:pt x="0" y="36"/>
                      </a:lnTo>
                      <a:lnTo>
                        <a:pt x="2" y="39"/>
                      </a:lnTo>
                      <a:lnTo>
                        <a:pt x="5" y="42"/>
                      </a:lnTo>
                      <a:lnTo>
                        <a:pt x="10" y="42"/>
                      </a:lnTo>
                      <a:lnTo>
                        <a:pt x="11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7" name="Freeform 299"/>
                <p:cNvSpPr>
                  <a:spLocks/>
                </p:cNvSpPr>
                <p:nvPr/>
              </p:nvSpPr>
              <p:spPr bwMode="auto">
                <a:xfrm>
                  <a:off x="1064" y="1825"/>
                  <a:ext cx="47" cy="108"/>
                </a:xfrm>
                <a:custGeom>
                  <a:avLst/>
                  <a:gdLst>
                    <a:gd name="T0" fmla="*/ 7 w 47"/>
                    <a:gd name="T1" fmla="*/ 97 h 108"/>
                    <a:gd name="T2" fmla="*/ 16 w 47"/>
                    <a:gd name="T3" fmla="*/ 101 h 108"/>
                    <a:gd name="T4" fmla="*/ 13 w 47"/>
                    <a:gd name="T5" fmla="*/ 90 h 108"/>
                    <a:gd name="T6" fmla="*/ 13 w 47"/>
                    <a:gd name="T7" fmla="*/ 75 h 108"/>
                    <a:gd name="T8" fmla="*/ 14 w 47"/>
                    <a:gd name="T9" fmla="*/ 63 h 108"/>
                    <a:gd name="T10" fmla="*/ 19 w 47"/>
                    <a:gd name="T11" fmla="*/ 50 h 108"/>
                    <a:gd name="T12" fmla="*/ 24 w 47"/>
                    <a:gd name="T13" fmla="*/ 39 h 108"/>
                    <a:gd name="T14" fmla="*/ 32 w 47"/>
                    <a:gd name="T15" fmla="*/ 27 h 108"/>
                    <a:gd name="T16" fmla="*/ 40 w 47"/>
                    <a:gd name="T17" fmla="*/ 17 h 108"/>
                    <a:gd name="T18" fmla="*/ 47 w 47"/>
                    <a:gd name="T19" fmla="*/ 9 h 108"/>
                    <a:gd name="T20" fmla="*/ 38 w 47"/>
                    <a:gd name="T21" fmla="*/ 0 h 108"/>
                    <a:gd name="T22" fmla="*/ 30 w 47"/>
                    <a:gd name="T23" fmla="*/ 11 h 108"/>
                    <a:gd name="T24" fmla="*/ 22 w 47"/>
                    <a:gd name="T25" fmla="*/ 20 h 108"/>
                    <a:gd name="T26" fmla="*/ 14 w 47"/>
                    <a:gd name="T27" fmla="*/ 33 h 108"/>
                    <a:gd name="T28" fmla="*/ 7 w 47"/>
                    <a:gd name="T29" fmla="*/ 47 h 108"/>
                    <a:gd name="T30" fmla="*/ 2 w 47"/>
                    <a:gd name="T31" fmla="*/ 60 h 108"/>
                    <a:gd name="T32" fmla="*/ 0 w 47"/>
                    <a:gd name="T33" fmla="*/ 75 h 108"/>
                    <a:gd name="T34" fmla="*/ 0 w 47"/>
                    <a:gd name="T35" fmla="*/ 90 h 108"/>
                    <a:gd name="T36" fmla="*/ 3 w 47"/>
                    <a:gd name="T37" fmla="*/ 104 h 108"/>
                    <a:gd name="T38" fmla="*/ 13 w 47"/>
                    <a:gd name="T39" fmla="*/ 107 h 108"/>
                    <a:gd name="T40" fmla="*/ 3 w 47"/>
                    <a:gd name="T41" fmla="*/ 104 h 108"/>
                    <a:gd name="T42" fmla="*/ 7 w 47"/>
                    <a:gd name="T43" fmla="*/ 107 h 108"/>
                    <a:gd name="T44" fmla="*/ 11 w 47"/>
                    <a:gd name="T45" fmla="*/ 108 h 108"/>
                    <a:gd name="T46" fmla="*/ 14 w 47"/>
                    <a:gd name="T47" fmla="*/ 105 h 108"/>
                    <a:gd name="T48" fmla="*/ 16 w 47"/>
                    <a:gd name="T49" fmla="*/ 101 h 108"/>
                    <a:gd name="T50" fmla="*/ 7 w 47"/>
                    <a:gd name="T51" fmla="*/ 97 h 10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7"/>
                    <a:gd name="T79" fmla="*/ 0 h 108"/>
                    <a:gd name="T80" fmla="*/ 47 w 47"/>
                    <a:gd name="T81" fmla="*/ 108 h 10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7" h="108">
                      <a:moveTo>
                        <a:pt x="7" y="97"/>
                      </a:moveTo>
                      <a:lnTo>
                        <a:pt x="16" y="101"/>
                      </a:lnTo>
                      <a:lnTo>
                        <a:pt x="13" y="90"/>
                      </a:lnTo>
                      <a:lnTo>
                        <a:pt x="13" y="75"/>
                      </a:lnTo>
                      <a:lnTo>
                        <a:pt x="14" y="63"/>
                      </a:lnTo>
                      <a:lnTo>
                        <a:pt x="19" y="50"/>
                      </a:lnTo>
                      <a:lnTo>
                        <a:pt x="24" y="39"/>
                      </a:lnTo>
                      <a:lnTo>
                        <a:pt x="32" y="27"/>
                      </a:lnTo>
                      <a:lnTo>
                        <a:pt x="40" y="17"/>
                      </a:lnTo>
                      <a:lnTo>
                        <a:pt x="47" y="9"/>
                      </a:lnTo>
                      <a:lnTo>
                        <a:pt x="38" y="0"/>
                      </a:lnTo>
                      <a:lnTo>
                        <a:pt x="30" y="11"/>
                      </a:lnTo>
                      <a:lnTo>
                        <a:pt x="22" y="20"/>
                      </a:lnTo>
                      <a:lnTo>
                        <a:pt x="14" y="33"/>
                      </a:lnTo>
                      <a:lnTo>
                        <a:pt x="7" y="47"/>
                      </a:lnTo>
                      <a:lnTo>
                        <a:pt x="2" y="60"/>
                      </a:lnTo>
                      <a:lnTo>
                        <a:pt x="0" y="75"/>
                      </a:lnTo>
                      <a:lnTo>
                        <a:pt x="0" y="90"/>
                      </a:lnTo>
                      <a:lnTo>
                        <a:pt x="3" y="104"/>
                      </a:lnTo>
                      <a:lnTo>
                        <a:pt x="13" y="107"/>
                      </a:lnTo>
                      <a:lnTo>
                        <a:pt x="3" y="104"/>
                      </a:lnTo>
                      <a:lnTo>
                        <a:pt x="7" y="107"/>
                      </a:lnTo>
                      <a:lnTo>
                        <a:pt x="11" y="108"/>
                      </a:lnTo>
                      <a:lnTo>
                        <a:pt x="14" y="105"/>
                      </a:lnTo>
                      <a:lnTo>
                        <a:pt x="16" y="101"/>
                      </a:lnTo>
                      <a:lnTo>
                        <a:pt x="7" y="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8" name="Freeform 300"/>
                <p:cNvSpPr>
                  <a:spLocks/>
                </p:cNvSpPr>
                <p:nvPr/>
              </p:nvSpPr>
              <p:spPr bwMode="auto">
                <a:xfrm>
                  <a:off x="555" y="2017"/>
                  <a:ext cx="390" cy="384"/>
                </a:xfrm>
                <a:custGeom>
                  <a:avLst/>
                  <a:gdLst>
                    <a:gd name="T0" fmla="*/ 390 w 390"/>
                    <a:gd name="T1" fmla="*/ 0 h 384"/>
                    <a:gd name="T2" fmla="*/ 388 w 390"/>
                    <a:gd name="T3" fmla="*/ 14 h 384"/>
                    <a:gd name="T4" fmla="*/ 382 w 390"/>
                    <a:gd name="T5" fmla="*/ 30 h 384"/>
                    <a:gd name="T6" fmla="*/ 374 w 390"/>
                    <a:gd name="T7" fmla="*/ 47 h 384"/>
                    <a:gd name="T8" fmla="*/ 361 w 390"/>
                    <a:gd name="T9" fmla="*/ 63 h 384"/>
                    <a:gd name="T10" fmla="*/ 347 w 390"/>
                    <a:gd name="T11" fmla="*/ 74 h 384"/>
                    <a:gd name="T12" fmla="*/ 328 w 390"/>
                    <a:gd name="T13" fmla="*/ 82 h 384"/>
                    <a:gd name="T14" fmla="*/ 305 w 390"/>
                    <a:gd name="T15" fmla="*/ 80 h 384"/>
                    <a:gd name="T16" fmla="*/ 280 w 390"/>
                    <a:gd name="T17" fmla="*/ 71 h 384"/>
                    <a:gd name="T18" fmla="*/ 242 w 390"/>
                    <a:gd name="T19" fmla="*/ 54 h 384"/>
                    <a:gd name="T20" fmla="*/ 204 w 390"/>
                    <a:gd name="T21" fmla="*/ 46 h 384"/>
                    <a:gd name="T22" fmla="*/ 168 w 390"/>
                    <a:gd name="T23" fmla="*/ 44 h 384"/>
                    <a:gd name="T24" fmla="*/ 135 w 390"/>
                    <a:gd name="T25" fmla="*/ 50 h 384"/>
                    <a:gd name="T26" fmla="*/ 103 w 390"/>
                    <a:gd name="T27" fmla="*/ 63 h 384"/>
                    <a:gd name="T28" fmla="*/ 75 w 390"/>
                    <a:gd name="T29" fmla="*/ 80 h 384"/>
                    <a:gd name="T30" fmla="*/ 50 w 390"/>
                    <a:gd name="T31" fmla="*/ 102 h 384"/>
                    <a:gd name="T32" fmla="*/ 30 w 390"/>
                    <a:gd name="T33" fmla="*/ 128 h 384"/>
                    <a:gd name="T34" fmla="*/ 14 w 390"/>
                    <a:gd name="T35" fmla="*/ 157 h 384"/>
                    <a:gd name="T36" fmla="*/ 4 w 390"/>
                    <a:gd name="T37" fmla="*/ 189 h 384"/>
                    <a:gd name="T38" fmla="*/ 0 w 390"/>
                    <a:gd name="T39" fmla="*/ 222 h 384"/>
                    <a:gd name="T40" fmla="*/ 3 w 390"/>
                    <a:gd name="T41" fmla="*/ 257 h 384"/>
                    <a:gd name="T42" fmla="*/ 12 w 390"/>
                    <a:gd name="T43" fmla="*/ 290 h 384"/>
                    <a:gd name="T44" fmla="*/ 30 w 390"/>
                    <a:gd name="T45" fmla="*/ 323 h 384"/>
                    <a:gd name="T46" fmla="*/ 55 w 390"/>
                    <a:gd name="T47" fmla="*/ 354 h 384"/>
                    <a:gd name="T48" fmla="*/ 89 w 390"/>
                    <a:gd name="T49" fmla="*/ 384 h 384"/>
                    <a:gd name="T50" fmla="*/ 88 w 390"/>
                    <a:gd name="T51" fmla="*/ 372 h 384"/>
                    <a:gd name="T52" fmla="*/ 89 w 390"/>
                    <a:gd name="T53" fmla="*/ 357 h 384"/>
                    <a:gd name="T54" fmla="*/ 96 w 390"/>
                    <a:gd name="T55" fmla="*/ 340 h 384"/>
                    <a:gd name="T56" fmla="*/ 107 w 390"/>
                    <a:gd name="T57" fmla="*/ 323 h 384"/>
                    <a:gd name="T58" fmla="*/ 119 w 390"/>
                    <a:gd name="T59" fmla="*/ 307 h 384"/>
                    <a:gd name="T60" fmla="*/ 136 w 390"/>
                    <a:gd name="T61" fmla="*/ 296 h 384"/>
                    <a:gd name="T62" fmla="*/ 155 w 390"/>
                    <a:gd name="T63" fmla="*/ 288 h 384"/>
                    <a:gd name="T64" fmla="*/ 179 w 390"/>
                    <a:gd name="T65" fmla="*/ 287 h 384"/>
                    <a:gd name="T66" fmla="*/ 162 w 390"/>
                    <a:gd name="T67" fmla="*/ 268 h 384"/>
                    <a:gd name="T68" fmla="*/ 147 w 390"/>
                    <a:gd name="T69" fmla="*/ 244 h 384"/>
                    <a:gd name="T70" fmla="*/ 138 w 390"/>
                    <a:gd name="T71" fmla="*/ 217 h 384"/>
                    <a:gd name="T72" fmla="*/ 133 w 390"/>
                    <a:gd name="T73" fmla="*/ 189 h 384"/>
                    <a:gd name="T74" fmla="*/ 135 w 390"/>
                    <a:gd name="T75" fmla="*/ 162 h 384"/>
                    <a:gd name="T76" fmla="*/ 144 w 390"/>
                    <a:gd name="T77" fmla="*/ 139 h 384"/>
                    <a:gd name="T78" fmla="*/ 162 w 390"/>
                    <a:gd name="T79" fmla="*/ 120 h 384"/>
                    <a:gd name="T80" fmla="*/ 187 w 390"/>
                    <a:gd name="T81" fmla="*/ 109 h 384"/>
                    <a:gd name="T82" fmla="*/ 215 w 390"/>
                    <a:gd name="T83" fmla="*/ 107 h 384"/>
                    <a:gd name="T84" fmla="*/ 247 w 390"/>
                    <a:gd name="T85" fmla="*/ 109 h 384"/>
                    <a:gd name="T86" fmla="*/ 278 w 390"/>
                    <a:gd name="T87" fmla="*/ 113 h 384"/>
                    <a:gd name="T88" fmla="*/ 308 w 390"/>
                    <a:gd name="T89" fmla="*/ 113 h 384"/>
                    <a:gd name="T90" fmla="*/ 335 w 390"/>
                    <a:gd name="T91" fmla="*/ 105 h 384"/>
                    <a:gd name="T92" fmla="*/ 360 w 390"/>
                    <a:gd name="T93" fmla="*/ 87 h 384"/>
                    <a:gd name="T94" fmla="*/ 377 w 390"/>
                    <a:gd name="T95" fmla="*/ 54 h 384"/>
                    <a:gd name="T96" fmla="*/ 390 w 390"/>
                    <a:gd name="T97" fmla="*/ 0 h 38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90"/>
                    <a:gd name="T148" fmla="*/ 0 h 384"/>
                    <a:gd name="T149" fmla="*/ 390 w 390"/>
                    <a:gd name="T150" fmla="*/ 384 h 38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90" h="384">
                      <a:moveTo>
                        <a:pt x="390" y="0"/>
                      </a:moveTo>
                      <a:lnTo>
                        <a:pt x="388" y="14"/>
                      </a:lnTo>
                      <a:lnTo>
                        <a:pt x="382" y="30"/>
                      </a:lnTo>
                      <a:lnTo>
                        <a:pt x="374" y="47"/>
                      </a:lnTo>
                      <a:lnTo>
                        <a:pt x="361" y="63"/>
                      </a:lnTo>
                      <a:lnTo>
                        <a:pt x="347" y="74"/>
                      </a:lnTo>
                      <a:lnTo>
                        <a:pt x="328" y="82"/>
                      </a:lnTo>
                      <a:lnTo>
                        <a:pt x="305" y="80"/>
                      </a:lnTo>
                      <a:lnTo>
                        <a:pt x="280" y="71"/>
                      </a:lnTo>
                      <a:lnTo>
                        <a:pt x="242" y="54"/>
                      </a:lnTo>
                      <a:lnTo>
                        <a:pt x="204" y="46"/>
                      </a:lnTo>
                      <a:lnTo>
                        <a:pt x="168" y="44"/>
                      </a:lnTo>
                      <a:lnTo>
                        <a:pt x="135" y="50"/>
                      </a:lnTo>
                      <a:lnTo>
                        <a:pt x="103" y="63"/>
                      </a:lnTo>
                      <a:lnTo>
                        <a:pt x="75" y="80"/>
                      </a:lnTo>
                      <a:lnTo>
                        <a:pt x="50" y="102"/>
                      </a:lnTo>
                      <a:lnTo>
                        <a:pt x="30" y="128"/>
                      </a:lnTo>
                      <a:lnTo>
                        <a:pt x="14" y="157"/>
                      </a:lnTo>
                      <a:lnTo>
                        <a:pt x="4" y="189"/>
                      </a:lnTo>
                      <a:lnTo>
                        <a:pt x="0" y="222"/>
                      </a:lnTo>
                      <a:lnTo>
                        <a:pt x="3" y="257"/>
                      </a:lnTo>
                      <a:lnTo>
                        <a:pt x="12" y="290"/>
                      </a:lnTo>
                      <a:lnTo>
                        <a:pt x="30" y="323"/>
                      </a:lnTo>
                      <a:lnTo>
                        <a:pt x="55" y="354"/>
                      </a:lnTo>
                      <a:lnTo>
                        <a:pt x="89" y="384"/>
                      </a:lnTo>
                      <a:lnTo>
                        <a:pt x="88" y="372"/>
                      </a:lnTo>
                      <a:lnTo>
                        <a:pt x="89" y="357"/>
                      </a:lnTo>
                      <a:lnTo>
                        <a:pt x="96" y="340"/>
                      </a:lnTo>
                      <a:lnTo>
                        <a:pt x="107" y="323"/>
                      </a:lnTo>
                      <a:lnTo>
                        <a:pt x="119" y="307"/>
                      </a:lnTo>
                      <a:lnTo>
                        <a:pt x="136" y="296"/>
                      </a:lnTo>
                      <a:lnTo>
                        <a:pt x="155" y="288"/>
                      </a:lnTo>
                      <a:lnTo>
                        <a:pt x="179" y="287"/>
                      </a:lnTo>
                      <a:lnTo>
                        <a:pt x="162" y="268"/>
                      </a:lnTo>
                      <a:lnTo>
                        <a:pt x="147" y="244"/>
                      </a:lnTo>
                      <a:lnTo>
                        <a:pt x="138" y="217"/>
                      </a:lnTo>
                      <a:lnTo>
                        <a:pt x="133" y="189"/>
                      </a:lnTo>
                      <a:lnTo>
                        <a:pt x="135" y="162"/>
                      </a:lnTo>
                      <a:lnTo>
                        <a:pt x="144" y="139"/>
                      </a:lnTo>
                      <a:lnTo>
                        <a:pt x="162" y="120"/>
                      </a:lnTo>
                      <a:lnTo>
                        <a:pt x="187" y="109"/>
                      </a:lnTo>
                      <a:lnTo>
                        <a:pt x="215" y="107"/>
                      </a:lnTo>
                      <a:lnTo>
                        <a:pt x="247" y="109"/>
                      </a:lnTo>
                      <a:lnTo>
                        <a:pt x="278" y="113"/>
                      </a:lnTo>
                      <a:lnTo>
                        <a:pt x="308" y="113"/>
                      </a:lnTo>
                      <a:lnTo>
                        <a:pt x="335" y="105"/>
                      </a:lnTo>
                      <a:lnTo>
                        <a:pt x="360" y="87"/>
                      </a:lnTo>
                      <a:lnTo>
                        <a:pt x="377" y="54"/>
                      </a:lnTo>
                      <a:lnTo>
                        <a:pt x="390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9" name="Freeform 301"/>
                <p:cNvSpPr>
                  <a:spLocks/>
                </p:cNvSpPr>
                <p:nvPr/>
              </p:nvSpPr>
              <p:spPr bwMode="auto">
                <a:xfrm>
                  <a:off x="831" y="2017"/>
                  <a:ext cx="120" cy="88"/>
                </a:xfrm>
                <a:custGeom>
                  <a:avLst/>
                  <a:gdLst>
                    <a:gd name="T0" fmla="*/ 0 w 120"/>
                    <a:gd name="T1" fmla="*/ 76 h 88"/>
                    <a:gd name="T2" fmla="*/ 0 w 120"/>
                    <a:gd name="T3" fmla="*/ 76 h 88"/>
                    <a:gd name="T4" fmla="*/ 29 w 120"/>
                    <a:gd name="T5" fmla="*/ 87 h 88"/>
                    <a:gd name="T6" fmla="*/ 52 w 120"/>
                    <a:gd name="T7" fmla="*/ 88 h 88"/>
                    <a:gd name="T8" fmla="*/ 74 w 120"/>
                    <a:gd name="T9" fmla="*/ 79 h 88"/>
                    <a:gd name="T10" fmla="*/ 90 w 120"/>
                    <a:gd name="T11" fmla="*/ 68 h 88"/>
                    <a:gd name="T12" fmla="*/ 103 w 120"/>
                    <a:gd name="T13" fmla="*/ 50 h 88"/>
                    <a:gd name="T14" fmla="*/ 112 w 120"/>
                    <a:gd name="T15" fmla="*/ 31 h 88"/>
                    <a:gd name="T16" fmla="*/ 118 w 120"/>
                    <a:gd name="T17" fmla="*/ 16 h 88"/>
                    <a:gd name="T18" fmla="*/ 120 w 120"/>
                    <a:gd name="T19" fmla="*/ 0 h 88"/>
                    <a:gd name="T20" fmla="*/ 107 w 120"/>
                    <a:gd name="T21" fmla="*/ 0 h 88"/>
                    <a:gd name="T22" fmla="*/ 106 w 120"/>
                    <a:gd name="T23" fmla="*/ 13 h 88"/>
                    <a:gd name="T24" fmla="*/ 100 w 120"/>
                    <a:gd name="T25" fmla="*/ 28 h 88"/>
                    <a:gd name="T26" fmla="*/ 93 w 120"/>
                    <a:gd name="T27" fmla="*/ 44 h 88"/>
                    <a:gd name="T28" fmla="*/ 81 w 120"/>
                    <a:gd name="T29" fmla="*/ 58 h 88"/>
                    <a:gd name="T30" fmla="*/ 68 w 120"/>
                    <a:gd name="T31" fmla="*/ 69 h 88"/>
                    <a:gd name="T32" fmla="*/ 52 w 120"/>
                    <a:gd name="T33" fmla="*/ 76 h 88"/>
                    <a:gd name="T34" fmla="*/ 29 w 120"/>
                    <a:gd name="T35" fmla="*/ 74 h 88"/>
                    <a:gd name="T36" fmla="*/ 7 w 120"/>
                    <a:gd name="T37" fmla="*/ 66 h 88"/>
                    <a:gd name="T38" fmla="*/ 7 w 120"/>
                    <a:gd name="T39" fmla="*/ 66 h 88"/>
                    <a:gd name="T40" fmla="*/ 0 w 120"/>
                    <a:gd name="T41" fmla="*/ 76 h 8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20"/>
                    <a:gd name="T64" fmla="*/ 0 h 88"/>
                    <a:gd name="T65" fmla="*/ 120 w 120"/>
                    <a:gd name="T66" fmla="*/ 88 h 8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20" h="88">
                      <a:moveTo>
                        <a:pt x="0" y="76"/>
                      </a:moveTo>
                      <a:lnTo>
                        <a:pt x="0" y="76"/>
                      </a:lnTo>
                      <a:lnTo>
                        <a:pt x="29" y="87"/>
                      </a:lnTo>
                      <a:lnTo>
                        <a:pt x="52" y="88"/>
                      </a:lnTo>
                      <a:lnTo>
                        <a:pt x="74" y="79"/>
                      </a:lnTo>
                      <a:lnTo>
                        <a:pt x="90" y="68"/>
                      </a:lnTo>
                      <a:lnTo>
                        <a:pt x="103" y="50"/>
                      </a:lnTo>
                      <a:lnTo>
                        <a:pt x="112" y="31"/>
                      </a:lnTo>
                      <a:lnTo>
                        <a:pt x="118" y="16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106" y="13"/>
                      </a:lnTo>
                      <a:lnTo>
                        <a:pt x="100" y="28"/>
                      </a:lnTo>
                      <a:lnTo>
                        <a:pt x="93" y="44"/>
                      </a:lnTo>
                      <a:lnTo>
                        <a:pt x="81" y="58"/>
                      </a:lnTo>
                      <a:lnTo>
                        <a:pt x="68" y="69"/>
                      </a:lnTo>
                      <a:lnTo>
                        <a:pt x="52" y="76"/>
                      </a:lnTo>
                      <a:lnTo>
                        <a:pt x="29" y="74"/>
                      </a:lnTo>
                      <a:lnTo>
                        <a:pt x="7" y="66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0" name="Freeform 302"/>
                <p:cNvSpPr>
                  <a:spLocks/>
                </p:cNvSpPr>
                <p:nvPr/>
              </p:nvSpPr>
              <p:spPr bwMode="auto">
                <a:xfrm>
                  <a:off x="548" y="2055"/>
                  <a:ext cx="290" cy="351"/>
                </a:xfrm>
                <a:custGeom>
                  <a:avLst/>
                  <a:gdLst>
                    <a:gd name="T0" fmla="*/ 90 w 290"/>
                    <a:gd name="T1" fmla="*/ 348 h 351"/>
                    <a:gd name="T2" fmla="*/ 99 w 290"/>
                    <a:gd name="T3" fmla="*/ 342 h 351"/>
                    <a:gd name="T4" fmla="*/ 66 w 290"/>
                    <a:gd name="T5" fmla="*/ 312 h 351"/>
                    <a:gd name="T6" fmla="*/ 41 w 290"/>
                    <a:gd name="T7" fmla="*/ 282 h 351"/>
                    <a:gd name="T8" fmla="*/ 25 w 290"/>
                    <a:gd name="T9" fmla="*/ 250 h 351"/>
                    <a:gd name="T10" fmla="*/ 16 w 290"/>
                    <a:gd name="T11" fmla="*/ 219 h 351"/>
                    <a:gd name="T12" fmla="*/ 13 w 290"/>
                    <a:gd name="T13" fmla="*/ 184 h 351"/>
                    <a:gd name="T14" fmla="*/ 18 w 290"/>
                    <a:gd name="T15" fmla="*/ 151 h 351"/>
                    <a:gd name="T16" fmla="*/ 27 w 290"/>
                    <a:gd name="T17" fmla="*/ 121 h 351"/>
                    <a:gd name="T18" fmla="*/ 41 w 290"/>
                    <a:gd name="T19" fmla="*/ 93 h 351"/>
                    <a:gd name="T20" fmla="*/ 62 w 290"/>
                    <a:gd name="T21" fmla="*/ 69 h 351"/>
                    <a:gd name="T22" fmla="*/ 85 w 290"/>
                    <a:gd name="T23" fmla="*/ 47 h 351"/>
                    <a:gd name="T24" fmla="*/ 114 w 290"/>
                    <a:gd name="T25" fmla="*/ 31 h 351"/>
                    <a:gd name="T26" fmla="*/ 143 w 290"/>
                    <a:gd name="T27" fmla="*/ 19 h 351"/>
                    <a:gd name="T28" fmla="*/ 175 w 290"/>
                    <a:gd name="T29" fmla="*/ 12 h 351"/>
                    <a:gd name="T30" fmla="*/ 211 w 290"/>
                    <a:gd name="T31" fmla="*/ 14 h 351"/>
                    <a:gd name="T32" fmla="*/ 247 w 290"/>
                    <a:gd name="T33" fmla="*/ 22 h 351"/>
                    <a:gd name="T34" fmla="*/ 283 w 290"/>
                    <a:gd name="T35" fmla="*/ 38 h 351"/>
                    <a:gd name="T36" fmla="*/ 290 w 290"/>
                    <a:gd name="T37" fmla="*/ 28 h 351"/>
                    <a:gd name="T38" fmla="*/ 250 w 290"/>
                    <a:gd name="T39" fmla="*/ 9 h 351"/>
                    <a:gd name="T40" fmla="*/ 211 w 290"/>
                    <a:gd name="T41" fmla="*/ 1 h 351"/>
                    <a:gd name="T42" fmla="*/ 175 w 290"/>
                    <a:gd name="T43" fmla="*/ 0 h 351"/>
                    <a:gd name="T44" fmla="*/ 140 w 290"/>
                    <a:gd name="T45" fmla="*/ 6 h 351"/>
                    <a:gd name="T46" fmla="*/ 107 w 290"/>
                    <a:gd name="T47" fmla="*/ 19 h 351"/>
                    <a:gd name="T48" fmla="*/ 79 w 290"/>
                    <a:gd name="T49" fmla="*/ 38 h 351"/>
                    <a:gd name="T50" fmla="*/ 52 w 290"/>
                    <a:gd name="T51" fmla="*/ 60 h 351"/>
                    <a:gd name="T52" fmla="*/ 32 w 290"/>
                    <a:gd name="T53" fmla="*/ 86 h 351"/>
                    <a:gd name="T54" fmla="*/ 14 w 290"/>
                    <a:gd name="T55" fmla="*/ 118 h 351"/>
                    <a:gd name="T56" fmla="*/ 5 w 290"/>
                    <a:gd name="T57" fmla="*/ 151 h 351"/>
                    <a:gd name="T58" fmla="*/ 0 w 290"/>
                    <a:gd name="T59" fmla="*/ 184 h 351"/>
                    <a:gd name="T60" fmla="*/ 3 w 290"/>
                    <a:gd name="T61" fmla="*/ 219 h 351"/>
                    <a:gd name="T62" fmla="*/ 13 w 290"/>
                    <a:gd name="T63" fmla="*/ 253 h 351"/>
                    <a:gd name="T64" fmla="*/ 32 w 290"/>
                    <a:gd name="T65" fmla="*/ 288 h 351"/>
                    <a:gd name="T66" fmla="*/ 57 w 290"/>
                    <a:gd name="T67" fmla="*/ 321 h 351"/>
                    <a:gd name="T68" fmla="*/ 93 w 290"/>
                    <a:gd name="T69" fmla="*/ 351 h 351"/>
                    <a:gd name="T70" fmla="*/ 103 w 290"/>
                    <a:gd name="T71" fmla="*/ 345 h 351"/>
                    <a:gd name="T72" fmla="*/ 93 w 290"/>
                    <a:gd name="T73" fmla="*/ 351 h 351"/>
                    <a:gd name="T74" fmla="*/ 98 w 290"/>
                    <a:gd name="T75" fmla="*/ 351 h 351"/>
                    <a:gd name="T76" fmla="*/ 101 w 290"/>
                    <a:gd name="T77" fmla="*/ 348 h 351"/>
                    <a:gd name="T78" fmla="*/ 103 w 290"/>
                    <a:gd name="T79" fmla="*/ 345 h 351"/>
                    <a:gd name="T80" fmla="*/ 99 w 290"/>
                    <a:gd name="T81" fmla="*/ 342 h 351"/>
                    <a:gd name="T82" fmla="*/ 90 w 290"/>
                    <a:gd name="T83" fmla="*/ 348 h 35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90"/>
                    <a:gd name="T127" fmla="*/ 0 h 351"/>
                    <a:gd name="T128" fmla="*/ 290 w 290"/>
                    <a:gd name="T129" fmla="*/ 351 h 35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90" h="351">
                      <a:moveTo>
                        <a:pt x="90" y="348"/>
                      </a:moveTo>
                      <a:lnTo>
                        <a:pt x="99" y="342"/>
                      </a:lnTo>
                      <a:lnTo>
                        <a:pt x="66" y="312"/>
                      </a:lnTo>
                      <a:lnTo>
                        <a:pt x="41" y="282"/>
                      </a:lnTo>
                      <a:lnTo>
                        <a:pt x="25" y="250"/>
                      </a:lnTo>
                      <a:lnTo>
                        <a:pt x="16" y="219"/>
                      </a:lnTo>
                      <a:lnTo>
                        <a:pt x="13" y="184"/>
                      </a:lnTo>
                      <a:lnTo>
                        <a:pt x="18" y="151"/>
                      </a:lnTo>
                      <a:lnTo>
                        <a:pt x="27" y="121"/>
                      </a:lnTo>
                      <a:lnTo>
                        <a:pt x="41" y="93"/>
                      </a:lnTo>
                      <a:lnTo>
                        <a:pt x="62" y="69"/>
                      </a:lnTo>
                      <a:lnTo>
                        <a:pt x="85" y="47"/>
                      </a:lnTo>
                      <a:lnTo>
                        <a:pt x="114" y="31"/>
                      </a:lnTo>
                      <a:lnTo>
                        <a:pt x="143" y="19"/>
                      </a:lnTo>
                      <a:lnTo>
                        <a:pt x="175" y="12"/>
                      </a:lnTo>
                      <a:lnTo>
                        <a:pt x="211" y="14"/>
                      </a:lnTo>
                      <a:lnTo>
                        <a:pt x="247" y="22"/>
                      </a:lnTo>
                      <a:lnTo>
                        <a:pt x="283" y="38"/>
                      </a:lnTo>
                      <a:lnTo>
                        <a:pt x="290" y="28"/>
                      </a:lnTo>
                      <a:lnTo>
                        <a:pt x="250" y="9"/>
                      </a:lnTo>
                      <a:lnTo>
                        <a:pt x="211" y="1"/>
                      </a:lnTo>
                      <a:lnTo>
                        <a:pt x="175" y="0"/>
                      </a:lnTo>
                      <a:lnTo>
                        <a:pt x="140" y="6"/>
                      </a:lnTo>
                      <a:lnTo>
                        <a:pt x="107" y="19"/>
                      </a:lnTo>
                      <a:lnTo>
                        <a:pt x="79" y="38"/>
                      </a:lnTo>
                      <a:lnTo>
                        <a:pt x="52" y="60"/>
                      </a:lnTo>
                      <a:lnTo>
                        <a:pt x="32" y="86"/>
                      </a:lnTo>
                      <a:lnTo>
                        <a:pt x="14" y="118"/>
                      </a:lnTo>
                      <a:lnTo>
                        <a:pt x="5" y="151"/>
                      </a:lnTo>
                      <a:lnTo>
                        <a:pt x="0" y="184"/>
                      </a:lnTo>
                      <a:lnTo>
                        <a:pt x="3" y="219"/>
                      </a:lnTo>
                      <a:lnTo>
                        <a:pt x="13" y="253"/>
                      </a:lnTo>
                      <a:lnTo>
                        <a:pt x="32" y="288"/>
                      </a:lnTo>
                      <a:lnTo>
                        <a:pt x="57" y="321"/>
                      </a:lnTo>
                      <a:lnTo>
                        <a:pt x="93" y="351"/>
                      </a:lnTo>
                      <a:lnTo>
                        <a:pt x="103" y="345"/>
                      </a:lnTo>
                      <a:lnTo>
                        <a:pt x="93" y="351"/>
                      </a:lnTo>
                      <a:lnTo>
                        <a:pt x="98" y="351"/>
                      </a:lnTo>
                      <a:lnTo>
                        <a:pt x="101" y="348"/>
                      </a:lnTo>
                      <a:lnTo>
                        <a:pt x="103" y="345"/>
                      </a:lnTo>
                      <a:lnTo>
                        <a:pt x="99" y="342"/>
                      </a:lnTo>
                      <a:lnTo>
                        <a:pt x="90" y="3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1" name="Freeform 303"/>
                <p:cNvSpPr>
                  <a:spLocks/>
                </p:cNvSpPr>
                <p:nvPr/>
              </p:nvSpPr>
              <p:spPr bwMode="auto">
                <a:xfrm>
                  <a:off x="636" y="2297"/>
                  <a:ext cx="104" cy="106"/>
                </a:xfrm>
                <a:custGeom>
                  <a:avLst/>
                  <a:gdLst>
                    <a:gd name="T0" fmla="*/ 95 w 104"/>
                    <a:gd name="T1" fmla="*/ 11 h 106"/>
                    <a:gd name="T2" fmla="*/ 98 w 104"/>
                    <a:gd name="T3" fmla="*/ 0 h 106"/>
                    <a:gd name="T4" fmla="*/ 74 w 104"/>
                    <a:gd name="T5" fmla="*/ 2 h 106"/>
                    <a:gd name="T6" fmla="*/ 52 w 104"/>
                    <a:gd name="T7" fmla="*/ 11 h 106"/>
                    <a:gd name="T8" fmla="*/ 35 w 104"/>
                    <a:gd name="T9" fmla="*/ 22 h 106"/>
                    <a:gd name="T10" fmla="*/ 21 w 104"/>
                    <a:gd name="T11" fmla="*/ 40 h 106"/>
                    <a:gd name="T12" fmla="*/ 8 w 104"/>
                    <a:gd name="T13" fmla="*/ 57 h 106"/>
                    <a:gd name="T14" fmla="*/ 2 w 104"/>
                    <a:gd name="T15" fmla="*/ 76 h 106"/>
                    <a:gd name="T16" fmla="*/ 0 w 104"/>
                    <a:gd name="T17" fmla="*/ 92 h 106"/>
                    <a:gd name="T18" fmla="*/ 2 w 104"/>
                    <a:gd name="T19" fmla="*/ 106 h 106"/>
                    <a:gd name="T20" fmla="*/ 15 w 104"/>
                    <a:gd name="T21" fmla="*/ 103 h 106"/>
                    <a:gd name="T22" fmla="*/ 13 w 104"/>
                    <a:gd name="T23" fmla="*/ 92 h 106"/>
                    <a:gd name="T24" fmla="*/ 15 w 104"/>
                    <a:gd name="T25" fmla="*/ 79 h 106"/>
                    <a:gd name="T26" fmla="*/ 21 w 104"/>
                    <a:gd name="T27" fmla="*/ 63 h 106"/>
                    <a:gd name="T28" fmla="*/ 30 w 104"/>
                    <a:gd name="T29" fmla="*/ 46 h 106"/>
                    <a:gd name="T30" fmla="*/ 41 w 104"/>
                    <a:gd name="T31" fmla="*/ 32 h 106"/>
                    <a:gd name="T32" fmla="*/ 59 w 104"/>
                    <a:gd name="T33" fmla="*/ 21 h 106"/>
                    <a:gd name="T34" fmla="*/ 74 w 104"/>
                    <a:gd name="T35" fmla="*/ 14 h 106"/>
                    <a:gd name="T36" fmla="*/ 98 w 104"/>
                    <a:gd name="T37" fmla="*/ 13 h 106"/>
                    <a:gd name="T38" fmla="*/ 101 w 104"/>
                    <a:gd name="T39" fmla="*/ 2 h 106"/>
                    <a:gd name="T40" fmla="*/ 98 w 104"/>
                    <a:gd name="T41" fmla="*/ 13 h 106"/>
                    <a:gd name="T42" fmla="*/ 103 w 104"/>
                    <a:gd name="T43" fmla="*/ 11 h 106"/>
                    <a:gd name="T44" fmla="*/ 104 w 104"/>
                    <a:gd name="T45" fmla="*/ 7 h 106"/>
                    <a:gd name="T46" fmla="*/ 103 w 104"/>
                    <a:gd name="T47" fmla="*/ 2 h 106"/>
                    <a:gd name="T48" fmla="*/ 98 w 104"/>
                    <a:gd name="T49" fmla="*/ 0 h 106"/>
                    <a:gd name="T50" fmla="*/ 95 w 104"/>
                    <a:gd name="T51" fmla="*/ 11 h 10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04"/>
                    <a:gd name="T79" fmla="*/ 0 h 106"/>
                    <a:gd name="T80" fmla="*/ 104 w 104"/>
                    <a:gd name="T81" fmla="*/ 106 h 10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04" h="106">
                      <a:moveTo>
                        <a:pt x="95" y="11"/>
                      </a:moveTo>
                      <a:lnTo>
                        <a:pt x="98" y="0"/>
                      </a:lnTo>
                      <a:lnTo>
                        <a:pt x="74" y="2"/>
                      </a:lnTo>
                      <a:lnTo>
                        <a:pt x="52" y="11"/>
                      </a:lnTo>
                      <a:lnTo>
                        <a:pt x="35" y="22"/>
                      </a:lnTo>
                      <a:lnTo>
                        <a:pt x="21" y="40"/>
                      </a:lnTo>
                      <a:lnTo>
                        <a:pt x="8" y="57"/>
                      </a:lnTo>
                      <a:lnTo>
                        <a:pt x="2" y="76"/>
                      </a:lnTo>
                      <a:lnTo>
                        <a:pt x="0" y="92"/>
                      </a:lnTo>
                      <a:lnTo>
                        <a:pt x="2" y="106"/>
                      </a:lnTo>
                      <a:lnTo>
                        <a:pt x="15" y="103"/>
                      </a:lnTo>
                      <a:lnTo>
                        <a:pt x="13" y="92"/>
                      </a:lnTo>
                      <a:lnTo>
                        <a:pt x="15" y="79"/>
                      </a:lnTo>
                      <a:lnTo>
                        <a:pt x="21" y="63"/>
                      </a:lnTo>
                      <a:lnTo>
                        <a:pt x="30" y="46"/>
                      </a:lnTo>
                      <a:lnTo>
                        <a:pt x="41" y="32"/>
                      </a:lnTo>
                      <a:lnTo>
                        <a:pt x="59" y="21"/>
                      </a:lnTo>
                      <a:lnTo>
                        <a:pt x="74" y="14"/>
                      </a:lnTo>
                      <a:lnTo>
                        <a:pt x="98" y="13"/>
                      </a:lnTo>
                      <a:lnTo>
                        <a:pt x="101" y="2"/>
                      </a:lnTo>
                      <a:lnTo>
                        <a:pt x="98" y="13"/>
                      </a:lnTo>
                      <a:lnTo>
                        <a:pt x="103" y="11"/>
                      </a:lnTo>
                      <a:lnTo>
                        <a:pt x="104" y="7"/>
                      </a:lnTo>
                      <a:lnTo>
                        <a:pt x="103" y="2"/>
                      </a:lnTo>
                      <a:lnTo>
                        <a:pt x="98" y="0"/>
                      </a:lnTo>
                      <a:lnTo>
                        <a:pt x="95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2" name="Freeform 304"/>
                <p:cNvSpPr>
                  <a:spLocks/>
                </p:cNvSpPr>
                <p:nvPr/>
              </p:nvSpPr>
              <p:spPr bwMode="auto">
                <a:xfrm>
                  <a:off x="682" y="2119"/>
                  <a:ext cx="61" cy="189"/>
                </a:xfrm>
                <a:custGeom>
                  <a:avLst/>
                  <a:gdLst>
                    <a:gd name="T0" fmla="*/ 60 w 61"/>
                    <a:gd name="T1" fmla="*/ 0 h 189"/>
                    <a:gd name="T2" fmla="*/ 58 w 61"/>
                    <a:gd name="T3" fmla="*/ 0 h 189"/>
                    <a:gd name="T4" fmla="*/ 31 w 61"/>
                    <a:gd name="T5" fmla="*/ 13 h 189"/>
                    <a:gd name="T6" fmla="*/ 13 w 61"/>
                    <a:gd name="T7" fmla="*/ 33 h 189"/>
                    <a:gd name="T8" fmla="*/ 2 w 61"/>
                    <a:gd name="T9" fmla="*/ 60 h 189"/>
                    <a:gd name="T10" fmla="*/ 0 w 61"/>
                    <a:gd name="T11" fmla="*/ 87 h 189"/>
                    <a:gd name="T12" fmla="*/ 5 w 61"/>
                    <a:gd name="T13" fmla="*/ 117 h 189"/>
                    <a:gd name="T14" fmla="*/ 14 w 61"/>
                    <a:gd name="T15" fmla="*/ 144 h 189"/>
                    <a:gd name="T16" fmla="*/ 30 w 61"/>
                    <a:gd name="T17" fmla="*/ 169 h 189"/>
                    <a:gd name="T18" fmla="*/ 49 w 61"/>
                    <a:gd name="T19" fmla="*/ 189 h 189"/>
                    <a:gd name="T20" fmla="*/ 55 w 61"/>
                    <a:gd name="T21" fmla="*/ 180 h 189"/>
                    <a:gd name="T22" fmla="*/ 39 w 61"/>
                    <a:gd name="T23" fmla="*/ 163 h 189"/>
                    <a:gd name="T24" fmla="*/ 27 w 61"/>
                    <a:gd name="T25" fmla="*/ 141 h 189"/>
                    <a:gd name="T26" fmla="*/ 17 w 61"/>
                    <a:gd name="T27" fmla="*/ 114 h 189"/>
                    <a:gd name="T28" fmla="*/ 13 w 61"/>
                    <a:gd name="T29" fmla="*/ 87 h 189"/>
                    <a:gd name="T30" fmla="*/ 14 w 61"/>
                    <a:gd name="T31" fmla="*/ 60 h 189"/>
                    <a:gd name="T32" fmla="*/ 22 w 61"/>
                    <a:gd name="T33" fmla="*/ 40 h 189"/>
                    <a:gd name="T34" fmla="*/ 38 w 61"/>
                    <a:gd name="T35" fmla="*/ 22 h 189"/>
                    <a:gd name="T36" fmla="*/ 61 w 61"/>
                    <a:gd name="T37" fmla="*/ 13 h 189"/>
                    <a:gd name="T38" fmla="*/ 60 w 61"/>
                    <a:gd name="T39" fmla="*/ 13 h 189"/>
                    <a:gd name="T40" fmla="*/ 60 w 61"/>
                    <a:gd name="T41" fmla="*/ 0 h 18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1"/>
                    <a:gd name="T64" fmla="*/ 0 h 189"/>
                    <a:gd name="T65" fmla="*/ 61 w 61"/>
                    <a:gd name="T66" fmla="*/ 189 h 18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1" h="189">
                      <a:moveTo>
                        <a:pt x="60" y="0"/>
                      </a:moveTo>
                      <a:lnTo>
                        <a:pt x="58" y="0"/>
                      </a:lnTo>
                      <a:lnTo>
                        <a:pt x="31" y="13"/>
                      </a:lnTo>
                      <a:lnTo>
                        <a:pt x="13" y="33"/>
                      </a:lnTo>
                      <a:lnTo>
                        <a:pt x="2" y="60"/>
                      </a:lnTo>
                      <a:lnTo>
                        <a:pt x="0" y="87"/>
                      </a:lnTo>
                      <a:lnTo>
                        <a:pt x="5" y="117"/>
                      </a:lnTo>
                      <a:lnTo>
                        <a:pt x="14" y="144"/>
                      </a:lnTo>
                      <a:lnTo>
                        <a:pt x="30" y="169"/>
                      </a:lnTo>
                      <a:lnTo>
                        <a:pt x="49" y="189"/>
                      </a:lnTo>
                      <a:lnTo>
                        <a:pt x="55" y="180"/>
                      </a:lnTo>
                      <a:lnTo>
                        <a:pt x="39" y="163"/>
                      </a:lnTo>
                      <a:lnTo>
                        <a:pt x="27" y="141"/>
                      </a:lnTo>
                      <a:lnTo>
                        <a:pt x="17" y="114"/>
                      </a:lnTo>
                      <a:lnTo>
                        <a:pt x="13" y="87"/>
                      </a:lnTo>
                      <a:lnTo>
                        <a:pt x="14" y="60"/>
                      </a:lnTo>
                      <a:lnTo>
                        <a:pt x="22" y="40"/>
                      </a:lnTo>
                      <a:lnTo>
                        <a:pt x="38" y="22"/>
                      </a:lnTo>
                      <a:lnTo>
                        <a:pt x="61" y="13"/>
                      </a:lnTo>
                      <a:lnTo>
                        <a:pt x="60" y="13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3" name="Freeform 305"/>
                <p:cNvSpPr>
                  <a:spLocks/>
                </p:cNvSpPr>
                <p:nvPr/>
              </p:nvSpPr>
              <p:spPr bwMode="auto">
                <a:xfrm>
                  <a:off x="742" y="2011"/>
                  <a:ext cx="209" cy="126"/>
                </a:xfrm>
                <a:custGeom>
                  <a:avLst/>
                  <a:gdLst>
                    <a:gd name="T0" fmla="*/ 209 w 209"/>
                    <a:gd name="T1" fmla="*/ 6 h 126"/>
                    <a:gd name="T2" fmla="*/ 196 w 209"/>
                    <a:gd name="T3" fmla="*/ 6 h 126"/>
                    <a:gd name="T4" fmla="*/ 184 w 209"/>
                    <a:gd name="T5" fmla="*/ 58 h 126"/>
                    <a:gd name="T6" fmla="*/ 168 w 209"/>
                    <a:gd name="T7" fmla="*/ 89 h 126"/>
                    <a:gd name="T8" fmla="*/ 144 w 209"/>
                    <a:gd name="T9" fmla="*/ 107 h 126"/>
                    <a:gd name="T10" fmla="*/ 121 w 209"/>
                    <a:gd name="T11" fmla="*/ 113 h 126"/>
                    <a:gd name="T12" fmla="*/ 91 w 209"/>
                    <a:gd name="T13" fmla="*/ 113 h 126"/>
                    <a:gd name="T14" fmla="*/ 60 w 209"/>
                    <a:gd name="T15" fmla="*/ 108 h 126"/>
                    <a:gd name="T16" fmla="*/ 28 w 209"/>
                    <a:gd name="T17" fmla="*/ 107 h 126"/>
                    <a:gd name="T18" fmla="*/ 0 w 209"/>
                    <a:gd name="T19" fmla="*/ 108 h 126"/>
                    <a:gd name="T20" fmla="*/ 0 w 209"/>
                    <a:gd name="T21" fmla="*/ 121 h 126"/>
                    <a:gd name="T22" fmla="*/ 28 w 209"/>
                    <a:gd name="T23" fmla="*/ 119 h 126"/>
                    <a:gd name="T24" fmla="*/ 60 w 209"/>
                    <a:gd name="T25" fmla="*/ 121 h 126"/>
                    <a:gd name="T26" fmla="*/ 91 w 209"/>
                    <a:gd name="T27" fmla="*/ 126 h 126"/>
                    <a:gd name="T28" fmla="*/ 121 w 209"/>
                    <a:gd name="T29" fmla="*/ 126 h 126"/>
                    <a:gd name="T30" fmla="*/ 151 w 209"/>
                    <a:gd name="T31" fmla="*/ 116 h 126"/>
                    <a:gd name="T32" fmla="*/ 178 w 209"/>
                    <a:gd name="T33" fmla="*/ 96 h 126"/>
                    <a:gd name="T34" fmla="*/ 196 w 209"/>
                    <a:gd name="T35" fmla="*/ 61 h 126"/>
                    <a:gd name="T36" fmla="*/ 209 w 209"/>
                    <a:gd name="T37" fmla="*/ 6 h 126"/>
                    <a:gd name="T38" fmla="*/ 196 w 209"/>
                    <a:gd name="T39" fmla="*/ 6 h 126"/>
                    <a:gd name="T40" fmla="*/ 209 w 209"/>
                    <a:gd name="T41" fmla="*/ 6 h 126"/>
                    <a:gd name="T42" fmla="*/ 207 w 209"/>
                    <a:gd name="T43" fmla="*/ 1 h 126"/>
                    <a:gd name="T44" fmla="*/ 203 w 209"/>
                    <a:gd name="T45" fmla="*/ 0 h 126"/>
                    <a:gd name="T46" fmla="*/ 198 w 209"/>
                    <a:gd name="T47" fmla="*/ 1 h 126"/>
                    <a:gd name="T48" fmla="*/ 196 w 209"/>
                    <a:gd name="T49" fmla="*/ 6 h 126"/>
                    <a:gd name="T50" fmla="*/ 209 w 209"/>
                    <a:gd name="T51" fmla="*/ 6 h 12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09"/>
                    <a:gd name="T79" fmla="*/ 0 h 126"/>
                    <a:gd name="T80" fmla="*/ 209 w 209"/>
                    <a:gd name="T81" fmla="*/ 126 h 12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09" h="126">
                      <a:moveTo>
                        <a:pt x="209" y="6"/>
                      </a:moveTo>
                      <a:lnTo>
                        <a:pt x="196" y="6"/>
                      </a:lnTo>
                      <a:lnTo>
                        <a:pt x="184" y="58"/>
                      </a:lnTo>
                      <a:lnTo>
                        <a:pt x="168" y="89"/>
                      </a:lnTo>
                      <a:lnTo>
                        <a:pt x="144" y="107"/>
                      </a:lnTo>
                      <a:lnTo>
                        <a:pt x="121" y="113"/>
                      </a:lnTo>
                      <a:lnTo>
                        <a:pt x="91" y="113"/>
                      </a:lnTo>
                      <a:lnTo>
                        <a:pt x="60" y="108"/>
                      </a:lnTo>
                      <a:lnTo>
                        <a:pt x="28" y="107"/>
                      </a:lnTo>
                      <a:lnTo>
                        <a:pt x="0" y="108"/>
                      </a:lnTo>
                      <a:lnTo>
                        <a:pt x="0" y="121"/>
                      </a:lnTo>
                      <a:lnTo>
                        <a:pt x="28" y="119"/>
                      </a:lnTo>
                      <a:lnTo>
                        <a:pt x="60" y="121"/>
                      </a:lnTo>
                      <a:lnTo>
                        <a:pt x="91" y="126"/>
                      </a:lnTo>
                      <a:lnTo>
                        <a:pt x="121" y="126"/>
                      </a:lnTo>
                      <a:lnTo>
                        <a:pt x="151" y="116"/>
                      </a:lnTo>
                      <a:lnTo>
                        <a:pt x="178" y="96"/>
                      </a:lnTo>
                      <a:lnTo>
                        <a:pt x="196" y="61"/>
                      </a:lnTo>
                      <a:lnTo>
                        <a:pt x="209" y="6"/>
                      </a:lnTo>
                      <a:lnTo>
                        <a:pt x="196" y="6"/>
                      </a:lnTo>
                      <a:lnTo>
                        <a:pt x="209" y="6"/>
                      </a:lnTo>
                      <a:lnTo>
                        <a:pt x="207" y="1"/>
                      </a:lnTo>
                      <a:lnTo>
                        <a:pt x="203" y="0"/>
                      </a:lnTo>
                      <a:lnTo>
                        <a:pt x="198" y="1"/>
                      </a:lnTo>
                      <a:lnTo>
                        <a:pt x="196" y="6"/>
                      </a:lnTo>
                      <a:lnTo>
                        <a:pt x="209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4" name="Freeform 306"/>
                <p:cNvSpPr>
                  <a:spLocks/>
                </p:cNvSpPr>
                <p:nvPr/>
              </p:nvSpPr>
              <p:spPr bwMode="auto">
                <a:xfrm>
                  <a:off x="1171" y="1798"/>
                  <a:ext cx="139" cy="66"/>
                </a:xfrm>
                <a:custGeom>
                  <a:avLst/>
                  <a:gdLst>
                    <a:gd name="T0" fmla="*/ 0 w 139"/>
                    <a:gd name="T1" fmla="*/ 66 h 66"/>
                    <a:gd name="T2" fmla="*/ 22 w 139"/>
                    <a:gd name="T3" fmla="*/ 57 h 66"/>
                    <a:gd name="T4" fmla="*/ 44 w 139"/>
                    <a:gd name="T5" fmla="*/ 50 h 66"/>
                    <a:gd name="T6" fmla="*/ 65 w 139"/>
                    <a:gd name="T7" fmla="*/ 44 h 66"/>
                    <a:gd name="T8" fmla="*/ 84 w 139"/>
                    <a:gd name="T9" fmla="*/ 41 h 66"/>
                    <a:gd name="T10" fmla="*/ 101 w 139"/>
                    <a:gd name="T11" fmla="*/ 39 h 66"/>
                    <a:gd name="T12" fmla="*/ 117 w 139"/>
                    <a:gd name="T13" fmla="*/ 41 h 66"/>
                    <a:gd name="T14" fmla="*/ 129 w 139"/>
                    <a:gd name="T15" fmla="*/ 44 h 66"/>
                    <a:gd name="T16" fmla="*/ 139 w 139"/>
                    <a:gd name="T17" fmla="*/ 49 h 66"/>
                    <a:gd name="T18" fmla="*/ 131 w 139"/>
                    <a:gd name="T19" fmla="*/ 36 h 66"/>
                    <a:gd name="T20" fmla="*/ 121 w 139"/>
                    <a:gd name="T21" fmla="*/ 27 h 66"/>
                    <a:gd name="T22" fmla="*/ 112 w 139"/>
                    <a:gd name="T23" fmla="*/ 19 h 66"/>
                    <a:gd name="T24" fmla="*/ 101 w 139"/>
                    <a:gd name="T25" fmla="*/ 11 h 66"/>
                    <a:gd name="T26" fmla="*/ 88 w 139"/>
                    <a:gd name="T27" fmla="*/ 6 h 66"/>
                    <a:gd name="T28" fmla="*/ 76 w 139"/>
                    <a:gd name="T29" fmla="*/ 3 h 66"/>
                    <a:gd name="T30" fmla="*/ 63 w 139"/>
                    <a:gd name="T31" fmla="*/ 0 h 66"/>
                    <a:gd name="T32" fmla="*/ 49 w 139"/>
                    <a:gd name="T33" fmla="*/ 0 h 66"/>
                    <a:gd name="T34" fmla="*/ 39 w 139"/>
                    <a:gd name="T35" fmla="*/ 5 h 66"/>
                    <a:gd name="T36" fmla="*/ 30 w 139"/>
                    <a:gd name="T37" fmla="*/ 11 h 66"/>
                    <a:gd name="T38" fmla="*/ 21 w 139"/>
                    <a:gd name="T39" fmla="*/ 19 h 66"/>
                    <a:gd name="T40" fmla="*/ 13 w 139"/>
                    <a:gd name="T41" fmla="*/ 28 h 66"/>
                    <a:gd name="T42" fmla="*/ 6 w 139"/>
                    <a:gd name="T43" fmla="*/ 38 h 66"/>
                    <a:gd name="T44" fmla="*/ 3 w 139"/>
                    <a:gd name="T45" fmla="*/ 47 h 66"/>
                    <a:gd name="T46" fmla="*/ 0 w 139"/>
                    <a:gd name="T47" fmla="*/ 57 h 66"/>
                    <a:gd name="T48" fmla="*/ 0 w 139"/>
                    <a:gd name="T49" fmla="*/ 66 h 6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39"/>
                    <a:gd name="T76" fmla="*/ 0 h 66"/>
                    <a:gd name="T77" fmla="*/ 139 w 139"/>
                    <a:gd name="T78" fmla="*/ 66 h 6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39" h="66">
                      <a:moveTo>
                        <a:pt x="0" y="66"/>
                      </a:moveTo>
                      <a:lnTo>
                        <a:pt x="22" y="57"/>
                      </a:lnTo>
                      <a:lnTo>
                        <a:pt x="44" y="50"/>
                      </a:lnTo>
                      <a:lnTo>
                        <a:pt x="65" y="44"/>
                      </a:lnTo>
                      <a:lnTo>
                        <a:pt x="84" y="41"/>
                      </a:lnTo>
                      <a:lnTo>
                        <a:pt x="101" y="39"/>
                      </a:lnTo>
                      <a:lnTo>
                        <a:pt x="117" y="41"/>
                      </a:lnTo>
                      <a:lnTo>
                        <a:pt x="129" y="44"/>
                      </a:lnTo>
                      <a:lnTo>
                        <a:pt x="139" y="49"/>
                      </a:lnTo>
                      <a:lnTo>
                        <a:pt x="131" y="36"/>
                      </a:lnTo>
                      <a:lnTo>
                        <a:pt x="121" y="27"/>
                      </a:lnTo>
                      <a:lnTo>
                        <a:pt x="112" y="19"/>
                      </a:lnTo>
                      <a:lnTo>
                        <a:pt x="101" y="11"/>
                      </a:lnTo>
                      <a:lnTo>
                        <a:pt x="88" y="6"/>
                      </a:lnTo>
                      <a:lnTo>
                        <a:pt x="76" y="3"/>
                      </a:lnTo>
                      <a:lnTo>
                        <a:pt x="63" y="0"/>
                      </a:lnTo>
                      <a:lnTo>
                        <a:pt x="49" y="0"/>
                      </a:lnTo>
                      <a:lnTo>
                        <a:pt x="39" y="5"/>
                      </a:lnTo>
                      <a:lnTo>
                        <a:pt x="30" y="11"/>
                      </a:lnTo>
                      <a:lnTo>
                        <a:pt x="21" y="19"/>
                      </a:lnTo>
                      <a:lnTo>
                        <a:pt x="13" y="28"/>
                      </a:lnTo>
                      <a:lnTo>
                        <a:pt x="6" y="38"/>
                      </a:lnTo>
                      <a:lnTo>
                        <a:pt x="3" y="47"/>
                      </a:lnTo>
                      <a:lnTo>
                        <a:pt x="0" y="57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5" name="Freeform 307"/>
                <p:cNvSpPr>
                  <a:spLocks/>
                </p:cNvSpPr>
                <p:nvPr/>
              </p:nvSpPr>
              <p:spPr bwMode="auto">
                <a:xfrm>
                  <a:off x="1170" y="1831"/>
                  <a:ext cx="146" cy="39"/>
                </a:xfrm>
                <a:custGeom>
                  <a:avLst/>
                  <a:gdLst>
                    <a:gd name="T0" fmla="*/ 135 w 146"/>
                    <a:gd name="T1" fmla="*/ 19 h 39"/>
                    <a:gd name="T2" fmla="*/ 143 w 146"/>
                    <a:gd name="T3" fmla="*/ 11 h 39"/>
                    <a:gd name="T4" fmla="*/ 132 w 146"/>
                    <a:gd name="T5" fmla="*/ 5 h 39"/>
                    <a:gd name="T6" fmla="*/ 118 w 146"/>
                    <a:gd name="T7" fmla="*/ 2 h 39"/>
                    <a:gd name="T8" fmla="*/ 102 w 146"/>
                    <a:gd name="T9" fmla="*/ 0 h 39"/>
                    <a:gd name="T10" fmla="*/ 85 w 146"/>
                    <a:gd name="T11" fmla="*/ 2 h 39"/>
                    <a:gd name="T12" fmla="*/ 64 w 146"/>
                    <a:gd name="T13" fmla="*/ 5 h 39"/>
                    <a:gd name="T14" fmla="*/ 44 w 146"/>
                    <a:gd name="T15" fmla="*/ 11 h 39"/>
                    <a:gd name="T16" fmla="*/ 22 w 146"/>
                    <a:gd name="T17" fmla="*/ 17 h 39"/>
                    <a:gd name="T18" fmla="*/ 0 w 146"/>
                    <a:gd name="T19" fmla="*/ 27 h 39"/>
                    <a:gd name="T20" fmla="*/ 3 w 146"/>
                    <a:gd name="T21" fmla="*/ 39 h 39"/>
                    <a:gd name="T22" fmla="*/ 25 w 146"/>
                    <a:gd name="T23" fmla="*/ 30 h 39"/>
                    <a:gd name="T24" fmla="*/ 47 w 146"/>
                    <a:gd name="T25" fmla="*/ 24 h 39"/>
                    <a:gd name="T26" fmla="*/ 67 w 146"/>
                    <a:gd name="T27" fmla="*/ 17 h 39"/>
                    <a:gd name="T28" fmla="*/ 85 w 146"/>
                    <a:gd name="T29" fmla="*/ 14 h 39"/>
                    <a:gd name="T30" fmla="*/ 102 w 146"/>
                    <a:gd name="T31" fmla="*/ 13 h 39"/>
                    <a:gd name="T32" fmla="*/ 118 w 146"/>
                    <a:gd name="T33" fmla="*/ 14 h 39"/>
                    <a:gd name="T34" fmla="*/ 129 w 146"/>
                    <a:gd name="T35" fmla="*/ 17 h 39"/>
                    <a:gd name="T36" fmla="*/ 136 w 146"/>
                    <a:gd name="T37" fmla="*/ 21 h 39"/>
                    <a:gd name="T38" fmla="*/ 144 w 146"/>
                    <a:gd name="T39" fmla="*/ 13 h 39"/>
                    <a:gd name="T40" fmla="*/ 136 w 146"/>
                    <a:gd name="T41" fmla="*/ 21 h 39"/>
                    <a:gd name="T42" fmla="*/ 141 w 146"/>
                    <a:gd name="T43" fmla="*/ 21 h 39"/>
                    <a:gd name="T44" fmla="*/ 144 w 146"/>
                    <a:gd name="T45" fmla="*/ 17 h 39"/>
                    <a:gd name="T46" fmla="*/ 146 w 146"/>
                    <a:gd name="T47" fmla="*/ 14 h 39"/>
                    <a:gd name="T48" fmla="*/ 143 w 146"/>
                    <a:gd name="T49" fmla="*/ 11 h 39"/>
                    <a:gd name="T50" fmla="*/ 135 w 146"/>
                    <a:gd name="T51" fmla="*/ 19 h 3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46"/>
                    <a:gd name="T79" fmla="*/ 0 h 39"/>
                    <a:gd name="T80" fmla="*/ 146 w 146"/>
                    <a:gd name="T81" fmla="*/ 39 h 3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46" h="39">
                      <a:moveTo>
                        <a:pt x="135" y="19"/>
                      </a:moveTo>
                      <a:lnTo>
                        <a:pt x="143" y="11"/>
                      </a:lnTo>
                      <a:lnTo>
                        <a:pt x="132" y="5"/>
                      </a:lnTo>
                      <a:lnTo>
                        <a:pt x="118" y="2"/>
                      </a:lnTo>
                      <a:lnTo>
                        <a:pt x="102" y="0"/>
                      </a:lnTo>
                      <a:lnTo>
                        <a:pt x="85" y="2"/>
                      </a:lnTo>
                      <a:lnTo>
                        <a:pt x="64" y="5"/>
                      </a:lnTo>
                      <a:lnTo>
                        <a:pt x="44" y="11"/>
                      </a:lnTo>
                      <a:lnTo>
                        <a:pt x="22" y="17"/>
                      </a:lnTo>
                      <a:lnTo>
                        <a:pt x="0" y="27"/>
                      </a:lnTo>
                      <a:lnTo>
                        <a:pt x="3" y="39"/>
                      </a:lnTo>
                      <a:lnTo>
                        <a:pt x="25" y="30"/>
                      </a:lnTo>
                      <a:lnTo>
                        <a:pt x="47" y="24"/>
                      </a:lnTo>
                      <a:lnTo>
                        <a:pt x="67" y="17"/>
                      </a:lnTo>
                      <a:lnTo>
                        <a:pt x="85" y="14"/>
                      </a:lnTo>
                      <a:lnTo>
                        <a:pt x="102" y="13"/>
                      </a:lnTo>
                      <a:lnTo>
                        <a:pt x="118" y="14"/>
                      </a:lnTo>
                      <a:lnTo>
                        <a:pt x="129" y="17"/>
                      </a:lnTo>
                      <a:lnTo>
                        <a:pt x="136" y="21"/>
                      </a:lnTo>
                      <a:lnTo>
                        <a:pt x="144" y="13"/>
                      </a:lnTo>
                      <a:lnTo>
                        <a:pt x="136" y="21"/>
                      </a:lnTo>
                      <a:lnTo>
                        <a:pt x="141" y="21"/>
                      </a:lnTo>
                      <a:lnTo>
                        <a:pt x="144" y="17"/>
                      </a:lnTo>
                      <a:lnTo>
                        <a:pt x="146" y="14"/>
                      </a:lnTo>
                      <a:lnTo>
                        <a:pt x="143" y="11"/>
                      </a:lnTo>
                      <a:lnTo>
                        <a:pt x="135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6" name="Freeform 308"/>
                <p:cNvSpPr>
                  <a:spLocks/>
                </p:cNvSpPr>
                <p:nvPr/>
              </p:nvSpPr>
              <p:spPr bwMode="auto">
                <a:xfrm>
                  <a:off x="1214" y="1792"/>
                  <a:ext cx="100" cy="58"/>
                </a:xfrm>
                <a:custGeom>
                  <a:avLst/>
                  <a:gdLst>
                    <a:gd name="T0" fmla="*/ 7 w 100"/>
                    <a:gd name="T1" fmla="*/ 12 h 58"/>
                    <a:gd name="T2" fmla="*/ 6 w 100"/>
                    <a:gd name="T3" fmla="*/ 12 h 58"/>
                    <a:gd name="T4" fmla="*/ 20 w 100"/>
                    <a:gd name="T5" fmla="*/ 12 h 58"/>
                    <a:gd name="T6" fmla="*/ 31 w 100"/>
                    <a:gd name="T7" fmla="*/ 15 h 58"/>
                    <a:gd name="T8" fmla="*/ 44 w 100"/>
                    <a:gd name="T9" fmla="*/ 19 h 58"/>
                    <a:gd name="T10" fmla="*/ 55 w 100"/>
                    <a:gd name="T11" fmla="*/ 22 h 58"/>
                    <a:gd name="T12" fmla="*/ 66 w 100"/>
                    <a:gd name="T13" fmla="*/ 30 h 58"/>
                    <a:gd name="T14" fmla="*/ 74 w 100"/>
                    <a:gd name="T15" fmla="*/ 38 h 58"/>
                    <a:gd name="T16" fmla="*/ 83 w 100"/>
                    <a:gd name="T17" fmla="*/ 45 h 58"/>
                    <a:gd name="T18" fmla="*/ 91 w 100"/>
                    <a:gd name="T19" fmla="*/ 58 h 58"/>
                    <a:gd name="T20" fmla="*/ 100 w 100"/>
                    <a:gd name="T21" fmla="*/ 52 h 58"/>
                    <a:gd name="T22" fmla="*/ 92 w 100"/>
                    <a:gd name="T23" fmla="*/ 39 h 58"/>
                    <a:gd name="T24" fmla="*/ 83 w 100"/>
                    <a:gd name="T25" fmla="*/ 28 h 58"/>
                    <a:gd name="T26" fmla="*/ 72 w 100"/>
                    <a:gd name="T27" fmla="*/ 20 h 58"/>
                    <a:gd name="T28" fmla="*/ 61 w 100"/>
                    <a:gd name="T29" fmla="*/ 12 h 58"/>
                    <a:gd name="T30" fmla="*/ 47 w 100"/>
                    <a:gd name="T31" fmla="*/ 6 h 58"/>
                    <a:gd name="T32" fmla="*/ 34 w 100"/>
                    <a:gd name="T33" fmla="*/ 3 h 58"/>
                    <a:gd name="T34" fmla="*/ 20 w 100"/>
                    <a:gd name="T35" fmla="*/ 0 h 58"/>
                    <a:gd name="T36" fmla="*/ 6 w 100"/>
                    <a:gd name="T37" fmla="*/ 0 h 58"/>
                    <a:gd name="T38" fmla="*/ 4 w 100"/>
                    <a:gd name="T39" fmla="*/ 0 h 58"/>
                    <a:gd name="T40" fmla="*/ 6 w 100"/>
                    <a:gd name="T41" fmla="*/ 0 h 58"/>
                    <a:gd name="T42" fmla="*/ 1 w 100"/>
                    <a:gd name="T43" fmla="*/ 1 h 58"/>
                    <a:gd name="T44" fmla="*/ 0 w 100"/>
                    <a:gd name="T45" fmla="*/ 6 h 58"/>
                    <a:gd name="T46" fmla="*/ 1 w 100"/>
                    <a:gd name="T47" fmla="*/ 11 h 58"/>
                    <a:gd name="T48" fmla="*/ 6 w 100"/>
                    <a:gd name="T49" fmla="*/ 12 h 58"/>
                    <a:gd name="T50" fmla="*/ 7 w 100"/>
                    <a:gd name="T51" fmla="*/ 12 h 5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00"/>
                    <a:gd name="T79" fmla="*/ 0 h 58"/>
                    <a:gd name="T80" fmla="*/ 100 w 100"/>
                    <a:gd name="T81" fmla="*/ 58 h 5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00" h="58">
                      <a:moveTo>
                        <a:pt x="7" y="12"/>
                      </a:moveTo>
                      <a:lnTo>
                        <a:pt x="6" y="12"/>
                      </a:lnTo>
                      <a:lnTo>
                        <a:pt x="20" y="12"/>
                      </a:lnTo>
                      <a:lnTo>
                        <a:pt x="31" y="15"/>
                      </a:lnTo>
                      <a:lnTo>
                        <a:pt x="44" y="19"/>
                      </a:lnTo>
                      <a:lnTo>
                        <a:pt x="55" y="22"/>
                      </a:lnTo>
                      <a:lnTo>
                        <a:pt x="66" y="30"/>
                      </a:lnTo>
                      <a:lnTo>
                        <a:pt x="74" y="38"/>
                      </a:lnTo>
                      <a:lnTo>
                        <a:pt x="83" y="45"/>
                      </a:lnTo>
                      <a:lnTo>
                        <a:pt x="91" y="58"/>
                      </a:lnTo>
                      <a:lnTo>
                        <a:pt x="100" y="52"/>
                      </a:lnTo>
                      <a:lnTo>
                        <a:pt x="92" y="39"/>
                      </a:lnTo>
                      <a:lnTo>
                        <a:pt x="83" y="28"/>
                      </a:lnTo>
                      <a:lnTo>
                        <a:pt x="72" y="20"/>
                      </a:lnTo>
                      <a:lnTo>
                        <a:pt x="61" y="12"/>
                      </a:lnTo>
                      <a:lnTo>
                        <a:pt x="47" y="6"/>
                      </a:lnTo>
                      <a:lnTo>
                        <a:pt x="34" y="3"/>
                      </a:lnTo>
                      <a:lnTo>
                        <a:pt x="20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" y="1"/>
                      </a:lnTo>
                      <a:lnTo>
                        <a:pt x="0" y="6"/>
                      </a:lnTo>
                      <a:lnTo>
                        <a:pt x="1" y="11"/>
                      </a:lnTo>
                      <a:lnTo>
                        <a:pt x="6" y="12"/>
                      </a:lnTo>
                      <a:lnTo>
                        <a:pt x="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7" name="Freeform 309"/>
                <p:cNvSpPr>
                  <a:spLocks/>
                </p:cNvSpPr>
                <p:nvPr/>
              </p:nvSpPr>
              <p:spPr bwMode="auto">
                <a:xfrm>
                  <a:off x="1165" y="1792"/>
                  <a:ext cx="56" cy="78"/>
                </a:xfrm>
                <a:custGeom>
                  <a:avLst/>
                  <a:gdLst>
                    <a:gd name="T0" fmla="*/ 5 w 56"/>
                    <a:gd name="T1" fmla="*/ 66 h 78"/>
                    <a:gd name="T2" fmla="*/ 12 w 56"/>
                    <a:gd name="T3" fmla="*/ 72 h 78"/>
                    <a:gd name="T4" fmla="*/ 12 w 56"/>
                    <a:gd name="T5" fmla="*/ 63 h 78"/>
                    <a:gd name="T6" fmla="*/ 16 w 56"/>
                    <a:gd name="T7" fmla="*/ 55 h 78"/>
                    <a:gd name="T8" fmla="*/ 19 w 56"/>
                    <a:gd name="T9" fmla="*/ 47 h 78"/>
                    <a:gd name="T10" fmla="*/ 23 w 56"/>
                    <a:gd name="T11" fmla="*/ 38 h 78"/>
                    <a:gd name="T12" fmla="*/ 31 w 56"/>
                    <a:gd name="T13" fmla="*/ 30 h 78"/>
                    <a:gd name="T14" fmla="*/ 39 w 56"/>
                    <a:gd name="T15" fmla="*/ 22 h 78"/>
                    <a:gd name="T16" fmla="*/ 49 w 56"/>
                    <a:gd name="T17" fmla="*/ 15 h 78"/>
                    <a:gd name="T18" fmla="*/ 56 w 56"/>
                    <a:gd name="T19" fmla="*/ 12 h 78"/>
                    <a:gd name="T20" fmla="*/ 53 w 56"/>
                    <a:gd name="T21" fmla="*/ 0 h 78"/>
                    <a:gd name="T22" fmla="*/ 42 w 56"/>
                    <a:gd name="T23" fmla="*/ 6 h 78"/>
                    <a:gd name="T24" fmla="*/ 33 w 56"/>
                    <a:gd name="T25" fmla="*/ 12 h 78"/>
                    <a:gd name="T26" fmla="*/ 22 w 56"/>
                    <a:gd name="T27" fmla="*/ 20 h 78"/>
                    <a:gd name="T28" fmla="*/ 14 w 56"/>
                    <a:gd name="T29" fmla="*/ 31 h 78"/>
                    <a:gd name="T30" fmla="*/ 6 w 56"/>
                    <a:gd name="T31" fmla="*/ 41 h 78"/>
                    <a:gd name="T32" fmla="*/ 3 w 56"/>
                    <a:gd name="T33" fmla="*/ 52 h 78"/>
                    <a:gd name="T34" fmla="*/ 0 w 56"/>
                    <a:gd name="T35" fmla="*/ 63 h 78"/>
                    <a:gd name="T36" fmla="*/ 0 w 56"/>
                    <a:gd name="T37" fmla="*/ 72 h 78"/>
                    <a:gd name="T38" fmla="*/ 8 w 56"/>
                    <a:gd name="T39" fmla="*/ 78 h 78"/>
                    <a:gd name="T40" fmla="*/ 0 w 56"/>
                    <a:gd name="T41" fmla="*/ 72 h 78"/>
                    <a:gd name="T42" fmla="*/ 1 w 56"/>
                    <a:gd name="T43" fmla="*/ 77 h 78"/>
                    <a:gd name="T44" fmla="*/ 6 w 56"/>
                    <a:gd name="T45" fmla="*/ 78 h 78"/>
                    <a:gd name="T46" fmla="*/ 11 w 56"/>
                    <a:gd name="T47" fmla="*/ 77 h 78"/>
                    <a:gd name="T48" fmla="*/ 12 w 56"/>
                    <a:gd name="T49" fmla="*/ 72 h 78"/>
                    <a:gd name="T50" fmla="*/ 5 w 56"/>
                    <a:gd name="T51" fmla="*/ 66 h 7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"/>
                    <a:gd name="T79" fmla="*/ 0 h 78"/>
                    <a:gd name="T80" fmla="*/ 56 w 56"/>
                    <a:gd name="T81" fmla="*/ 78 h 7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" h="78">
                      <a:moveTo>
                        <a:pt x="5" y="66"/>
                      </a:moveTo>
                      <a:lnTo>
                        <a:pt x="12" y="72"/>
                      </a:lnTo>
                      <a:lnTo>
                        <a:pt x="12" y="63"/>
                      </a:lnTo>
                      <a:lnTo>
                        <a:pt x="16" y="55"/>
                      </a:lnTo>
                      <a:lnTo>
                        <a:pt x="19" y="47"/>
                      </a:lnTo>
                      <a:lnTo>
                        <a:pt x="23" y="38"/>
                      </a:lnTo>
                      <a:lnTo>
                        <a:pt x="31" y="30"/>
                      </a:lnTo>
                      <a:lnTo>
                        <a:pt x="39" y="22"/>
                      </a:lnTo>
                      <a:lnTo>
                        <a:pt x="49" y="15"/>
                      </a:lnTo>
                      <a:lnTo>
                        <a:pt x="56" y="12"/>
                      </a:lnTo>
                      <a:lnTo>
                        <a:pt x="53" y="0"/>
                      </a:lnTo>
                      <a:lnTo>
                        <a:pt x="42" y="6"/>
                      </a:lnTo>
                      <a:lnTo>
                        <a:pt x="33" y="12"/>
                      </a:lnTo>
                      <a:lnTo>
                        <a:pt x="22" y="20"/>
                      </a:lnTo>
                      <a:lnTo>
                        <a:pt x="14" y="31"/>
                      </a:lnTo>
                      <a:lnTo>
                        <a:pt x="6" y="41"/>
                      </a:lnTo>
                      <a:lnTo>
                        <a:pt x="3" y="52"/>
                      </a:lnTo>
                      <a:lnTo>
                        <a:pt x="0" y="63"/>
                      </a:lnTo>
                      <a:lnTo>
                        <a:pt x="0" y="72"/>
                      </a:lnTo>
                      <a:lnTo>
                        <a:pt x="8" y="78"/>
                      </a:lnTo>
                      <a:lnTo>
                        <a:pt x="0" y="72"/>
                      </a:lnTo>
                      <a:lnTo>
                        <a:pt x="1" y="77"/>
                      </a:lnTo>
                      <a:lnTo>
                        <a:pt x="6" y="78"/>
                      </a:lnTo>
                      <a:lnTo>
                        <a:pt x="11" y="77"/>
                      </a:lnTo>
                      <a:lnTo>
                        <a:pt x="12" y="72"/>
                      </a:lnTo>
                      <a:lnTo>
                        <a:pt x="5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8" name="Freeform 310"/>
                <p:cNvSpPr>
                  <a:spLocks/>
                </p:cNvSpPr>
                <p:nvPr/>
              </p:nvSpPr>
              <p:spPr bwMode="auto">
                <a:xfrm>
                  <a:off x="992" y="1830"/>
                  <a:ext cx="115" cy="176"/>
                </a:xfrm>
                <a:custGeom>
                  <a:avLst/>
                  <a:gdLst>
                    <a:gd name="T0" fmla="*/ 16 w 115"/>
                    <a:gd name="T1" fmla="*/ 176 h 176"/>
                    <a:gd name="T2" fmla="*/ 22 w 115"/>
                    <a:gd name="T3" fmla="*/ 165 h 176"/>
                    <a:gd name="T4" fmla="*/ 28 w 115"/>
                    <a:gd name="T5" fmla="*/ 154 h 176"/>
                    <a:gd name="T6" fmla="*/ 36 w 115"/>
                    <a:gd name="T7" fmla="*/ 144 h 176"/>
                    <a:gd name="T8" fmla="*/ 44 w 115"/>
                    <a:gd name="T9" fmla="*/ 133 h 176"/>
                    <a:gd name="T10" fmla="*/ 53 w 115"/>
                    <a:gd name="T11" fmla="*/ 124 h 176"/>
                    <a:gd name="T12" fmla="*/ 63 w 115"/>
                    <a:gd name="T13" fmla="*/ 115 h 176"/>
                    <a:gd name="T14" fmla="*/ 72 w 115"/>
                    <a:gd name="T15" fmla="*/ 105 h 176"/>
                    <a:gd name="T16" fmla="*/ 82 w 115"/>
                    <a:gd name="T17" fmla="*/ 97 h 176"/>
                    <a:gd name="T18" fmla="*/ 79 w 115"/>
                    <a:gd name="T19" fmla="*/ 85 h 176"/>
                    <a:gd name="T20" fmla="*/ 79 w 115"/>
                    <a:gd name="T21" fmla="*/ 70 h 176"/>
                    <a:gd name="T22" fmla="*/ 80 w 115"/>
                    <a:gd name="T23" fmla="*/ 56 h 176"/>
                    <a:gd name="T24" fmla="*/ 85 w 115"/>
                    <a:gd name="T25" fmla="*/ 44 h 176"/>
                    <a:gd name="T26" fmla="*/ 91 w 115"/>
                    <a:gd name="T27" fmla="*/ 31 h 176"/>
                    <a:gd name="T28" fmla="*/ 99 w 115"/>
                    <a:gd name="T29" fmla="*/ 18 h 176"/>
                    <a:gd name="T30" fmla="*/ 107 w 115"/>
                    <a:gd name="T31" fmla="*/ 9 h 176"/>
                    <a:gd name="T32" fmla="*/ 115 w 115"/>
                    <a:gd name="T33" fmla="*/ 0 h 176"/>
                    <a:gd name="T34" fmla="*/ 102 w 115"/>
                    <a:gd name="T35" fmla="*/ 6 h 176"/>
                    <a:gd name="T36" fmla="*/ 90 w 115"/>
                    <a:gd name="T37" fmla="*/ 14 h 176"/>
                    <a:gd name="T38" fmla="*/ 79 w 115"/>
                    <a:gd name="T39" fmla="*/ 22 h 176"/>
                    <a:gd name="T40" fmla="*/ 67 w 115"/>
                    <a:gd name="T41" fmla="*/ 29 h 176"/>
                    <a:gd name="T42" fmla="*/ 55 w 115"/>
                    <a:gd name="T43" fmla="*/ 39 h 176"/>
                    <a:gd name="T44" fmla="*/ 44 w 115"/>
                    <a:gd name="T45" fmla="*/ 48 h 176"/>
                    <a:gd name="T46" fmla="*/ 34 w 115"/>
                    <a:gd name="T47" fmla="*/ 58 h 176"/>
                    <a:gd name="T48" fmla="*/ 23 w 115"/>
                    <a:gd name="T49" fmla="*/ 67 h 176"/>
                    <a:gd name="T50" fmla="*/ 9 w 115"/>
                    <a:gd name="T51" fmla="*/ 92 h 176"/>
                    <a:gd name="T52" fmla="*/ 0 w 115"/>
                    <a:gd name="T53" fmla="*/ 124 h 176"/>
                    <a:gd name="T54" fmla="*/ 0 w 115"/>
                    <a:gd name="T55" fmla="*/ 155 h 176"/>
                    <a:gd name="T56" fmla="*/ 16 w 115"/>
                    <a:gd name="T57" fmla="*/ 176 h 17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15"/>
                    <a:gd name="T88" fmla="*/ 0 h 176"/>
                    <a:gd name="T89" fmla="*/ 115 w 115"/>
                    <a:gd name="T90" fmla="*/ 176 h 17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15" h="176">
                      <a:moveTo>
                        <a:pt x="16" y="176"/>
                      </a:moveTo>
                      <a:lnTo>
                        <a:pt x="22" y="165"/>
                      </a:lnTo>
                      <a:lnTo>
                        <a:pt x="28" y="154"/>
                      </a:lnTo>
                      <a:lnTo>
                        <a:pt x="36" y="144"/>
                      </a:lnTo>
                      <a:lnTo>
                        <a:pt x="44" y="133"/>
                      </a:lnTo>
                      <a:lnTo>
                        <a:pt x="53" y="124"/>
                      </a:lnTo>
                      <a:lnTo>
                        <a:pt x="63" y="115"/>
                      </a:lnTo>
                      <a:lnTo>
                        <a:pt x="72" y="105"/>
                      </a:lnTo>
                      <a:lnTo>
                        <a:pt x="82" y="97"/>
                      </a:lnTo>
                      <a:lnTo>
                        <a:pt x="79" y="85"/>
                      </a:lnTo>
                      <a:lnTo>
                        <a:pt x="79" y="70"/>
                      </a:lnTo>
                      <a:lnTo>
                        <a:pt x="80" y="56"/>
                      </a:lnTo>
                      <a:lnTo>
                        <a:pt x="85" y="44"/>
                      </a:lnTo>
                      <a:lnTo>
                        <a:pt x="91" y="31"/>
                      </a:lnTo>
                      <a:lnTo>
                        <a:pt x="99" y="18"/>
                      </a:lnTo>
                      <a:lnTo>
                        <a:pt x="107" y="9"/>
                      </a:lnTo>
                      <a:lnTo>
                        <a:pt x="115" y="0"/>
                      </a:lnTo>
                      <a:lnTo>
                        <a:pt x="102" y="6"/>
                      </a:lnTo>
                      <a:lnTo>
                        <a:pt x="90" y="14"/>
                      </a:lnTo>
                      <a:lnTo>
                        <a:pt x="79" y="22"/>
                      </a:lnTo>
                      <a:lnTo>
                        <a:pt x="67" y="29"/>
                      </a:lnTo>
                      <a:lnTo>
                        <a:pt x="55" y="39"/>
                      </a:lnTo>
                      <a:lnTo>
                        <a:pt x="44" y="48"/>
                      </a:lnTo>
                      <a:lnTo>
                        <a:pt x="34" y="58"/>
                      </a:lnTo>
                      <a:lnTo>
                        <a:pt x="23" y="67"/>
                      </a:lnTo>
                      <a:lnTo>
                        <a:pt x="9" y="92"/>
                      </a:lnTo>
                      <a:lnTo>
                        <a:pt x="0" y="124"/>
                      </a:lnTo>
                      <a:lnTo>
                        <a:pt x="0" y="155"/>
                      </a:lnTo>
                      <a:lnTo>
                        <a:pt x="16" y="176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9" name="Freeform 311"/>
                <p:cNvSpPr>
                  <a:spLocks/>
                </p:cNvSpPr>
                <p:nvPr/>
              </p:nvSpPr>
              <p:spPr bwMode="auto">
                <a:xfrm>
                  <a:off x="1003" y="1922"/>
                  <a:ext cx="77" cy="87"/>
                </a:xfrm>
                <a:custGeom>
                  <a:avLst/>
                  <a:gdLst>
                    <a:gd name="T0" fmla="*/ 64 w 77"/>
                    <a:gd name="T1" fmla="*/ 7 h 87"/>
                    <a:gd name="T2" fmla="*/ 68 w 77"/>
                    <a:gd name="T3" fmla="*/ 0 h 87"/>
                    <a:gd name="T4" fmla="*/ 56 w 77"/>
                    <a:gd name="T5" fmla="*/ 8 h 87"/>
                    <a:gd name="T6" fmla="*/ 47 w 77"/>
                    <a:gd name="T7" fmla="*/ 18 h 87"/>
                    <a:gd name="T8" fmla="*/ 38 w 77"/>
                    <a:gd name="T9" fmla="*/ 27 h 87"/>
                    <a:gd name="T10" fmla="*/ 28 w 77"/>
                    <a:gd name="T11" fmla="*/ 38 h 87"/>
                    <a:gd name="T12" fmla="*/ 20 w 77"/>
                    <a:gd name="T13" fmla="*/ 49 h 87"/>
                    <a:gd name="T14" fmla="*/ 12 w 77"/>
                    <a:gd name="T15" fmla="*/ 59 h 87"/>
                    <a:gd name="T16" fmla="*/ 6 w 77"/>
                    <a:gd name="T17" fmla="*/ 70 h 87"/>
                    <a:gd name="T18" fmla="*/ 0 w 77"/>
                    <a:gd name="T19" fmla="*/ 81 h 87"/>
                    <a:gd name="T20" fmla="*/ 9 w 77"/>
                    <a:gd name="T21" fmla="*/ 87 h 87"/>
                    <a:gd name="T22" fmla="*/ 16 w 77"/>
                    <a:gd name="T23" fmla="*/ 76 h 87"/>
                    <a:gd name="T24" fmla="*/ 22 w 77"/>
                    <a:gd name="T25" fmla="*/ 65 h 87"/>
                    <a:gd name="T26" fmla="*/ 30 w 77"/>
                    <a:gd name="T27" fmla="*/ 56 h 87"/>
                    <a:gd name="T28" fmla="*/ 38 w 77"/>
                    <a:gd name="T29" fmla="*/ 45 h 87"/>
                    <a:gd name="T30" fmla="*/ 47 w 77"/>
                    <a:gd name="T31" fmla="*/ 37 h 87"/>
                    <a:gd name="T32" fmla="*/ 56 w 77"/>
                    <a:gd name="T33" fmla="*/ 27 h 87"/>
                    <a:gd name="T34" fmla="*/ 66 w 77"/>
                    <a:gd name="T35" fmla="*/ 18 h 87"/>
                    <a:gd name="T36" fmla="*/ 74 w 77"/>
                    <a:gd name="T37" fmla="*/ 10 h 87"/>
                    <a:gd name="T38" fmla="*/ 77 w 77"/>
                    <a:gd name="T39" fmla="*/ 4 h 87"/>
                    <a:gd name="T40" fmla="*/ 74 w 77"/>
                    <a:gd name="T41" fmla="*/ 10 h 87"/>
                    <a:gd name="T42" fmla="*/ 77 w 77"/>
                    <a:gd name="T43" fmla="*/ 7 h 87"/>
                    <a:gd name="T44" fmla="*/ 75 w 77"/>
                    <a:gd name="T45" fmla="*/ 2 h 87"/>
                    <a:gd name="T46" fmla="*/ 72 w 77"/>
                    <a:gd name="T47" fmla="*/ 0 h 87"/>
                    <a:gd name="T48" fmla="*/ 68 w 77"/>
                    <a:gd name="T49" fmla="*/ 0 h 87"/>
                    <a:gd name="T50" fmla="*/ 64 w 77"/>
                    <a:gd name="T51" fmla="*/ 7 h 8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7"/>
                    <a:gd name="T79" fmla="*/ 0 h 87"/>
                    <a:gd name="T80" fmla="*/ 77 w 77"/>
                    <a:gd name="T81" fmla="*/ 87 h 8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7" h="87">
                      <a:moveTo>
                        <a:pt x="64" y="7"/>
                      </a:moveTo>
                      <a:lnTo>
                        <a:pt x="68" y="0"/>
                      </a:lnTo>
                      <a:lnTo>
                        <a:pt x="56" y="8"/>
                      </a:lnTo>
                      <a:lnTo>
                        <a:pt x="47" y="18"/>
                      </a:lnTo>
                      <a:lnTo>
                        <a:pt x="38" y="27"/>
                      </a:lnTo>
                      <a:lnTo>
                        <a:pt x="28" y="38"/>
                      </a:lnTo>
                      <a:lnTo>
                        <a:pt x="20" y="49"/>
                      </a:lnTo>
                      <a:lnTo>
                        <a:pt x="12" y="59"/>
                      </a:lnTo>
                      <a:lnTo>
                        <a:pt x="6" y="70"/>
                      </a:lnTo>
                      <a:lnTo>
                        <a:pt x="0" y="81"/>
                      </a:lnTo>
                      <a:lnTo>
                        <a:pt x="9" y="87"/>
                      </a:lnTo>
                      <a:lnTo>
                        <a:pt x="16" y="76"/>
                      </a:lnTo>
                      <a:lnTo>
                        <a:pt x="22" y="65"/>
                      </a:lnTo>
                      <a:lnTo>
                        <a:pt x="30" y="56"/>
                      </a:lnTo>
                      <a:lnTo>
                        <a:pt x="38" y="45"/>
                      </a:lnTo>
                      <a:lnTo>
                        <a:pt x="47" y="37"/>
                      </a:lnTo>
                      <a:lnTo>
                        <a:pt x="56" y="27"/>
                      </a:lnTo>
                      <a:lnTo>
                        <a:pt x="66" y="18"/>
                      </a:lnTo>
                      <a:lnTo>
                        <a:pt x="74" y="10"/>
                      </a:lnTo>
                      <a:lnTo>
                        <a:pt x="77" y="4"/>
                      </a:lnTo>
                      <a:lnTo>
                        <a:pt x="74" y="10"/>
                      </a:lnTo>
                      <a:lnTo>
                        <a:pt x="77" y="7"/>
                      </a:lnTo>
                      <a:lnTo>
                        <a:pt x="75" y="2"/>
                      </a:lnTo>
                      <a:lnTo>
                        <a:pt x="72" y="0"/>
                      </a:lnTo>
                      <a:lnTo>
                        <a:pt x="68" y="0"/>
                      </a:lnTo>
                      <a:lnTo>
                        <a:pt x="6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0" name="Freeform 312"/>
                <p:cNvSpPr>
                  <a:spLocks/>
                </p:cNvSpPr>
                <p:nvPr/>
              </p:nvSpPr>
              <p:spPr bwMode="auto">
                <a:xfrm>
                  <a:off x="1064" y="1823"/>
                  <a:ext cx="49" cy="106"/>
                </a:xfrm>
                <a:custGeom>
                  <a:avLst/>
                  <a:gdLst>
                    <a:gd name="T0" fmla="*/ 46 w 49"/>
                    <a:gd name="T1" fmla="*/ 11 h 106"/>
                    <a:gd name="T2" fmla="*/ 38 w 49"/>
                    <a:gd name="T3" fmla="*/ 2 h 106"/>
                    <a:gd name="T4" fmla="*/ 30 w 49"/>
                    <a:gd name="T5" fmla="*/ 13 h 106"/>
                    <a:gd name="T6" fmla="*/ 22 w 49"/>
                    <a:gd name="T7" fmla="*/ 22 h 106"/>
                    <a:gd name="T8" fmla="*/ 14 w 49"/>
                    <a:gd name="T9" fmla="*/ 35 h 106"/>
                    <a:gd name="T10" fmla="*/ 7 w 49"/>
                    <a:gd name="T11" fmla="*/ 49 h 106"/>
                    <a:gd name="T12" fmla="*/ 2 w 49"/>
                    <a:gd name="T13" fmla="*/ 62 h 106"/>
                    <a:gd name="T14" fmla="*/ 0 w 49"/>
                    <a:gd name="T15" fmla="*/ 77 h 106"/>
                    <a:gd name="T16" fmla="*/ 0 w 49"/>
                    <a:gd name="T17" fmla="*/ 92 h 106"/>
                    <a:gd name="T18" fmla="*/ 3 w 49"/>
                    <a:gd name="T19" fmla="*/ 106 h 106"/>
                    <a:gd name="T20" fmla="*/ 16 w 49"/>
                    <a:gd name="T21" fmla="*/ 103 h 106"/>
                    <a:gd name="T22" fmla="*/ 13 w 49"/>
                    <a:gd name="T23" fmla="*/ 92 h 106"/>
                    <a:gd name="T24" fmla="*/ 13 w 49"/>
                    <a:gd name="T25" fmla="*/ 77 h 106"/>
                    <a:gd name="T26" fmla="*/ 14 w 49"/>
                    <a:gd name="T27" fmla="*/ 65 h 106"/>
                    <a:gd name="T28" fmla="*/ 19 w 49"/>
                    <a:gd name="T29" fmla="*/ 52 h 106"/>
                    <a:gd name="T30" fmla="*/ 24 w 49"/>
                    <a:gd name="T31" fmla="*/ 41 h 106"/>
                    <a:gd name="T32" fmla="*/ 32 w 49"/>
                    <a:gd name="T33" fmla="*/ 29 h 106"/>
                    <a:gd name="T34" fmla="*/ 40 w 49"/>
                    <a:gd name="T35" fmla="*/ 19 h 106"/>
                    <a:gd name="T36" fmla="*/ 47 w 49"/>
                    <a:gd name="T37" fmla="*/ 11 h 106"/>
                    <a:gd name="T38" fmla="*/ 40 w 49"/>
                    <a:gd name="T39" fmla="*/ 2 h 106"/>
                    <a:gd name="T40" fmla="*/ 47 w 49"/>
                    <a:gd name="T41" fmla="*/ 11 h 106"/>
                    <a:gd name="T42" fmla="*/ 49 w 49"/>
                    <a:gd name="T43" fmla="*/ 7 h 106"/>
                    <a:gd name="T44" fmla="*/ 47 w 49"/>
                    <a:gd name="T45" fmla="*/ 2 h 106"/>
                    <a:gd name="T46" fmla="*/ 43 w 49"/>
                    <a:gd name="T47" fmla="*/ 0 h 106"/>
                    <a:gd name="T48" fmla="*/ 38 w 49"/>
                    <a:gd name="T49" fmla="*/ 2 h 106"/>
                    <a:gd name="T50" fmla="*/ 46 w 49"/>
                    <a:gd name="T51" fmla="*/ 11 h 10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9"/>
                    <a:gd name="T79" fmla="*/ 0 h 106"/>
                    <a:gd name="T80" fmla="*/ 49 w 49"/>
                    <a:gd name="T81" fmla="*/ 106 h 10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9" h="106">
                      <a:moveTo>
                        <a:pt x="46" y="11"/>
                      </a:moveTo>
                      <a:lnTo>
                        <a:pt x="38" y="2"/>
                      </a:lnTo>
                      <a:lnTo>
                        <a:pt x="30" y="13"/>
                      </a:lnTo>
                      <a:lnTo>
                        <a:pt x="22" y="22"/>
                      </a:lnTo>
                      <a:lnTo>
                        <a:pt x="14" y="35"/>
                      </a:lnTo>
                      <a:lnTo>
                        <a:pt x="7" y="49"/>
                      </a:lnTo>
                      <a:lnTo>
                        <a:pt x="2" y="62"/>
                      </a:lnTo>
                      <a:lnTo>
                        <a:pt x="0" y="77"/>
                      </a:lnTo>
                      <a:lnTo>
                        <a:pt x="0" y="92"/>
                      </a:lnTo>
                      <a:lnTo>
                        <a:pt x="3" y="106"/>
                      </a:lnTo>
                      <a:lnTo>
                        <a:pt x="16" y="103"/>
                      </a:lnTo>
                      <a:lnTo>
                        <a:pt x="13" y="92"/>
                      </a:lnTo>
                      <a:lnTo>
                        <a:pt x="13" y="77"/>
                      </a:lnTo>
                      <a:lnTo>
                        <a:pt x="14" y="65"/>
                      </a:lnTo>
                      <a:lnTo>
                        <a:pt x="19" y="52"/>
                      </a:lnTo>
                      <a:lnTo>
                        <a:pt x="24" y="41"/>
                      </a:lnTo>
                      <a:lnTo>
                        <a:pt x="32" y="29"/>
                      </a:lnTo>
                      <a:lnTo>
                        <a:pt x="40" y="19"/>
                      </a:lnTo>
                      <a:lnTo>
                        <a:pt x="47" y="11"/>
                      </a:lnTo>
                      <a:lnTo>
                        <a:pt x="40" y="2"/>
                      </a:lnTo>
                      <a:lnTo>
                        <a:pt x="47" y="11"/>
                      </a:lnTo>
                      <a:lnTo>
                        <a:pt x="49" y="7"/>
                      </a:lnTo>
                      <a:lnTo>
                        <a:pt x="47" y="2"/>
                      </a:lnTo>
                      <a:lnTo>
                        <a:pt x="43" y="0"/>
                      </a:lnTo>
                      <a:lnTo>
                        <a:pt x="38" y="2"/>
                      </a:lnTo>
                      <a:lnTo>
                        <a:pt x="4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1" name="Freeform 313"/>
                <p:cNvSpPr>
                  <a:spLocks/>
                </p:cNvSpPr>
                <p:nvPr/>
              </p:nvSpPr>
              <p:spPr bwMode="auto">
                <a:xfrm>
                  <a:off x="1009" y="1825"/>
                  <a:ext cx="101" cy="79"/>
                </a:xfrm>
                <a:custGeom>
                  <a:avLst/>
                  <a:gdLst>
                    <a:gd name="T0" fmla="*/ 11 w 101"/>
                    <a:gd name="T1" fmla="*/ 75 h 79"/>
                    <a:gd name="T2" fmla="*/ 11 w 101"/>
                    <a:gd name="T3" fmla="*/ 77 h 79"/>
                    <a:gd name="T4" fmla="*/ 22 w 101"/>
                    <a:gd name="T5" fmla="*/ 68 h 79"/>
                    <a:gd name="T6" fmla="*/ 32 w 101"/>
                    <a:gd name="T7" fmla="*/ 58 h 79"/>
                    <a:gd name="T8" fmla="*/ 41 w 101"/>
                    <a:gd name="T9" fmla="*/ 49 h 79"/>
                    <a:gd name="T10" fmla="*/ 54 w 101"/>
                    <a:gd name="T11" fmla="*/ 39 h 79"/>
                    <a:gd name="T12" fmla="*/ 65 w 101"/>
                    <a:gd name="T13" fmla="*/ 31 h 79"/>
                    <a:gd name="T14" fmla="*/ 76 w 101"/>
                    <a:gd name="T15" fmla="*/ 23 h 79"/>
                    <a:gd name="T16" fmla="*/ 88 w 101"/>
                    <a:gd name="T17" fmla="*/ 16 h 79"/>
                    <a:gd name="T18" fmla="*/ 101 w 101"/>
                    <a:gd name="T19" fmla="*/ 9 h 79"/>
                    <a:gd name="T20" fmla="*/ 95 w 101"/>
                    <a:gd name="T21" fmla="*/ 0 h 79"/>
                    <a:gd name="T22" fmla="*/ 82 w 101"/>
                    <a:gd name="T23" fmla="*/ 6 h 79"/>
                    <a:gd name="T24" fmla="*/ 69 w 101"/>
                    <a:gd name="T25" fmla="*/ 14 h 79"/>
                    <a:gd name="T26" fmla="*/ 58 w 101"/>
                    <a:gd name="T27" fmla="*/ 22 h 79"/>
                    <a:gd name="T28" fmla="*/ 47 w 101"/>
                    <a:gd name="T29" fmla="*/ 30 h 79"/>
                    <a:gd name="T30" fmla="*/ 35 w 101"/>
                    <a:gd name="T31" fmla="*/ 39 h 79"/>
                    <a:gd name="T32" fmla="*/ 22 w 101"/>
                    <a:gd name="T33" fmla="*/ 49 h 79"/>
                    <a:gd name="T34" fmla="*/ 13 w 101"/>
                    <a:gd name="T35" fmla="*/ 58 h 79"/>
                    <a:gd name="T36" fmla="*/ 2 w 101"/>
                    <a:gd name="T37" fmla="*/ 68 h 79"/>
                    <a:gd name="T38" fmla="*/ 2 w 101"/>
                    <a:gd name="T39" fmla="*/ 69 h 79"/>
                    <a:gd name="T40" fmla="*/ 2 w 101"/>
                    <a:gd name="T41" fmla="*/ 68 h 79"/>
                    <a:gd name="T42" fmla="*/ 0 w 101"/>
                    <a:gd name="T43" fmla="*/ 72 h 79"/>
                    <a:gd name="T44" fmla="*/ 2 w 101"/>
                    <a:gd name="T45" fmla="*/ 77 h 79"/>
                    <a:gd name="T46" fmla="*/ 6 w 101"/>
                    <a:gd name="T47" fmla="*/ 79 h 79"/>
                    <a:gd name="T48" fmla="*/ 11 w 101"/>
                    <a:gd name="T49" fmla="*/ 77 h 79"/>
                    <a:gd name="T50" fmla="*/ 11 w 101"/>
                    <a:gd name="T51" fmla="*/ 75 h 7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01"/>
                    <a:gd name="T79" fmla="*/ 0 h 79"/>
                    <a:gd name="T80" fmla="*/ 101 w 101"/>
                    <a:gd name="T81" fmla="*/ 79 h 7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01" h="79">
                      <a:moveTo>
                        <a:pt x="11" y="75"/>
                      </a:moveTo>
                      <a:lnTo>
                        <a:pt x="11" y="77"/>
                      </a:lnTo>
                      <a:lnTo>
                        <a:pt x="22" y="68"/>
                      </a:lnTo>
                      <a:lnTo>
                        <a:pt x="32" y="58"/>
                      </a:lnTo>
                      <a:lnTo>
                        <a:pt x="41" y="49"/>
                      </a:lnTo>
                      <a:lnTo>
                        <a:pt x="54" y="39"/>
                      </a:lnTo>
                      <a:lnTo>
                        <a:pt x="65" y="31"/>
                      </a:lnTo>
                      <a:lnTo>
                        <a:pt x="76" y="23"/>
                      </a:lnTo>
                      <a:lnTo>
                        <a:pt x="88" y="16"/>
                      </a:lnTo>
                      <a:lnTo>
                        <a:pt x="101" y="9"/>
                      </a:lnTo>
                      <a:lnTo>
                        <a:pt x="95" y="0"/>
                      </a:lnTo>
                      <a:lnTo>
                        <a:pt x="82" y="6"/>
                      </a:lnTo>
                      <a:lnTo>
                        <a:pt x="69" y="14"/>
                      </a:lnTo>
                      <a:lnTo>
                        <a:pt x="58" y="22"/>
                      </a:lnTo>
                      <a:lnTo>
                        <a:pt x="47" y="30"/>
                      </a:lnTo>
                      <a:lnTo>
                        <a:pt x="35" y="39"/>
                      </a:lnTo>
                      <a:lnTo>
                        <a:pt x="22" y="49"/>
                      </a:lnTo>
                      <a:lnTo>
                        <a:pt x="13" y="58"/>
                      </a:lnTo>
                      <a:lnTo>
                        <a:pt x="2" y="68"/>
                      </a:lnTo>
                      <a:lnTo>
                        <a:pt x="2" y="69"/>
                      </a:lnTo>
                      <a:lnTo>
                        <a:pt x="2" y="68"/>
                      </a:lnTo>
                      <a:lnTo>
                        <a:pt x="0" y="72"/>
                      </a:lnTo>
                      <a:lnTo>
                        <a:pt x="2" y="77"/>
                      </a:lnTo>
                      <a:lnTo>
                        <a:pt x="6" y="79"/>
                      </a:lnTo>
                      <a:lnTo>
                        <a:pt x="11" y="77"/>
                      </a:lnTo>
                      <a:lnTo>
                        <a:pt x="11" y="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2" name="Freeform 314"/>
                <p:cNvSpPr>
                  <a:spLocks/>
                </p:cNvSpPr>
                <p:nvPr/>
              </p:nvSpPr>
              <p:spPr bwMode="auto">
                <a:xfrm>
                  <a:off x="986" y="1894"/>
                  <a:ext cx="34" cy="117"/>
                </a:xfrm>
                <a:custGeom>
                  <a:avLst/>
                  <a:gdLst>
                    <a:gd name="T0" fmla="*/ 17 w 34"/>
                    <a:gd name="T1" fmla="*/ 109 h 117"/>
                    <a:gd name="T2" fmla="*/ 25 w 34"/>
                    <a:gd name="T3" fmla="*/ 107 h 117"/>
                    <a:gd name="T4" fmla="*/ 12 w 34"/>
                    <a:gd name="T5" fmla="*/ 90 h 117"/>
                    <a:gd name="T6" fmla="*/ 12 w 34"/>
                    <a:gd name="T7" fmla="*/ 60 h 117"/>
                    <a:gd name="T8" fmla="*/ 22 w 34"/>
                    <a:gd name="T9" fmla="*/ 30 h 117"/>
                    <a:gd name="T10" fmla="*/ 34 w 34"/>
                    <a:gd name="T11" fmla="*/ 6 h 117"/>
                    <a:gd name="T12" fmla="*/ 25 w 34"/>
                    <a:gd name="T13" fmla="*/ 0 h 117"/>
                    <a:gd name="T14" fmla="*/ 9 w 34"/>
                    <a:gd name="T15" fmla="*/ 27 h 117"/>
                    <a:gd name="T16" fmla="*/ 0 w 34"/>
                    <a:gd name="T17" fmla="*/ 60 h 117"/>
                    <a:gd name="T18" fmla="*/ 0 w 34"/>
                    <a:gd name="T19" fmla="*/ 93 h 117"/>
                    <a:gd name="T20" fmla="*/ 18 w 34"/>
                    <a:gd name="T21" fmla="*/ 117 h 117"/>
                    <a:gd name="T22" fmla="*/ 26 w 34"/>
                    <a:gd name="T23" fmla="*/ 115 h 117"/>
                    <a:gd name="T24" fmla="*/ 18 w 34"/>
                    <a:gd name="T25" fmla="*/ 117 h 117"/>
                    <a:gd name="T26" fmla="*/ 23 w 34"/>
                    <a:gd name="T27" fmla="*/ 117 h 117"/>
                    <a:gd name="T28" fmla="*/ 26 w 34"/>
                    <a:gd name="T29" fmla="*/ 114 h 117"/>
                    <a:gd name="T30" fmla="*/ 28 w 34"/>
                    <a:gd name="T31" fmla="*/ 110 h 117"/>
                    <a:gd name="T32" fmla="*/ 25 w 34"/>
                    <a:gd name="T33" fmla="*/ 107 h 117"/>
                    <a:gd name="T34" fmla="*/ 17 w 34"/>
                    <a:gd name="T35" fmla="*/ 109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4"/>
                    <a:gd name="T55" fmla="*/ 0 h 117"/>
                    <a:gd name="T56" fmla="*/ 34 w 34"/>
                    <a:gd name="T57" fmla="*/ 117 h 1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4" h="117">
                      <a:moveTo>
                        <a:pt x="17" y="109"/>
                      </a:moveTo>
                      <a:lnTo>
                        <a:pt x="25" y="107"/>
                      </a:lnTo>
                      <a:lnTo>
                        <a:pt x="12" y="90"/>
                      </a:lnTo>
                      <a:lnTo>
                        <a:pt x="12" y="60"/>
                      </a:lnTo>
                      <a:lnTo>
                        <a:pt x="22" y="30"/>
                      </a:lnTo>
                      <a:lnTo>
                        <a:pt x="34" y="6"/>
                      </a:lnTo>
                      <a:lnTo>
                        <a:pt x="25" y="0"/>
                      </a:lnTo>
                      <a:lnTo>
                        <a:pt x="9" y="27"/>
                      </a:lnTo>
                      <a:lnTo>
                        <a:pt x="0" y="60"/>
                      </a:lnTo>
                      <a:lnTo>
                        <a:pt x="0" y="93"/>
                      </a:lnTo>
                      <a:lnTo>
                        <a:pt x="18" y="117"/>
                      </a:lnTo>
                      <a:lnTo>
                        <a:pt x="26" y="115"/>
                      </a:lnTo>
                      <a:lnTo>
                        <a:pt x="18" y="117"/>
                      </a:lnTo>
                      <a:lnTo>
                        <a:pt x="23" y="117"/>
                      </a:lnTo>
                      <a:lnTo>
                        <a:pt x="26" y="114"/>
                      </a:lnTo>
                      <a:lnTo>
                        <a:pt x="28" y="110"/>
                      </a:lnTo>
                      <a:lnTo>
                        <a:pt x="25" y="107"/>
                      </a:lnTo>
                      <a:lnTo>
                        <a:pt x="17" y="1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3" name="Freeform 315"/>
                <p:cNvSpPr>
                  <a:spLocks/>
                </p:cNvSpPr>
                <p:nvPr/>
              </p:nvSpPr>
              <p:spPr bwMode="auto">
                <a:xfrm>
                  <a:off x="938" y="2017"/>
                  <a:ext cx="70" cy="148"/>
                </a:xfrm>
                <a:custGeom>
                  <a:avLst/>
                  <a:gdLst>
                    <a:gd name="T0" fmla="*/ 5 w 70"/>
                    <a:gd name="T1" fmla="*/ 0 h 148"/>
                    <a:gd name="T2" fmla="*/ 0 w 70"/>
                    <a:gd name="T3" fmla="*/ 31 h 148"/>
                    <a:gd name="T4" fmla="*/ 2 w 70"/>
                    <a:gd name="T5" fmla="*/ 60 h 148"/>
                    <a:gd name="T6" fmla="*/ 8 w 70"/>
                    <a:gd name="T7" fmla="*/ 85 h 148"/>
                    <a:gd name="T8" fmla="*/ 19 w 70"/>
                    <a:gd name="T9" fmla="*/ 105 h 148"/>
                    <a:gd name="T10" fmla="*/ 32 w 70"/>
                    <a:gd name="T11" fmla="*/ 123 h 148"/>
                    <a:gd name="T12" fmla="*/ 44 w 70"/>
                    <a:gd name="T13" fmla="*/ 135 h 148"/>
                    <a:gd name="T14" fmla="*/ 59 w 70"/>
                    <a:gd name="T15" fmla="*/ 145 h 148"/>
                    <a:gd name="T16" fmla="*/ 70 w 70"/>
                    <a:gd name="T17" fmla="*/ 148 h 148"/>
                    <a:gd name="T18" fmla="*/ 60 w 70"/>
                    <a:gd name="T19" fmla="*/ 128 h 148"/>
                    <a:gd name="T20" fmla="*/ 54 w 70"/>
                    <a:gd name="T21" fmla="*/ 107 h 148"/>
                    <a:gd name="T22" fmla="*/ 51 w 70"/>
                    <a:gd name="T23" fmla="*/ 87 h 148"/>
                    <a:gd name="T24" fmla="*/ 49 w 70"/>
                    <a:gd name="T25" fmla="*/ 66 h 148"/>
                    <a:gd name="T26" fmla="*/ 24 w 70"/>
                    <a:gd name="T27" fmla="*/ 58 h 148"/>
                    <a:gd name="T28" fmla="*/ 11 w 70"/>
                    <a:gd name="T29" fmla="*/ 44 h 148"/>
                    <a:gd name="T30" fmla="*/ 5 w 70"/>
                    <a:gd name="T31" fmla="*/ 24 h 148"/>
                    <a:gd name="T32" fmla="*/ 5 w 70"/>
                    <a:gd name="T33" fmla="*/ 0 h 1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0"/>
                    <a:gd name="T52" fmla="*/ 0 h 148"/>
                    <a:gd name="T53" fmla="*/ 70 w 70"/>
                    <a:gd name="T54" fmla="*/ 148 h 1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0" h="148">
                      <a:moveTo>
                        <a:pt x="5" y="0"/>
                      </a:moveTo>
                      <a:lnTo>
                        <a:pt x="0" y="31"/>
                      </a:lnTo>
                      <a:lnTo>
                        <a:pt x="2" y="60"/>
                      </a:lnTo>
                      <a:lnTo>
                        <a:pt x="8" y="85"/>
                      </a:lnTo>
                      <a:lnTo>
                        <a:pt x="19" y="105"/>
                      </a:lnTo>
                      <a:lnTo>
                        <a:pt x="32" y="123"/>
                      </a:lnTo>
                      <a:lnTo>
                        <a:pt x="44" y="135"/>
                      </a:lnTo>
                      <a:lnTo>
                        <a:pt x="59" y="145"/>
                      </a:lnTo>
                      <a:lnTo>
                        <a:pt x="70" y="148"/>
                      </a:lnTo>
                      <a:lnTo>
                        <a:pt x="60" y="128"/>
                      </a:lnTo>
                      <a:lnTo>
                        <a:pt x="54" y="107"/>
                      </a:lnTo>
                      <a:lnTo>
                        <a:pt x="51" y="87"/>
                      </a:lnTo>
                      <a:lnTo>
                        <a:pt x="49" y="66"/>
                      </a:lnTo>
                      <a:lnTo>
                        <a:pt x="24" y="58"/>
                      </a:lnTo>
                      <a:lnTo>
                        <a:pt x="11" y="44"/>
                      </a:lnTo>
                      <a:lnTo>
                        <a:pt x="5" y="2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4" name="Freeform 316"/>
                <p:cNvSpPr>
                  <a:spLocks/>
                </p:cNvSpPr>
                <p:nvPr/>
              </p:nvSpPr>
              <p:spPr bwMode="auto">
                <a:xfrm>
                  <a:off x="932" y="2015"/>
                  <a:ext cx="82" cy="156"/>
                </a:xfrm>
                <a:custGeom>
                  <a:avLst/>
                  <a:gdLst>
                    <a:gd name="T0" fmla="*/ 69 w 82"/>
                    <a:gd name="T1" fmla="*/ 153 h 156"/>
                    <a:gd name="T2" fmla="*/ 76 w 82"/>
                    <a:gd name="T3" fmla="*/ 144 h 156"/>
                    <a:gd name="T4" fmla="*/ 68 w 82"/>
                    <a:gd name="T5" fmla="*/ 141 h 156"/>
                    <a:gd name="T6" fmla="*/ 54 w 82"/>
                    <a:gd name="T7" fmla="*/ 133 h 156"/>
                    <a:gd name="T8" fmla="*/ 43 w 82"/>
                    <a:gd name="T9" fmla="*/ 122 h 156"/>
                    <a:gd name="T10" fmla="*/ 30 w 82"/>
                    <a:gd name="T11" fmla="*/ 104 h 156"/>
                    <a:gd name="T12" fmla="*/ 21 w 82"/>
                    <a:gd name="T13" fmla="*/ 85 h 156"/>
                    <a:gd name="T14" fmla="*/ 14 w 82"/>
                    <a:gd name="T15" fmla="*/ 62 h 156"/>
                    <a:gd name="T16" fmla="*/ 13 w 82"/>
                    <a:gd name="T17" fmla="*/ 33 h 156"/>
                    <a:gd name="T18" fmla="*/ 17 w 82"/>
                    <a:gd name="T19" fmla="*/ 4 h 156"/>
                    <a:gd name="T20" fmla="*/ 5 w 82"/>
                    <a:gd name="T21" fmla="*/ 0 h 156"/>
                    <a:gd name="T22" fmla="*/ 0 w 82"/>
                    <a:gd name="T23" fmla="*/ 33 h 156"/>
                    <a:gd name="T24" fmla="*/ 2 w 82"/>
                    <a:gd name="T25" fmla="*/ 62 h 156"/>
                    <a:gd name="T26" fmla="*/ 8 w 82"/>
                    <a:gd name="T27" fmla="*/ 89 h 156"/>
                    <a:gd name="T28" fmla="*/ 21 w 82"/>
                    <a:gd name="T29" fmla="*/ 111 h 156"/>
                    <a:gd name="T30" fmla="*/ 33 w 82"/>
                    <a:gd name="T31" fmla="*/ 128 h 156"/>
                    <a:gd name="T32" fmla="*/ 47 w 82"/>
                    <a:gd name="T33" fmla="*/ 142 h 156"/>
                    <a:gd name="T34" fmla="*/ 61 w 82"/>
                    <a:gd name="T35" fmla="*/ 153 h 156"/>
                    <a:gd name="T36" fmla="*/ 76 w 82"/>
                    <a:gd name="T37" fmla="*/ 156 h 156"/>
                    <a:gd name="T38" fmla="*/ 82 w 82"/>
                    <a:gd name="T39" fmla="*/ 147 h 156"/>
                    <a:gd name="T40" fmla="*/ 76 w 82"/>
                    <a:gd name="T41" fmla="*/ 156 h 156"/>
                    <a:gd name="T42" fmla="*/ 80 w 82"/>
                    <a:gd name="T43" fmla="*/ 155 h 156"/>
                    <a:gd name="T44" fmla="*/ 82 w 82"/>
                    <a:gd name="T45" fmla="*/ 150 h 156"/>
                    <a:gd name="T46" fmla="*/ 80 w 82"/>
                    <a:gd name="T47" fmla="*/ 145 h 156"/>
                    <a:gd name="T48" fmla="*/ 76 w 82"/>
                    <a:gd name="T49" fmla="*/ 144 h 156"/>
                    <a:gd name="T50" fmla="*/ 69 w 82"/>
                    <a:gd name="T51" fmla="*/ 153 h 15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82"/>
                    <a:gd name="T79" fmla="*/ 0 h 156"/>
                    <a:gd name="T80" fmla="*/ 82 w 82"/>
                    <a:gd name="T81" fmla="*/ 156 h 15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82" h="156">
                      <a:moveTo>
                        <a:pt x="69" y="153"/>
                      </a:moveTo>
                      <a:lnTo>
                        <a:pt x="76" y="144"/>
                      </a:lnTo>
                      <a:lnTo>
                        <a:pt x="68" y="141"/>
                      </a:lnTo>
                      <a:lnTo>
                        <a:pt x="54" y="133"/>
                      </a:lnTo>
                      <a:lnTo>
                        <a:pt x="43" y="122"/>
                      </a:lnTo>
                      <a:lnTo>
                        <a:pt x="30" y="104"/>
                      </a:lnTo>
                      <a:lnTo>
                        <a:pt x="21" y="85"/>
                      </a:lnTo>
                      <a:lnTo>
                        <a:pt x="14" y="62"/>
                      </a:lnTo>
                      <a:lnTo>
                        <a:pt x="13" y="33"/>
                      </a:lnTo>
                      <a:lnTo>
                        <a:pt x="17" y="4"/>
                      </a:lnTo>
                      <a:lnTo>
                        <a:pt x="5" y="0"/>
                      </a:lnTo>
                      <a:lnTo>
                        <a:pt x="0" y="33"/>
                      </a:lnTo>
                      <a:lnTo>
                        <a:pt x="2" y="62"/>
                      </a:lnTo>
                      <a:lnTo>
                        <a:pt x="8" y="89"/>
                      </a:lnTo>
                      <a:lnTo>
                        <a:pt x="21" y="111"/>
                      </a:lnTo>
                      <a:lnTo>
                        <a:pt x="33" y="128"/>
                      </a:lnTo>
                      <a:lnTo>
                        <a:pt x="47" y="142"/>
                      </a:lnTo>
                      <a:lnTo>
                        <a:pt x="61" y="153"/>
                      </a:lnTo>
                      <a:lnTo>
                        <a:pt x="76" y="156"/>
                      </a:lnTo>
                      <a:lnTo>
                        <a:pt x="82" y="147"/>
                      </a:lnTo>
                      <a:lnTo>
                        <a:pt x="76" y="156"/>
                      </a:lnTo>
                      <a:lnTo>
                        <a:pt x="80" y="155"/>
                      </a:lnTo>
                      <a:lnTo>
                        <a:pt x="82" y="150"/>
                      </a:lnTo>
                      <a:lnTo>
                        <a:pt x="80" y="145"/>
                      </a:lnTo>
                      <a:lnTo>
                        <a:pt x="76" y="144"/>
                      </a:lnTo>
                      <a:lnTo>
                        <a:pt x="69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5" name="Freeform 317"/>
                <p:cNvSpPr>
                  <a:spLocks/>
                </p:cNvSpPr>
                <p:nvPr/>
              </p:nvSpPr>
              <p:spPr bwMode="auto">
                <a:xfrm>
                  <a:off x="981" y="2077"/>
                  <a:ext cx="33" cy="91"/>
                </a:xfrm>
                <a:custGeom>
                  <a:avLst/>
                  <a:gdLst>
                    <a:gd name="T0" fmla="*/ 6 w 33"/>
                    <a:gd name="T1" fmla="*/ 12 h 91"/>
                    <a:gd name="T2" fmla="*/ 0 w 33"/>
                    <a:gd name="T3" fmla="*/ 6 h 91"/>
                    <a:gd name="T4" fmla="*/ 1 w 33"/>
                    <a:gd name="T5" fmla="*/ 27 h 91"/>
                    <a:gd name="T6" fmla="*/ 5 w 33"/>
                    <a:gd name="T7" fmla="*/ 49 h 91"/>
                    <a:gd name="T8" fmla="*/ 11 w 33"/>
                    <a:gd name="T9" fmla="*/ 69 h 91"/>
                    <a:gd name="T10" fmla="*/ 20 w 33"/>
                    <a:gd name="T11" fmla="*/ 91 h 91"/>
                    <a:gd name="T12" fmla="*/ 33 w 33"/>
                    <a:gd name="T13" fmla="*/ 85 h 91"/>
                    <a:gd name="T14" fmla="*/ 23 w 33"/>
                    <a:gd name="T15" fmla="*/ 66 h 91"/>
                    <a:gd name="T16" fmla="*/ 17 w 33"/>
                    <a:gd name="T17" fmla="*/ 45 h 91"/>
                    <a:gd name="T18" fmla="*/ 14 w 33"/>
                    <a:gd name="T19" fmla="*/ 27 h 91"/>
                    <a:gd name="T20" fmla="*/ 12 w 33"/>
                    <a:gd name="T21" fmla="*/ 6 h 91"/>
                    <a:gd name="T22" fmla="*/ 6 w 33"/>
                    <a:gd name="T23" fmla="*/ 0 h 91"/>
                    <a:gd name="T24" fmla="*/ 12 w 33"/>
                    <a:gd name="T25" fmla="*/ 6 h 91"/>
                    <a:gd name="T26" fmla="*/ 11 w 33"/>
                    <a:gd name="T27" fmla="*/ 1 h 91"/>
                    <a:gd name="T28" fmla="*/ 6 w 33"/>
                    <a:gd name="T29" fmla="*/ 0 h 91"/>
                    <a:gd name="T30" fmla="*/ 1 w 33"/>
                    <a:gd name="T31" fmla="*/ 1 h 91"/>
                    <a:gd name="T32" fmla="*/ 0 w 33"/>
                    <a:gd name="T33" fmla="*/ 6 h 91"/>
                    <a:gd name="T34" fmla="*/ 6 w 33"/>
                    <a:gd name="T35" fmla="*/ 12 h 9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3"/>
                    <a:gd name="T55" fmla="*/ 0 h 91"/>
                    <a:gd name="T56" fmla="*/ 33 w 33"/>
                    <a:gd name="T57" fmla="*/ 91 h 9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3" h="91">
                      <a:moveTo>
                        <a:pt x="6" y="12"/>
                      </a:moveTo>
                      <a:lnTo>
                        <a:pt x="0" y="6"/>
                      </a:lnTo>
                      <a:lnTo>
                        <a:pt x="1" y="27"/>
                      </a:lnTo>
                      <a:lnTo>
                        <a:pt x="5" y="49"/>
                      </a:lnTo>
                      <a:lnTo>
                        <a:pt x="11" y="69"/>
                      </a:lnTo>
                      <a:lnTo>
                        <a:pt x="20" y="91"/>
                      </a:lnTo>
                      <a:lnTo>
                        <a:pt x="33" y="85"/>
                      </a:lnTo>
                      <a:lnTo>
                        <a:pt x="23" y="66"/>
                      </a:lnTo>
                      <a:lnTo>
                        <a:pt x="17" y="45"/>
                      </a:lnTo>
                      <a:lnTo>
                        <a:pt x="14" y="27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12" y="6"/>
                      </a:lnTo>
                      <a:lnTo>
                        <a:pt x="11" y="1"/>
                      </a:lnTo>
                      <a:lnTo>
                        <a:pt x="6" y="0"/>
                      </a:lnTo>
                      <a:lnTo>
                        <a:pt x="1" y="1"/>
                      </a:lnTo>
                      <a:lnTo>
                        <a:pt x="0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6" name="Freeform 318"/>
                <p:cNvSpPr>
                  <a:spLocks/>
                </p:cNvSpPr>
                <p:nvPr/>
              </p:nvSpPr>
              <p:spPr bwMode="auto">
                <a:xfrm>
                  <a:off x="937" y="2011"/>
                  <a:ext cx="50" cy="78"/>
                </a:xfrm>
                <a:custGeom>
                  <a:avLst/>
                  <a:gdLst>
                    <a:gd name="T0" fmla="*/ 12 w 50"/>
                    <a:gd name="T1" fmla="*/ 8 h 78"/>
                    <a:gd name="T2" fmla="*/ 0 w 50"/>
                    <a:gd name="T3" fmla="*/ 6 h 78"/>
                    <a:gd name="T4" fmla="*/ 0 w 50"/>
                    <a:gd name="T5" fmla="*/ 30 h 78"/>
                    <a:gd name="T6" fmla="*/ 8 w 50"/>
                    <a:gd name="T7" fmla="*/ 53 h 78"/>
                    <a:gd name="T8" fmla="*/ 22 w 50"/>
                    <a:gd name="T9" fmla="*/ 69 h 78"/>
                    <a:gd name="T10" fmla="*/ 50 w 50"/>
                    <a:gd name="T11" fmla="*/ 78 h 78"/>
                    <a:gd name="T12" fmla="*/ 50 w 50"/>
                    <a:gd name="T13" fmla="*/ 66 h 78"/>
                    <a:gd name="T14" fmla="*/ 28 w 50"/>
                    <a:gd name="T15" fmla="*/ 60 h 78"/>
                    <a:gd name="T16" fmla="*/ 17 w 50"/>
                    <a:gd name="T17" fmla="*/ 47 h 78"/>
                    <a:gd name="T18" fmla="*/ 12 w 50"/>
                    <a:gd name="T19" fmla="*/ 30 h 78"/>
                    <a:gd name="T20" fmla="*/ 12 w 50"/>
                    <a:gd name="T21" fmla="*/ 6 h 78"/>
                    <a:gd name="T22" fmla="*/ 0 w 50"/>
                    <a:gd name="T23" fmla="*/ 4 h 78"/>
                    <a:gd name="T24" fmla="*/ 12 w 50"/>
                    <a:gd name="T25" fmla="*/ 6 h 78"/>
                    <a:gd name="T26" fmla="*/ 11 w 50"/>
                    <a:gd name="T27" fmla="*/ 1 h 78"/>
                    <a:gd name="T28" fmla="*/ 6 w 50"/>
                    <a:gd name="T29" fmla="*/ 0 h 78"/>
                    <a:gd name="T30" fmla="*/ 1 w 50"/>
                    <a:gd name="T31" fmla="*/ 1 h 78"/>
                    <a:gd name="T32" fmla="*/ 0 w 50"/>
                    <a:gd name="T33" fmla="*/ 6 h 78"/>
                    <a:gd name="T34" fmla="*/ 12 w 50"/>
                    <a:gd name="T35" fmla="*/ 8 h 7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0"/>
                    <a:gd name="T55" fmla="*/ 0 h 78"/>
                    <a:gd name="T56" fmla="*/ 50 w 50"/>
                    <a:gd name="T57" fmla="*/ 78 h 7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0" h="78">
                      <a:moveTo>
                        <a:pt x="12" y="8"/>
                      </a:moveTo>
                      <a:lnTo>
                        <a:pt x="0" y="6"/>
                      </a:lnTo>
                      <a:lnTo>
                        <a:pt x="0" y="30"/>
                      </a:lnTo>
                      <a:lnTo>
                        <a:pt x="8" y="53"/>
                      </a:lnTo>
                      <a:lnTo>
                        <a:pt x="22" y="69"/>
                      </a:lnTo>
                      <a:lnTo>
                        <a:pt x="50" y="78"/>
                      </a:lnTo>
                      <a:lnTo>
                        <a:pt x="50" y="66"/>
                      </a:lnTo>
                      <a:lnTo>
                        <a:pt x="28" y="60"/>
                      </a:lnTo>
                      <a:lnTo>
                        <a:pt x="17" y="47"/>
                      </a:lnTo>
                      <a:lnTo>
                        <a:pt x="12" y="30"/>
                      </a:lnTo>
                      <a:lnTo>
                        <a:pt x="12" y="6"/>
                      </a:lnTo>
                      <a:lnTo>
                        <a:pt x="0" y="4"/>
                      </a:lnTo>
                      <a:lnTo>
                        <a:pt x="12" y="6"/>
                      </a:lnTo>
                      <a:lnTo>
                        <a:pt x="11" y="1"/>
                      </a:lnTo>
                      <a:lnTo>
                        <a:pt x="6" y="0"/>
                      </a:lnTo>
                      <a:lnTo>
                        <a:pt x="1" y="1"/>
                      </a:lnTo>
                      <a:lnTo>
                        <a:pt x="0" y="6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7" name="Freeform 319"/>
                <p:cNvSpPr>
                  <a:spLocks/>
                </p:cNvSpPr>
                <p:nvPr/>
              </p:nvSpPr>
              <p:spPr bwMode="auto">
                <a:xfrm>
                  <a:off x="1041" y="1853"/>
                  <a:ext cx="413" cy="284"/>
                </a:xfrm>
                <a:custGeom>
                  <a:avLst/>
                  <a:gdLst>
                    <a:gd name="T0" fmla="*/ 23 w 413"/>
                    <a:gd name="T1" fmla="*/ 180 h 284"/>
                    <a:gd name="T2" fmla="*/ 14 w 413"/>
                    <a:gd name="T3" fmla="*/ 184 h 284"/>
                    <a:gd name="T4" fmla="*/ 6 w 413"/>
                    <a:gd name="T5" fmla="*/ 192 h 284"/>
                    <a:gd name="T6" fmla="*/ 1 w 413"/>
                    <a:gd name="T7" fmla="*/ 205 h 284"/>
                    <a:gd name="T8" fmla="*/ 0 w 413"/>
                    <a:gd name="T9" fmla="*/ 219 h 284"/>
                    <a:gd name="T10" fmla="*/ 0 w 413"/>
                    <a:gd name="T11" fmla="*/ 235 h 284"/>
                    <a:gd name="T12" fmla="*/ 6 w 413"/>
                    <a:gd name="T13" fmla="*/ 251 h 284"/>
                    <a:gd name="T14" fmla="*/ 15 w 413"/>
                    <a:gd name="T15" fmla="*/ 265 h 284"/>
                    <a:gd name="T16" fmla="*/ 31 w 413"/>
                    <a:gd name="T17" fmla="*/ 277 h 284"/>
                    <a:gd name="T18" fmla="*/ 48 w 413"/>
                    <a:gd name="T19" fmla="*/ 284 h 284"/>
                    <a:gd name="T20" fmla="*/ 64 w 413"/>
                    <a:gd name="T21" fmla="*/ 284 h 284"/>
                    <a:gd name="T22" fmla="*/ 77 w 413"/>
                    <a:gd name="T23" fmla="*/ 277 h 284"/>
                    <a:gd name="T24" fmla="*/ 88 w 413"/>
                    <a:gd name="T25" fmla="*/ 268 h 284"/>
                    <a:gd name="T26" fmla="*/ 96 w 413"/>
                    <a:gd name="T27" fmla="*/ 254 h 284"/>
                    <a:gd name="T28" fmla="*/ 99 w 413"/>
                    <a:gd name="T29" fmla="*/ 240 h 284"/>
                    <a:gd name="T30" fmla="*/ 99 w 413"/>
                    <a:gd name="T31" fmla="*/ 225 h 284"/>
                    <a:gd name="T32" fmla="*/ 92 w 413"/>
                    <a:gd name="T33" fmla="*/ 211 h 284"/>
                    <a:gd name="T34" fmla="*/ 97 w 413"/>
                    <a:gd name="T35" fmla="*/ 206 h 284"/>
                    <a:gd name="T36" fmla="*/ 105 w 413"/>
                    <a:gd name="T37" fmla="*/ 200 h 284"/>
                    <a:gd name="T38" fmla="*/ 116 w 413"/>
                    <a:gd name="T39" fmla="*/ 194 h 284"/>
                    <a:gd name="T40" fmla="*/ 129 w 413"/>
                    <a:gd name="T41" fmla="*/ 188 h 284"/>
                    <a:gd name="T42" fmla="*/ 143 w 413"/>
                    <a:gd name="T43" fmla="*/ 181 h 284"/>
                    <a:gd name="T44" fmla="*/ 158 w 413"/>
                    <a:gd name="T45" fmla="*/ 175 h 284"/>
                    <a:gd name="T46" fmla="*/ 177 w 413"/>
                    <a:gd name="T47" fmla="*/ 169 h 284"/>
                    <a:gd name="T48" fmla="*/ 198 w 413"/>
                    <a:gd name="T49" fmla="*/ 164 h 284"/>
                    <a:gd name="T50" fmla="*/ 218 w 413"/>
                    <a:gd name="T51" fmla="*/ 158 h 284"/>
                    <a:gd name="T52" fmla="*/ 242 w 413"/>
                    <a:gd name="T53" fmla="*/ 153 h 284"/>
                    <a:gd name="T54" fmla="*/ 265 w 413"/>
                    <a:gd name="T55" fmla="*/ 150 h 284"/>
                    <a:gd name="T56" fmla="*/ 291 w 413"/>
                    <a:gd name="T57" fmla="*/ 147 h 284"/>
                    <a:gd name="T58" fmla="*/ 317 w 413"/>
                    <a:gd name="T59" fmla="*/ 145 h 284"/>
                    <a:gd name="T60" fmla="*/ 346 w 413"/>
                    <a:gd name="T61" fmla="*/ 145 h 284"/>
                    <a:gd name="T62" fmla="*/ 374 w 413"/>
                    <a:gd name="T63" fmla="*/ 147 h 284"/>
                    <a:gd name="T64" fmla="*/ 402 w 413"/>
                    <a:gd name="T65" fmla="*/ 150 h 284"/>
                    <a:gd name="T66" fmla="*/ 413 w 413"/>
                    <a:gd name="T67" fmla="*/ 140 h 284"/>
                    <a:gd name="T68" fmla="*/ 402 w 413"/>
                    <a:gd name="T69" fmla="*/ 125 h 284"/>
                    <a:gd name="T70" fmla="*/ 390 w 413"/>
                    <a:gd name="T71" fmla="*/ 106 h 284"/>
                    <a:gd name="T72" fmla="*/ 376 w 413"/>
                    <a:gd name="T73" fmla="*/ 85 h 284"/>
                    <a:gd name="T74" fmla="*/ 358 w 413"/>
                    <a:gd name="T75" fmla="*/ 63 h 284"/>
                    <a:gd name="T76" fmla="*/ 341 w 413"/>
                    <a:gd name="T77" fmla="*/ 43 h 284"/>
                    <a:gd name="T78" fmla="*/ 324 w 413"/>
                    <a:gd name="T79" fmla="*/ 25 h 284"/>
                    <a:gd name="T80" fmla="*/ 306 w 413"/>
                    <a:gd name="T81" fmla="*/ 11 h 284"/>
                    <a:gd name="T82" fmla="*/ 289 w 413"/>
                    <a:gd name="T83" fmla="*/ 2 h 284"/>
                    <a:gd name="T84" fmla="*/ 281 w 413"/>
                    <a:gd name="T85" fmla="*/ 0 h 284"/>
                    <a:gd name="T86" fmla="*/ 270 w 413"/>
                    <a:gd name="T87" fmla="*/ 0 h 284"/>
                    <a:gd name="T88" fmla="*/ 254 w 413"/>
                    <a:gd name="T89" fmla="*/ 0 h 284"/>
                    <a:gd name="T90" fmla="*/ 239 w 413"/>
                    <a:gd name="T91" fmla="*/ 0 h 284"/>
                    <a:gd name="T92" fmla="*/ 220 w 413"/>
                    <a:gd name="T93" fmla="*/ 3 h 284"/>
                    <a:gd name="T94" fmla="*/ 199 w 413"/>
                    <a:gd name="T95" fmla="*/ 6 h 284"/>
                    <a:gd name="T96" fmla="*/ 179 w 413"/>
                    <a:gd name="T97" fmla="*/ 13 h 284"/>
                    <a:gd name="T98" fmla="*/ 157 w 413"/>
                    <a:gd name="T99" fmla="*/ 19 h 284"/>
                    <a:gd name="T100" fmla="*/ 135 w 413"/>
                    <a:gd name="T101" fmla="*/ 30 h 284"/>
                    <a:gd name="T102" fmla="*/ 114 w 413"/>
                    <a:gd name="T103" fmla="*/ 41 h 284"/>
                    <a:gd name="T104" fmla="*/ 94 w 413"/>
                    <a:gd name="T105" fmla="*/ 57 h 284"/>
                    <a:gd name="T106" fmla="*/ 75 w 413"/>
                    <a:gd name="T107" fmla="*/ 74 h 284"/>
                    <a:gd name="T108" fmla="*/ 58 w 413"/>
                    <a:gd name="T109" fmla="*/ 95 h 284"/>
                    <a:gd name="T110" fmla="*/ 44 w 413"/>
                    <a:gd name="T111" fmla="*/ 120 h 284"/>
                    <a:gd name="T112" fmla="*/ 31 w 413"/>
                    <a:gd name="T113" fmla="*/ 148 h 284"/>
                    <a:gd name="T114" fmla="*/ 23 w 413"/>
                    <a:gd name="T115" fmla="*/ 180 h 28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13"/>
                    <a:gd name="T175" fmla="*/ 0 h 284"/>
                    <a:gd name="T176" fmla="*/ 413 w 413"/>
                    <a:gd name="T177" fmla="*/ 284 h 28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13" h="284">
                      <a:moveTo>
                        <a:pt x="23" y="180"/>
                      </a:moveTo>
                      <a:lnTo>
                        <a:pt x="14" y="184"/>
                      </a:lnTo>
                      <a:lnTo>
                        <a:pt x="6" y="192"/>
                      </a:lnTo>
                      <a:lnTo>
                        <a:pt x="1" y="205"/>
                      </a:lnTo>
                      <a:lnTo>
                        <a:pt x="0" y="219"/>
                      </a:lnTo>
                      <a:lnTo>
                        <a:pt x="0" y="235"/>
                      </a:lnTo>
                      <a:lnTo>
                        <a:pt x="6" y="251"/>
                      </a:lnTo>
                      <a:lnTo>
                        <a:pt x="15" y="265"/>
                      </a:lnTo>
                      <a:lnTo>
                        <a:pt x="31" y="277"/>
                      </a:lnTo>
                      <a:lnTo>
                        <a:pt x="48" y="284"/>
                      </a:lnTo>
                      <a:lnTo>
                        <a:pt x="64" y="284"/>
                      </a:lnTo>
                      <a:lnTo>
                        <a:pt x="77" y="277"/>
                      </a:lnTo>
                      <a:lnTo>
                        <a:pt x="88" y="268"/>
                      </a:lnTo>
                      <a:lnTo>
                        <a:pt x="96" y="254"/>
                      </a:lnTo>
                      <a:lnTo>
                        <a:pt x="99" y="240"/>
                      </a:lnTo>
                      <a:lnTo>
                        <a:pt x="99" y="225"/>
                      </a:lnTo>
                      <a:lnTo>
                        <a:pt x="92" y="211"/>
                      </a:lnTo>
                      <a:lnTo>
                        <a:pt x="97" y="206"/>
                      </a:lnTo>
                      <a:lnTo>
                        <a:pt x="105" y="200"/>
                      </a:lnTo>
                      <a:lnTo>
                        <a:pt x="116" y="194"/>
                      </a:lnTo>
                      <a:lnTo>
                        <a:pt x="129" y="188"/>
                      </a:lnTo>
                      <a:lnTo>
                        <a:pt x="143" y="181"/>
                      </a:lnTo>
                      <a:lnTo>
                        <a:pt x="158" y="175"/>
                      </a:lnTo>
                      <a:lnTo>
                        <a:pt x="177" y="169"/>
                      </a:lnTo>
                      <a:lnTo>
                        <a:pt x="198" y="164"/>
                      </a:lnTo>
                      <a:lnTo>
                        <a:pt x="218" y="158"/>
                      </a:lnTo>
                      <a:lnTo>
                        <a:pt x="242" y="153"/>
                      </a:lnTo>
                      <a:lnTo>
                        <a:pt x="265" y="150"/>
                      </a:lnTo>
                      <a:lnTo>
                        <a:pt x="291" y="147"/>
                      </a:lnTo>
                      <a:lnTo>
                        <a:pt x="317" y="145"/>
                      </a:lnTo>
                      <a:lnTo>
                        <a:pt x="346" y="145"/>
                      </a:lnTo>
                      <a:lnTo>
                        <a:pt x="374" y="147"/>
                      </a:lnTo>
                      <a:lnTo>
                        <a:pt x="402" y="150"/>
                      </a:lnTo>
                      <a:lnTo>
                        <a:pt x="413" y="140"/>
                      </a:lnTo>
                      <a:lnTo>
                        <a:pt x="402" y="125"/>
                      </a:lnTo>
                      <a:lnTo>
                        <a:pt x="390" y="106"/>
                      </a:lnTo>
                      <a:lnTo>
                        <a:pt x="376" y="85"/>
                      </a:lnTo>
                      <a:lnTo>
                        <a:pt x="358" y="63"/>
                      </a:lnTo>
                      <a:lnTo>
                        <a:pt x="341" y="43"/>
                      </a:lnTo>
                      <a:lnTo>
                        <a:pt x="324" y="25"/>
                      </a:lnTo>
                      <a:lnTo>
                        <a:pt x="306" y="11"/>
                      </a:lnTo>
                      <a:lnTo>
                        <a:pt x="289" y="2"/>
                      </a:lnTo>
                      <a:lnTo>
                        <a:pt x="281" y="0"/>
                      </a:lnTo>
                      <a:lnTo>
                        <a:pt x="270" y="0"/>
                      </a:lnTo>
                      <a:lnTo>
                        <a:pt x="254" y="0"/>
                      </a:lnTo>
                      <a:lnTo>
                        <a:pt x="239" y="0"/>
                      </a:lnTo>
                      <a:lnTo>
                        <a:pt x="220" y="3"/>
                      </a:lnTo>
                      <a:lnTo>
                        <a:pt x="199" y="6"/>
                      </a:lnTo>
                      <a:lnTo>
                        <a:pt x="179" y="13"/>
                      </a:lnTo>
                      <a:lnTo>
                        <a:pt x="157" y="19"/>
                      </a:lnTo>
                      <a:lnTo>
                        <a:pt x="135" y="30"/>
                      </a:lnTo>
                      <a:lnTo>
                        <a:pt x="114" y="41"/>
                      </a:lnTo>
                      <a:lnTo>
                        <a:pt x="94" y="57"/>
                      </a:lnTo>
                      <a:lnTo>
                        <a:pt x="75" y="74"/>
                      </a:lnTo>
                      <a:lnTo>
                        <a:pt x="58" y="95"/>
                      </a:lnTo>
                      <a:lnTo>
                        <a:pt x="44" y="120"/>
                      </a:lnTo>
                      <a:lnTo>
                        <a:pt x="31" y="148"/>
                      </a:lnTo>
                      <a:lnTo>
                        <a:pt x="23" y="180"/>
                      </a:lnTo>
                      <a:close/>
                    </a:path>
                  </a:pathLst>
                </a:custGeom>
                <a:solidFill>
                  <a:srgbClr val="E0E8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8" name="Freeform 320"/>
                <p:cNvSpPr>
                  <a:spLocks/>
                </p:cNvSpPr>
                <p:nvPr/>
              </p:nvSpPr>
              <p:spPr bwMode="auto">
                <a:xfrm>
                  <a:off x="1034" y="2026"/>
                  <a:ext cx="41" cy="109"/>
                </a:xfrm>
                <a:custGeom>
                  <a:avLst/>
                  <a:gdLst>
                    <a:gd name="T0" fmla="*/ 41 w 41"/>
                    <a:gd name="T1" fmla="*/ 100 h 109"/>
                    <a:gd name="T2" fmla="*/ 41 w 41"/>
                    <a:gd name="T3" fmla="*/ 100 h 109"/>
                    <a:gd name="T4" fmla="*/ 27 w 41"/>
                    <a:gd name="T5" fmla="*/ 87 h 109"/>
                    <a:gd name="T6" fmla="*/ 18 w 41"/>
                    <a:gd name="T7" fmla="*/ 74 h 109"/>
                    <a:gd name="T8" fmla="*/ 13 w 41"/>
                    <a:gd name="T9" fmla="*/ 62 h 109"/>
                    <a:gd name="T10" fmla="*/ 13 w 41"/>
                    <a:gd name="T11" fmla="*/ 46 h 109"/>
                    <a:gd name="T12" fmla="*/ 14 w 41"/>
                    <a:gd name="T13" fmla="*/ 33 h 109"/>
                    <a:gd name="T14" fmla="*/ 18 w 41"/>
                    <a:gd name="T15" fmla="*/ 22 h 109"/>
                    <a:gd name="T16" fmla="*/ 24 w 41"/>
                    <a:gd name="T17" fmla="*/ 16 h 109"/>
                    <a:gd name="T18" fmla="*/ 30 w 41"/>
                    <a:gd name="T19" fmla="*/ 13 h 109"/>
                    <a:gd name="T20" fmla="*/ 30 w 41"/>
                    <a:gd name="T21" fmla="*/ 0 h 109"/>
                    <a:gd name="T22" fmla="*/ 18 w 41"/>
                    <a:gd name="T23" fmla="*/ 7 h 109"/>
                    <a:gd name="T24" fmla="*/ 8 w 41"/>
                    <a:gd name="T25" fmla="*/ 16 h 109"/>
                    <a:gd name="T26" fmla="*/ 2 w 41"/>
                    <a:gd name="T27" fmla="*/ 30 h 109"/>
                    <a:gd name="T28" fmla="*/ 0 w 41"/>
                    <a:gd name="T29" fmla="*/ 46 h 109"/>
                    <a:gd name="T30" fmla="*/ 0 w 41"/>
                    <a:gd name="T31" fmla="*/ 62 h 109"/>
                    <a:gd name="T32" fmla="*/ 8 w 41"/>
                    <a:gd name="T33" fmla="*/ 81 h 109"/>
                    <a:gd name="T34" fmla="*/ 18 w 41"/>
                    <a:gd name="T35" fmla="*/ 96 h 109"/>
                    <a:gd name="T36" fmla="*/ 35 w 41"/>
                    <a:gd name="T37" fmla="*/ 109 h 109"/>
                    <a:gd name="T38" fmla="*/ 35 w 41"/>
                    <a:gd name="T39" fmla="*/ 109 h 109"/>
                    <a:gd name="T40" fmla="*/ 41 w 41"/>
                    <a:gd name="T41" fmla="*/ 100 h 10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1"/>
                    <a:gd name="T64" fmla="*/ 0 h 109"/>
                    <a:gd name="T65" fmla="*/ 41 w 41"/>
                    <a:gd name="T66" fmla="*/ 109 h 10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1" h="109">
                      <a:moveTo>
                        <a:pt x="41" y="100"/>
                      </a:moveTo>
                      <a:lnTo>
                        <a:pt x="41" y="100"/>
                      </a:lnTo>
                      <a:lnTo>
                        <a:pt x="27" y="87"/>
                      </a:lnTo>
                      <a:lnTo>
                        <a:pt x="18" y="74"/>
                      </a:lnTo>
                      <a:lnTo>
                        <a:pt x="13" y="62"/>
                      </a:lnTo>
                      <a:lnTo>
                        <a:pt x="13" y="46"/>
                      </a:lnTo>
                      <a:lnTo>
                        <a:pt x="14" y="33"/>
                      </a:lnTo>
                      <a:lnTo>
                        <a:pt x="18" y="22"/>
                      </a:lnTo>
                      <a:lnTo>
                        <a:pt x="24" y="16"/>
                      </a:lnTo>
                      <a:lnTo>
                        <a:pt x="30" y="13"/>
                      </a:lnTo>
                      <a:lnTo>
                        <a:pt x="30" y="0"/>
                      </a:lnTo>
                      <a:lnTo>
                        <a:pt x="18" y="7"/>
                      </a:lnTo>
                      <a:lnTo>
                        <a:pt x="8" y="16"/>
                      </a:lnTo>
                      <a:lnTo>
                        <a:pt x="2" y="30"/>
                      </a:lnTo>
                      <a:lnTo>
                        <a:pt x="0" y="46"/>
                      </a:lnTo>
                      <a:lnTo>
                        <a:pt x="0" y="62"/>
                      </a:lnTo>
                      <a:lnTo>
                        <a:pt x="8" y="81"/>
                      </a:lnTo>
                      <a:lnTo>
                        <a:pt x="18" y="96"/>
                      </a:lnTo>
                      <a:lnTo>
                        <a:pt x="35" y="109"/>
                      </a:lnTo>
                      <a:lnTo>
                        <a:pt x="41" y="1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9" name="Freeform 321"/>
                <p:cNvSpPr>
                  <a:spLocks/>
                </p:cNvSpPr>
                <p:nvPr/>
              </p:nvSpPr>
              <p:spPr bwMode="auto">
                <a:xfrm>
                  <a:off x="1069" y="2058"/>
                  <a:ext cx="77" cy="85"/>
                </a:xfrm>
                <a:custGeom>
                  <a:avLst/>
                  <a:gdLst>
                    <a:gd name="T0" fmla="*/ 60 w 77"/>
                    <a:gd name="T1" fmla="*/ 3 h 85"/>
                    <a:gd name="T2" fmla="*/ 60 w 77"/>
                    <a:gd name="T3" fmla="*/ 9 h 85"/>
                    <a:gd name="T4" fmla="*/ 64 w 77"/>
                    <a:gd name="T5" fmla="*/ 20 h 85"/>
                    <a:gd name="T6" fmla="*/ 64 w 77"/>
                    <a:gd name="T7" fmla="*/ 35 h 85"/>
                    <a:gd name="T8" fmla="*/ 61 w 77"/>
                    <a:gd name="T9" fmla="*/ 47 h 85"/>
                    <a:gd name="T10" fmla="*/ 55 w 77"/>
                    <a:gd name="T11" fmla="*/ 60 h 85"/>
                    <a:gd name="T12" fmla="*/ 46 w 77"/>
                    <a:gd name="T13" fmla="*/ 68 h 85"/>
                    <a:gd name="T14" fmla="*/ 36 w 77"/>
                    <a:gd name="T15" fmla="*/ 72 h 85"/>
                    <a:gd name="T16" fmla="*/ 20 w 77"/>
                    <a:gd name="T17" fmla="*/ 72 h 85"/>
                    <a:gd name="T18" fmla="*/ 6 w 77"/>
                    <a:gd name="T19" fmla="*/ 68 h 85"/>
                    <a:gd name="T20" fmla="*/ 0 w 77"/>
                    <a:gd name="T21" fmla="*/ 77 h 85"/>
                    <a:gd name="T22" fmla="*/ 20 w 77"/>
                    <a:gd name="T23" fmla="*/ 85 h 85"/>
                    <a:gd name="T24" fmla="*/ 36 w 77"/>
                    <a:gd name="T25" fmla="*/ 85 h 85"/>
                    <a:gd name="T26" fmla="*/ 52 w 77"/>
                    <a:gd name="T27" fmla="*/ 77 h 85"/>
                    <a:gd name="T28" fmla="*/ 64 w 77"/>
                    <a:gd name="T29" fmla="*/ 66 h 85"/>
                    <a:gd name="T30" fmla="*/ 74 w 77"/>
                    <a:gd name="T31" fmla="*/ 50 h 85"/>
                    <a:gd name="T32" fmla="*/ 77 w 77"/>
                    <a:gd name="T33" fmla="*/ 35 h 85"/>
                    <a:gd name="T34" fmla="*/ 77 w 77"/>
                    <a:gd name="T35" fmla="*/ 20 h 85"/>
                    <a:gd name="T36" fmla="*/ 69 w 77"/>
                    <a:gd name="T37" fmla="*/ 3 h 85"/>
                    <a:gd name="T38" fmla="*/ 69 w 77"/>
                    <a:gd name="T39" fmla="*/ 9 h 85"/>
                    <a:gd name="T40" fmla="*/ 69 w 77"/>
                    <a:gd name="T41" fmla="*/ 3 h 85"/>
                    <a:gd name="T42" fmla="*/ 66 w 77"/>
                    <a:gd name="T43" fmla="*/ 0 h 85"/>
                    <a:gd name="T44" fmla="*/ 63 w 77"/>
                    <a:gd name="T45" fmla="*/ 1 h 85"/>
                    <a:gd name="T46" fmla="*/ 60 w 77"/>
                    <a:gd name="T47" fmla="*/ 5 h 85"/>
                    <a:gd name="T48" fmla="*/ 60 w 77"/>
                    <a:gd name="T49" fmla="*/ 9 h 85"/>
                    <a:gd name="T50" fmla="*/ 60 w 77"/>
                    <a:gd name="T51" fmla="*/ 3 h 8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7"/>
                    <a:gd name="T79" fmla="*/ 0 h 85"/>
                    <a:gd name="T80" fmla="*/ 77 w 77"/>
                    <a:gd name="T81" fmla="*/ 85 h 8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7" h="85">
                      <a:moveTo>
                        <a:pt x="60" y="3"/>
                      </a:moveTo>
                      <a:lnTo>
                        <a:pt x="60" y="9"/>
                      </a:lnTo>
                      <a:lnTo>
                        <a:pt x="64" y="20"/>
                      </a:lnTo>
                      <a:lnTo>
                        <a:pt x="64" y="35"/>
                      </a:lnTo>
                      <a:lnTo>
                        <a:pt x="61" y="47"/>
                      </a:lnTo>
                      <a:lnTo>
                        <a:pt x="55" y="60"/>
                      </a:lnTo>
                      <a:lnTo>
                        <a:pt x="46" y="68"/>
                      </a:lnTo>
                      <a:lnTo>
                        <a:pt x="36" y="72"/>
                      </a:lnTo>
                      <a:lnTo>
                        <a:pt x="20" y="72"/>
                      </a:lnTo>
                      <a:lnTo>
                        <a:pt x="6" y="68"/>
                      </a:lnTo>
                      <a:lnTo>
                        <a:pt x="0" y="77"/>
                      </a:lnTo>
                      <a:lnTo>
                        <a:pt x="20" y="85"/>
                      </a:lnTo>
                      <a:lnTo>
                        <a:pt x="36" y="85"/>
                      </a:lnTo>
                      <a:lnTo>
                        <a:pt x="52" y="77"/>
                      </a:lnTo>
                      <a:lnTo>
                        <a:pt x="64" y="66"/>
                      </a:lnTo>
                      <a:lnTo>
                        <a:pt x="74" y="50"/>
                      </a:lnTo>
                      <a:lnTo>
                        <a:pt x="77" y="35"/>
                      </a:lnTo>
                      <a:lnTo>
                        <a:pt x="77" y="20"/>
                      </a:lnTo>
                      <a:lnTo>
                        <a:pt x="69" y="3"/>
                      </a:lnTo>
                      <a:lnTo>
                        <a:pt x="69" y="9"/>
                      </a:lnTo>
                      <a:lnTo>
                        <a:pt x="69" y="3"/>
                      </a:lnTo>
                      <a:lnTo>
                        <a:pt x="66" y="0"/>
                      </a:lnTo>
                      <a:lnTo>
                        <a:pt x="63" y="1"/>
                      </a:lnTo>
                      <a:lnTo>
                        <a:pt x="60" y="5"/>
                      </a:lnTo>
                      <a:lnTo>
                        <a:pt x="60" y="9"/>
                      </a:lnTo>
                      <a:lnTo>
                        <a:pt x="6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0" name="Freeform 322"/>
                <p:cNvSpPr>
                  <a:spLocks/>
                </p:cNvSpPr>
                <p:nvPr/>
              </p:nvSpPr>
              <p:spPr bwMode="auto">
                <a:xfrm>
                  <a:off x="1129" y="1992"/>
                  <a:ext cx="321" cy="75"/>
                </a:xfrm>
                <a:custGeom>
                  <a:avLst/>
                  <a:gdLst>
                    <a:gd name="T0" fmla="*/ 311 w 321"/>
                    <a:gd name="T1" fmla="*/ 6 h 75"/>
                    <a:gd name="T2" fmla="*/ 314 w 321"/>
                    <a:gd name="T3" fmla="*/ 4 h 75"/>
                    <a:gd name="T4" fmla="*/ 286 w 321"/>
                    <a:gd name="T5" fmla="*/ 1 h 75"/>
                    <a:gd name="T6" fmla="*/ 258 w 321"/>
                    <a:gd name="T7" fmla="*/ 0 h 75"/>
                    <a:gd name="T8" fmla="*/ 229 w 321"/>
                    <a:gd name="T9" fmla="*/ 0 h 75"/>
                    <a:gd name="T10" fmla="*/ 203 w 321"/>
                    <a:gd name="T11" fmla="*/ 1 h 75"/>
                    <a:gd name="T12" fmla="*/ 177 w 321"/>
                    <a:gd name="T13" fmla="*/ 4 h 75"/>
                    <a:gd name="T14" fmla="*/ 154 w 321"/>
                    <a:gd name="T15" fmla="*/ 8 h 75"/>
                    <a:gd name="T16" fmla="*/ 129 w 321"/>
                    <a:gd name="T17" fmla="*/ 12 h 75"/>
                    <a:gd name="T18" fmla="*/ 108 w 321"/>
                    <a:gd name="T19" fmla="*/ 19 h 75"/>
                    <a:gd name="T20" fmla="*/ 88 w 321"/>
                    <a:gd name="T21" fmla="*/ 23 h 75"/>
                    <a:gd name="T22" fmla="*/ 69 w 321"/>
                    <a:gd name="T23" fmla="*/ 30 h 75"/>
                    <a:gd name="T24" fmla="*/ 53 w 321"/>
                    <a:gd name="T25" fmla="*/ 36 h 75"/>
                    <a:gd name="T26" fmla="*/ 39 w 321"/>
                    <a:gd name="T27" fmla="*/ 42 h 75"/>
                    <a:gd name="T28" fmla="*/ 25 w 321"/>
                    <a:gd name="T29" fmla="*/ 50 h 75"/>
                    <a:gd name="T30" fmla="*/ 14 w 321"/>
                    <a:gd name="T31" fmla="*/ 56 h 75"/>
                    <a:gd name="T32" fmla="*/ 6 w 321"/>
                    <a:gd name="T33" fmla="*/ 63 h 75"/>
                    <a:gd name="T34" fmla="*/ 0 w 321"/>
                    <a:gd name="T35" fmla="*/ 69 h 75"/>
                    <a:gd name="T36" fmla="*/ 9 w 321"/>
                    <a:gd name="T37" fmla="*/ 75 h 75"/>
                    <a:gd name="T38" fmla="*/ 12 w 321"/>
                    <a:gd name="T39" fmla="*/ 72 h 75"/>
                    <a:gd name="T40" fmla="*/ 20 w 321"/>
                    <a:gd name="T41" fmla="*/ 66 h 75"/>
                    <a:gd name="T42" fmla="*/ 31 w 321"/>
                    <a:gd name="T43" fmla="*/ 60 h 75"/>
                    <a:gd name="T44" fmla="*/ 42 w 321"/>
                    <a:gd name="T45" fmla="*/ 55 h 75"/>
                    <a:gd name="T46" fmla="*/ 56 w 321"/>
                    <a:gd name="T47" fmla="*/ 49 h 75"/>
                    <a:gd name="T48" fmla="*/ 72 w 321"/>
                    <a:gd name="T49" fmla="*/ 42 h 75"/>
                    <a:gd name="T50" fmla="*/ 91 w 321"/>
                    <a:gd name="T51" fmla="*/ 36 h 75"/>
                    <a:gd name="T52" fmla="*/ 111 w 321"/>
                    <a:gd name="T53" fmla="*/ 31 h 75"/>
                    <a:gd name="T54" fmla="*/ 132 w 321"/>
                    <a:gd name="T55" fmla="*/ 25 h 75"/>
                    <a:gd name="T56" fmla="*/ 154 w 321"/>
                    <a:gd name="T57" fmla="*/ 20 h 75"/>
                    <a:gd name="T58" fmla="*/ 177 w 321"/>
                    <a:gd name="T59" fmla="*/ 17 h 75"/>
                    <a:gd name="T60" fmla="*/ 203 w 321"/>
                    <a:gd name="T61" fmla="*/ 14 h 75"/>
                    <a:gd name="T62" fmla="*/ 229 w 321"/>
                    <a:gd name="T63" fmla="*/ 12 h 75"/>
                    <a:gd name="T64" fmla="*/ 258 w 321"/>
                    <a:gd name="T65" fmla="*/ 12 h 75"/>
                    <a:gd name="T66" fmla="*/ 286 w 321"/>
                    <a:gd name="T67" fmla="*/ 14 h 75"/>
                    <a:gd name="T68" fmla="*/ 314 w 321"/>
                    <a:gd name="T69" fmla="*/ 17 h 75"/>
                    <a:gd name="T70" fmla="*/ 317 w 321"/>
                    <a:gd name="T71" fmla="*/ 16 h 75"/>
                    <a:gd name="T72" fmla="*/ 314 w 321"/>
                    <a:gd name="T73" fmla="*/ 17 h 75"/>
                    <a:gd name="T74" fmla="*/ 319 w 321"/>
                    <a:gd name="T75" fmla="*/ 16 h 75"/>
                    <a:gd name="T76" fmla="*/ 321 w 321"/>
                    <a:gd name="T77" fmla="*/ 11 h 75"/>
                    <a:gd name="T78" fmla="*/ 319 w 321"/>
                    <a:gd name="T79" fmla="*/ 6 h 75"/>
                    <a:gd name="T80" fmla="*/ 314 w 321"/>
                    <a:gd name="T81" fmla="*/ 4 h 75"/>
                    <a:gd name="T82" fmla="*/ 311 w 321"/>
                    <a:gd name="T83" fmla="*/ 6 h 7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21"/>
                    <a:gd name="T127" fmla="*/ 0 h 75"/>
                    <a:gd name="T128" fmla="*/ 321 w 321"/>
                    <a:gd name="T129" fmla="*/ 75 h 7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21" h="75">
                      <a:moveTo>
                        <a:pt x="311" y="6"/>
                      </a:moveTo>
                      <a:lnTo>
                        <a:pt x="314" y="4"/>
                      </a:lnTo>
                      <a:lnTo>
                        <a:pt x="286" y="1"/>
                      </a:lnTo>
                      <a:lnTo>
                        <a:pt x="258" y="0"/>
                      </a:lnTo>
                      <a:lnTo>
                        <a:pt x="229" y="0"/>
                      </a:lnTo>
                      <a:lnTo>
                        <a:pt x="203" y="1"/>
                      </a:lnTo>
                      <a:lnTo>
                        <a:pt x="177" y="4"/>
                      </a:lnTo>
                      <a:lnTo>
                        <a:pt x="154" y="8"/>
                      </a:lnTo>
                      <a:lnTo>
                        <a:pt x="129" y="12"/>
                      </a:lnTo>
                      <a:lnTo>
                        <a:pt x="108" y="19"/>
                      </a:lnTo>
                      <a:lnTo>
                        <a:pt x="88" y="23"/>
                      </a:lnTo>
                      <a:lnTo>
                        <a:pt x="69" y="30"/>
                      </a:lnTo>
                      <a:lnTo>
                        <a:pt x="53" y="36"/>
                      </a:lnTo>
                      <a:lnTo>
                        <a:pt x="39" y="42"/>
                      </a:lnTo>
                      <a:lnTo>
                        <a:pt x="25" y="50"/>
                      </a:lnTo>
                      <a:lnTo>
                        <a:pt x="14" y="56"/>
                      </a:lnTo>
                      <a:lnTo>
                        <a:pt x="6" y="63"/>
                      </a:lnTo>
                      <a:lnTo>
                        <a:pt x="0" y="69"/>
                      </a:lnTo>
                      <a:lnTo>
                        <a:pt x="9" y="75"/>
                      </a:lnTo>
                      <a:lnTo>
                        <a:pt x="12" y="72"/>
                      </a:lnTo>
                      <a:lnTo>
                        <a:pt x="20" y="66"/>
                      </a:lnTo>
                      <a:lnTo>
                        <a:pt x="31" y="60"/>
                      </a:lnTo>
                      <a:lnTo>
                        <a:pt x="42" y="55"/>
                      </a:lnTo>
                      <a:lnTo>
                        <a:pt x="56" y="49"/>
                      </a:lnTo>
                      <a:lnTo>
                        <a:pt x="72" y="42"/>
                      </a:lnTo>
                      <a:lnTo>
                        <a:pt x="91" y="36"/>
                      </a:lnTo>
                      <a:lnTo>
                        <a:pt x="111" y="31"/>
                      </a:lnTo>
                      <a:lnTo>
                        <a:pt x="132" y="25"/>
                      </a:lnTo>
                      <a:lnTo>
                        <a:pt x="154" y="20"/>
                      </a:lnTo>
                      <a:lnTo>
                        <a:pt x="177" y="17"/>
                      </a:lnTo>
                      <a:lnTo>
                        <a:pt x="203" y="14"/>
                      </a:lnTo>
                      <a:lnTo>
                        <a:pt x="229" y="12"/>
                      </a:lnTo>
                      <a:lnTo>
                        <a:pt x="258" y="12"/>
                      </a:lnTo>
                      <a:lnTo>
                        <a:pt x="286" y="14"/>
                      </a:lnTo>
                      <a:lnTo>
                        <a:pt x="314" y="17"/>
                      </a:lnTo>
                      <a:lnTo>
                        <a:pt x="317" y="16"/>
                      </a:lnTo>
                      <a:lnTo>
                        <a:pt x="314" y="17"/>
                      </a:lnTo>
                      <a:lnTo>
                        <a:pt x="319" y="16"/>
                      </a:lnTo>
                      <a:lnTo>
                        <a:pt x="321" y="11"/>
                      </a:lnTo>
                      <a:lnTo>
                        <a:pt x="319" y="6"/>
                      </a:lnTo>
                      <a:lnTo>
                        <a:pt x="314" y="4"/>
                      </a:lnTo>
                      <a:lnTo>
                        <a:pt x="31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1" name="Freeform 323"/>
                <p:cNvSpPr>
                  <a:spLocks/>
                </p:cNvSpPr>
                <p:nvPr/>
              </p:nvSpPr>
              <p:spPr bwMode="auto">
                <a:xfrm>
                  <a:off x="1440" y="1989"/>
                  <a:ext cx="21" cy="19"/>
                </a:xfrm>
                <a:custGeom>
                  <a:avLst/>
                  <a:gdLst>
                    <a:gd name="T0" fmla="*/ 10 w 21"/>
                    <a:gd name="T1" fmla="*/ 7 h 19"/>
                    <a:gd name="T2" fmla="*/ 11 w 21"/>
                    <a:gd name="T3" fmla="*/ 0 h 19"/>
                    <a:gd name="T4" fmla="*/ 0 w 21"/>
                    <a:gd name="T5" fmla="*/ 9 h 19"/>
                    <a:gd name="T6" fmla="*/ 6 w 21"/>
                    <a:gd name="T7" fmla="*/ 19 h 19"/>
                    <a:gd name="T8" fmla="*/ 17 w 21"/>
                    <a:gd name="T9" fmla="*/ 9 h 19"/>
                    <a:gd name="T10" fmla="*/ 19 w 21"/>
                    <a:gd name="T11" fmla="*/ 1 h 19"/>
                    <a:gd name="T12" fmla="*/ 17 w 21"/>
                    <a:gd name="T13" fmla="*/ 9 h 19"/>
                    <a:gd name="T14" fmla="*/ 21 w 21"/>
                    <a:gd name="T15" fmla="*/ 6 h 19"/>
                    <a:gd name="T16" fmla="*/ 19 w 21"/>
                    <a:gd name="T17" fmla="*/ 1 h 19"/>
                    <a:gd name="T18" fmla="*/ 16 w 21"/>
                    <a:gd name="T19" fmla="*/ 0 h 19"/>
                    <a:gd name="T20" fmla="*/ 11 w 21"/>
                    <a:gd name="T21" fmla="*/ 0 h 19"/>
                    <a:gd name="T22" fmla="*/ 10 w 21"/>
                    <a:gd name="T23" fmla="*/ 7 h 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1"/>
                    <a:gd name="T37" fmla="*/ 0 h 19"/>
                    <a:gd name="T38" fmla="*/ 21 w 21"/>
                    <a:gd name="T39" fmla="*/ 19 h 1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1" h="19">
                      <a:moveTo>
                        <a:pt x="10" y="7"/>
                      </a:moveTo>
                      <a:lnTo>
                        <a:pt x="11" y="0"/>
                      </a:lnTo>
                      <a:lnTo>
                        <a:pt x="0" y="9"/>
                      </a:lnTo>
                      <a:lnTo>
                        <a:pt x="6" y="19"/>
                      </a:lnTo>
                      <a:lnTo>
                        <a:pt x="17" y="9"/>
                      </a:lnTo>
                      <a:lnTo>
                        <a:pt x="19" y="1"/>
                      </a:lnTo>
                      <a:lnTo>
                        <a:pt x="17" y="9"/>
                      </a:lnTo>
                      <a:lnTo>
                        <a:pt x="21" y="6"/>
                      </a:lnTo>
                      <a:lnTo>
                        <a:pt x="19" y="1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2" name="Freeform 324"/>
                <p:cNvSpPr>
                  <a:spLocks/>
                </p:cNvSpPr>
                <p:nvPr/>
              </p:nvSpPr>
              <p:spPr bwMode="auto">
                <a:xfrm>
                  <a:off x="1324" y="1848"/>
                  <a:ext cx="135" cy="148"/>
                </a:xfrm>
                <a:custGeom>
                  <a:avLst/>
                  <a:gdLst>
                    <a:gd name="T0" fmla="*/ 4 w 135"/>
                    <a:gd name="T1" fmla="*/ 13 h 148"/>
                    <a:gd name="T2" fmla="*/ 4 w 135"/>
                    <a:gd name="T3" fmla="*/ 13 h 148"/>
                    <a:gd name="T4" fmla="*/ 20 w 135"/>
                    <a:gd name="T5" fmla="*/ 21 h 148"/>
                    <a:gd name="T6" fmla="*/ 36 w 135"/>
                    <a:gd name="T7" fmla="*/ 35 h 148"/>
                    <a:gd name="T8" fmla="*/ 53 w 135"/>
                    <a:gd name="T9" fmla="*/ 52 h 148"/>
                    <a:gd name="T10" fmla="*/ 71 w 135"/>
                    <a:gd name="T11" fmla="*/ 71 h 148"/>
                    <a:gd name="T12" fmla="*/ 88 w 135"/>
                    <a:gd name="T13" fmla="*/ 93 h 148"/>
                    <a:gd name="T14" fmla="*/ 102 w 135"/>
                    <a:gd name="T15" fmla="*/ 114 h 148"/>
                    <a:gd name="T16" fmla="*/ 115 w 135"/>
                    <a:gd name="T17" fmla="*/ 133 h 148"/>
                    <a:gd name="T18" fmla="*/ 126 w 135"/>
                    <a:gd name="T19" fmla="*/ 148 h 148"/>
                    <a:gd name="T20" fmla="*/ 135 w 135"/>
                    <a:gd name="T21" fmla="*/ 142 h 148"/>
                    <a:gd name="T22" fmla="*/ 124 w 135"/>
                    <a:gd name="T23" fmla="*/ 126 h 148"/>
                    <a:gd name="T24" fmla="*/ 111 w 135"/>
                    <a:gd name="T25" fmla="*/ 108 h 148"/>
                    <a:gd name="T26" fmla="*/ 97 w 135"/>
                    <a:gd name="T27" fmla="*/ 87 h 148"/>
                    <a:gd name="T28" fmla="*/ 80 w 135"/>
                    <a:gd name="T29" fmla="*/ 65 h 148"/>
                    <a:gd name="T30" fmla="*/ 63 w 135"/>
                    <a:gd name="T31" fmla="*/ 43 h 148"/>
                    <a:gd name="T32" fmla="*/ 45 w 135"/>
                    <a:gd name="T33" fmla="*/ 26 h 148"/>
                    <a:gd name="T34" fmla="*/ 26 w 135"/>
                    <a:gd name="T35" fmla="*/ 11 h 148"/>
                    <a:gd name="T36" fmla="*/ 8 w 135"/>
                    <a:gd name="T37" fmla="*/ 0 h 148"/>
                    <a:gd name="T38" fmla="*/ 8 w 135"/>
                    <a:gd name="T39" fmla="*/ 0 h 148"/>
                    <a:gd name="T40" fmla="*/ 8 w 135"/>
                    <a:gd name="T41" fmla="*/ 0 h 148"/>
                    <a:gd name="T42" fmla="*/ 3 w 135"/>
                    <a:gd name="T43" fmla="*/ 2 h 148"/>
                    <a:gd name="T44" fmla="*/ 0 w 135"/>
                    <a:gd name="T45" fmla="*/ 5 h 148"/>
                    <a:gd name="T46" fmla="*/ 1 w 135"/>
                    <a:gd name="T47" fmla="*/ 10 h 148"/>
                    <a:gd name="T48" fmla="*/ 4 w 135"/>
                    <a:gd name="T49" fmla="*/ 13 h 14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35"/>
                    <a:gd name="T76" fmla="*/ 0 h 148"/>
                    <a:gd name="T77" fmla="*/ 135 w 135"/>
                    <a:gd name="T78" fmla="*/ 148 h 14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35" h="148">
                      <a:moveTo>
                        <a:pt x="4" y="13"/>
                      </a:moveTo>
                      <a:lnTo>
                        <a:pt x="4" y="13"/>
                      </a:lnTo>
                      <a:lnTo>
                        <a:pt x="20" y="21"/>
                      </a:lnTo>
                      <a:lnTo>
                        <a:pt x="36" y="35"/>
                      </a:lnTo>
                      <a:lnTo>
                        <a:pt x="53" y="52"/>
                      </a:lnTo>
                      <a:lnTo>
                        <a:pt x="71" y="71"/>
                      </a:lnTo>
                      <a:lnTo>
                        <a:pt x="88" y="93"/>
                      </a:lnTo>
                      <a:lnTo>
                        <a:pt x="102" y="114"/>
                      </a:lnTo>
                      <a:lnTo>
                        <a:pt x="115" y="133"/>
                      </a:lnTo>
                      <a:lnTo>
                        <a:pt x="126" y="148"/>
                      </a:lnTo>
                      <a:lnTo>
                        <a:pt x="135" y="142"/>
                      </a:lnTo>
                      <a:lnTo>
                        <a:pt x="124" y="126"/>
                      </a:lnTo>
                      <a:lnTo>
                        <a:pt x="111" y="108"/>
                      </a:lnTo>
                      <a:lnTo>
                        <a:pt x="97" y="87"/>
                      </a:lnTo>
                      <a:lnTo>
                        <a:pt x="80" y="65"/>
                      </a:lnTo>
                      <a:lnTo>
                        <a:pt x="63" y="43"/>
                      </a:lnTo>
                      <a:lnTo>
                        <a:pt x="45" y="26"/>
                      </a:lnTo>
                      <a:lnTo>
                        <a:pt x="26" y="11"/>
                      </a:lnTo>
                      <a:lnTo>
                        <a:pt x="8" y="0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1" y="10"/>
                      </a:lnTo>
                      <a:lnTo>
                        <a:pt x="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3" name="Freeform 325"/>
                <p:cNvSpPr>
                  <a:spLocks/>
                </p:cNvSpPr>
                <p:nvPr/>
              </p:nvSpPr>
              <p:spPr bwMode="auto">
                <a:xfrm>
                  <a:off x="1058" y="1847"/>
                  <a:ext cx="274" cy="192"/>
                </a:xfrm>
                <a:custGeom>
                  <a:avLst/>
                  <a:gdLst>
                    <a:gd name="T0" fmla="*/ 6 w 274"/>
                    <a:gd name="T1" fmla="*/ 192 h 192"/>
                    <a:gd name="T2" fmla="*/ 13 w 274"/>
                    <a:gd name="T3" fmla="*/ 186 h 192"/>
                    <a:gd name="T4" fmla="*/ 20 w 274"/>
                    <a:gd name="T5" fmla="*/ 156 h 192"/>
                    <a:gd name="T6" fmla="*/ 33 w 274"/>
                    <a:gd name="T7" fmla="*/ 129 h 192"/>
                    <a:gd name="T8" fmla="*/ 46 w 274"/>
                    <a:gd name="T9" fmla="*/ 104 h 192"/>
                    <a:gd name="T10" fmla="*/ 63 w 274"/>
                    <a:gd name="T11" fmla="*/ 85 h 192"/>
                    <a:gd name="T12" fmla="*/ 80 w 274"/>
                    <a:gd name="T13" fmla="*/ 68 h 192"/>
                    <a:gd name="T14" fmla="*/ 101 w 274"/>
                    <a:gd name="T15" fmla="*/ 52 h 192"/>
                    <a:gd name="T16" fmla="*/ 121 w 274"/>
                    <a:gd name="T17" fmla="*/ 41 h 192"/>
                    <a:gd name="T18" fmla="*/ 141 w 274"/>
                    <a:gd name="T19" fmla="*/ 31 h 192"/>
                    <a:gd name="T20" fmla="*/ 163 w 274"/>
                    <a:gd name="T21" fmla="*/ 25 h 192"/>
                    <a:gd name="T22" fmla="*/ 184 w 274"/>
                    <a:gd name="T23" fmla="*/ 19 h 192"/>
                    <a:gd name="T24" fmla="*/ 203 w 274"/>
                    <a:gd name="T25" fmla="*/ 16 h 192"/>
                    <a:gd name="T26" fmla="*/ 222 w 274"/>
                    <a:gd name="T27" fmla="*/ 12 h 192"/>
                    <a:gd name="T28" fmla="*/ 237 w 274"/>
                    <a:gd name="T29" fmla="*/ 12 h 192"/>
                    <a:gd name="T30" fmla="*/ 253 w 274"/>
                    <a:gd name="T31" fmla="*/ 12 h 192"/>
                    <a:gd name="T32" fmla="*/ 264 w 274"/>
                    <a:gd name="T33" fmla="*/ 12 h 192"/>
                    <a:gd name="T34" fmla="*/ 270 w 274"/>
                    <a:gd name="T35" fmla="*/ 14 h 192"/>
                    <a:gd name="T36" fmla="*/ 274 w 274"/>
                    <a:gd name="T37" fmla="*/ 1 h 192"/>
                    <a:gd name="T38" fmla="*/ 264 w 274"/>
                    <a:gd name="T39" fmla="*/ 0 h 192"/>
                    <a:gd name="T40" fmla="*/ 253 w 274"/>
                    <a:gd name="T41" fmla="*/ 0 h 192"/>
                    <a:gd name="T42" fmla="*/ 237 w 274"/>
                    <a:gd name="T43" fmla="*/ 0 h 192"/>
                    <a:gd name="T44" fmla="*/ 222 w 274"/>
                    <a:gd name="T45" fmla="*/ 0 h 192"/>
                    <a:gd name="T46" fmla="*/ 203 w 274"/>
                    <a:gd name="T47" fmla="*/ 3 h 192"/>
                    <a:gd name="T48" fmla="*/ 181 w 274"/>
                    <a:gd name="T49" fmla="*/ 6 h 192"/>
                    <a:gd name="T50" fmla="*/ 160 w 274"/>
                    <a:gd name="T51" fmla="*/ 12 h 192"/>
                    <a:gd name="T52" fmla="*/ 138 w 274"/>
                    <a:gd name="T53" fmla="*/ 19 h 192"/>
                    <a:gd name="T54" fmla="*/ 115 w 274"/>
                    <a:gd name="T55" fmla="*/ 31 h 192"/>
                    <a:gd name="T56" fmla="*/ 94 w 274"/>
                    <a:gd name="T57" fmla="*/ 42 h 192"/>
                    <a:gd name="T58" fmla="*/ 74 w 274"/>
                    <a:gd name="T59" fmla="*/ 58 h 192"/>
                    <a:gd name="T60" fmla="*/ 53 w 274"/>
                    <a:gd name="T61" fmla="*/ 75 h 192"/>
                    <a:gd name="T62" fmla="*/ 36 w 274"/>
                    <a:gd name="T63" fmla="*/ 98 h 192"/>
                    <a:gd name="T64" fmla="*/ 20 w 274"/>
                    <a:gd name="T65" fmla="*/ 123 h 192"/>
                    <a:gd name="T66" fmla="*/ 8 w 274"/>
                    <a:gd name="T67" fmla="*/ 153 h 192"/>
                    <a:gd name="T68" fmla="*/ 0 w 274"/>
                    <a:gd name="T69" fmla="*/ 186 h 192"/>
                    <a:gd name="T70" fmla="*/ 6 w 274"/>
                    <a:gd name="T71" fmla="*/ 179 h 192"/>
                    <a:gd name="T72" fmla="*/ 0 w 274"/>
                    <a:gd name="T73" fmla="*/ 186 h 192"/>
                    <a:gd name="T74" fmla="*/ 1 w 274"/>
                    <a:gd name="T75" fmla="*/ 190 h 192"/>
                    <a:gd name="T76" fmla="*/ 6 w 274"/>
                    <a:gd name="T77" fmla="*/ 192 h 192"/>
                    <a:gd name="T78" fmla="*/ 11 w 274"/>
                    <a:gd name="T79" fmla="*/ 190 h 192"/>
                    <a:gd name="T80" fmla="*/ 13 w 274"/>
                    <a:gd name="T81" fmla="*/ 186 h 192"/>
                    <a:gd name="T82" fmla="*/ 6 w 274"/>
                    <a:gd name="T83" fmla="*/ 192 h 19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74"/>
                    <a:gd name="T127" fmla="*/ 0 h 192"/>
                    <a:gd name="T128" fmla="*/ 274 w 274"/>
                    <a:gd name="T129" fmla="*/ 192 h 19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74" h="192">
                      <a:moveTo>
                        <a:pt x="6" y="192"/>
                      </a:moveTo>
                      <a:lnTo>
                        <a:pt x="13" y="186"/>
                      </a:lnTo>
                      <a:lnTo>
                        <a:pt x="20" y="156"/>
                      </a:lnTo>
                      <a:lnTo>
                        <a:pt x="33" y="129"/>
                      </a:lnTo>
                      <a:lnTo>
                        <a:pt x="46" y="104"/>
                      </a:lnTo>
                      <a:lnTo>
                        <a:pt x="63" y="85"/>
                      </a:lnTo>
                      <a:lnTo>
                        <a:pt x="80" y="68"/>
                      </a:lnTo>
                      <a:lnTo>
                        <a:pt x="101" y="52"/>
                      </a:lnTo>
                      <a:lnTo>
                        <a:pt x="121" y="41"/>
                      </a:lnTo>
                      <a:lnTo>
                        <a:pt x="141" y="31"/>
                      </a:lnTo>
                      <a:lnTo>
                        <a:pt x="163" y="25"/>
                      </a:lnTo>
                      <a:lnTo>
                        <a:pt x="184" y="19"/>
                      </a:lnTo>
                      <a:lnTo>
                        <a:pt x="203" y="16"/>
                      </a:lnTo>
                      <a:lnTo>
                        <a:pt x="222" y="12"/>
                      </a:lnTo>
                      <a:lnTo>
                        <a:pt x="237" y="12"/>
                      </a:lnTo>
                      <a:lnTo>
                        <a:pt x="253" y="12"/>
                      </a:lnTo>
                      <a:lnTo>
                        <a:pt x="264" y="12"/>
                      </a:lnTo>
                      <a:lnTo>
                        <a:pt x="270" y="14"/>
                      </a:lnTo>
                      <a:lnTo>
                        <a:pt x="274" y="1"/>
                      </a:lnTo>
                      <a:lnTo>
                        <a:pt x="264" y="0"/>
                      </a:lnTo>
                      <a:lnTo>
                        <a:pt x="253" y="0"/>
                      </a:lnTo>
                      <a:lnTo>
                        <a:pt x="237" y="0"/>
                      </a:lnTo>
                      <a:lnTo>
                        <a:pt x="222" y="0"/>
                      </a:lnTo>
                      <a:lnTo>
                        <a:pt x="203" y="3"/>
                      </a:lnTo>
                      <a:lnTo>
                        <a:pt x="181" y="6"/>
                      </a:lnTo>
                      <a:lnTo>
                        <a:pt x="160" y="12"/>
                      </a:lnTo>
                      <a:lnTo>
                        <a:pt x="138" y="19"/>
                      </a:lnTo>
                      <a:lnTo>
                        <a:pt x="115" y="31"/>
                      </a:lnTo>
                      <a:lnTo>
                        <a:pt x="94" y="42"/>
                      </a:lnTo>
                      <a:lnTo>
                        <a:pt x="74" y="58"/>
                      </a:lnTo>
                      <a:lnTo>
                        <a:pt x="53" y="75"/>
                      </a:lnTo>
                      <a:lnTo>
                        <a:pt x="36" y="98"/>
                      </a:lnTo>
                      <a:lnTo>
                        <a:pt x="20" y="123"/>
                      </a:lnTo>
                      <a:lnTo>
                        <a:pt x="8" y="153"/>
                      </a:lnTo>
                      <a:lnTo>
                        <a:pt x="0" y="186"/>
                      </a:lnTo>
                      <a:lnTo>
                        <a:pt x="6" y="179"/>
                      </a:lnTo>
                      <a:lnTo>
                        <a:pt x="0" y="186"/>
                      </a:lnTo>
                      <a:lnTo>
                        <a:pt x="1" y="190"/>
                      </a:lnTo>
                      <a:lnTo>
                        <a:pt x="6" y="192"/>
                      </a:lnTo>
                      <a:lnTo>
                        <a:pt x="11" y="190"/>
                      </a:lnTo>
                      <a:lnTo>
                        <a:pt x="13" y="186"/>
                      </a:lnTo>
                      <a:lnTo>
                        <a:pt x="6" y="1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4" name="Freeform 326"/>
                <p:cNvSpPr>
                  <a:spLocks/>
                </p:cNvSpPr>
                <p:nvPr/>
              </p:nvSpPr>
              <p:spPr bwMode="auto">
                <a:xfrm>
                  <a:off x="1141" y="1919"/>
                  <a:ext cx="134" cy="70"/>
                </a:xfrm>
                <a:custGeom>
                  <a:avLst/>
                  <a:gdLst>
                    <a:gd name="T0" fmla="*/ 121 w 134"/>
                    <a:gd name="T1" fmla="*/ 0 h 70"/>
                    <a:gd name="T2" fmla="*/ 107 w 134"/>
                    <a:gd name="T3" fmla="*/ 3 h 70"/>
                    <a:gd name="T4" fmla="*/ 93 w 134"/>
                    <a:gd name="T5" fmla="*/ 8 h 70"/>
                    <a:gd name="T6" fmla="*/ 77 w 134"/>
                    <a:gd name="T7" fmla="*/ 14 h 70"/>
                    <a:gd name="T8" fmla="*/ 62 w 134"/>
                    <a:gd name="T9" fmla="*/ 21 h 70"/>
                    <a:gd name="T10" fmla="*/ 46 w 134"/>
                    <a:gd name="T11" fmla="*/ 29 h 70"/>
                    <a:gd name="T12" fmla="*/ 32 w 134"/>
                    <a:gd name="T13" fmla="*/ 38 h 70"/>
                    <a:gd name="T14" fmla="*/ 16 w 134"/>
                    <a:gd name="T15" fmla="*/ 48 h 70"/>
                    <a:gd name="T16" fmla="*/ 0 w 134"/>
                    <a:gd name="T17" fmla="*/ 59 h 70"/>
                    <a:gd name="T18" fmla="*/ 5 w 134"/>
                    <a:gd name="T19" fmla="*/ 70 h 70"/>
                    <a:gd name="T20" fmla="*/ 16 w 134"/>
                    <a:gd name="T21" fmla="*/ 63 h 70"/>
                    <a:gd name="T22" fmla="*/ 29 w 134"/>
                    <a:gd name="T23" fmla="*/ 59 h 70"/>
                    <a:gd name="T24" fmla="*/ 43 w 134"/>
                    <a:gd name="T25" fmla="*/ 52 h 70"/>
                    <a:gd name="T26" fmla="*/ 58 w 134"/>
                    <a:gd name="T27" fmla="*/ 46 h 70"/>
                    <a:gd name="T28" fmla="*/ 76 w 134"/>
                    <a:gd name="T29" fmla="*/ 41 h 70"/>
                    <a:gd name="T30" fmla="*/ 95 w 134"/>
                    <a:gd name="T31" fmla="*/ 35 h 70"/>
                    <a:gd name="T32" fmla="*/ 114 w 134"/>
                    <a:gd name="T33" fmla="*/ 30 h 70"/>
                    <a:gd name="T34" fmla="*/ 134 w 134"/>
                    <a:gd name="T35" fmla="*/ 26 h 70"/>
                    <a:gd name="T36" fmla="*/ 121 w 134"/>
                    <a:gd name="T37" fmla="*/ 0 h 7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4"/>
                    <a:gd name="T58" fmla="*/ 0 h 70"/>
                    <a:gd name="T59" fmla="*/ 134 w 134"/>
                    <a:gd name="T60" fmla="*/ 70 h 7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4" h="70">
                      <a:moveTo>
                        <a:pt x="121" y="0"/>
                      </a:moveTo>
                      <a:lnTo>
                        <a:pt x="107" y="3"/>
                      </a:lnTo>
                      <a:lnTo>
                        <a:pt x="93" y="8"/>
                      </a:lnTo>
                      <a:lnTo>
                        <a:pt x="77" y="14"/>
                      </a:lnTo>
                      <a:lnTo>
                        <a:pt x="62" y="21"/>
                      </a:lnTo>
                      <a:lnTo>
                        <a:pt x="46" y="29"/>
                      </a:lnTo>
                      <a:lnTo>
                        <a:pt x="32" y="38"/>
                      </a:lnTo>
                      <a:lnTo>
                        <a:pt x="16" y="48"/>
                      </a:lnTo>
                      <a:lnTo>
                        <a:pt x="0" y="59"/>
                      </a:lnTo>
                      <a:lnTo>
                        <a:pt x="5" y="70"/>
                      </a:lnTo>
                      <a:lnTo>
                        <a:pt x="16" y="63"/>
                      </a:lnTo>
                      <a:lnTo>
                        <a:pt x="29" y="59"/>
                      </a:lnTo>
                      <a:lnTo>
                        <a:pt x="43" y="52"/>
                      </a:lnTo>
                      <a:lnTo>
                        <a:pt x="58" y="46"/>
                      </a:lnTo>
                      <a:lnTo>
                        <a:pt x="76" y="41"/>
                      </a:lnTo>
                      <a:lnTo>
                        <a:pt x="95" y="35"/>
                      </a:lnTo>
                      <a:lnTo>
                        <a:pt x="114" y="30"/>
                      </a:lnTo>
                      <a:lnTo>
                        <a:pt x="134" y="26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5" name="Freeform 327"/>
                <p:cNvSpPr>
                  <a:spLocks/>
                </p:cNvSpPr>
                <p:nvPr/>
              </p:nvSpPr>
              <p:spPr bwMode="auto">
                <a:xfrm>
                  <a:off x="1135" y="1913"/>
                  <a:ext cx="129" cy="69"/>
                </a:xfrm>
                <a:custGeom>
                  <a:avLst/>
                  <a:gdLst>
                    <a:gd name="T0" fmla="*/ 13 w 129"/>
                    <a:gd name="T1" fmla="*/ 63 h 69"/>
                    <a:gd name="T2" fmla="*/ 9 w 129"/>
                    <a:gd name="T3" fmla="*/ 69 h 69"/>
                    <a:gd name="T4" fmla="*/ 25 w 129"/>
                    <a:gd name="T5" fmla="*/ 58 h 69"/>
                    <a:gd name="T6" fmla="*/ 41 w 129"/>
                    <a:gd name="T7" fmla="*/ 49 h 69"/>
                    <a:gd name="T8" fmla="*/ 55 w 129"/>
                    <a:gd name="T9" fmla="*/ 39 h 69"/>
                    <a:gd name="T10" fmla="*/ 69 w 129"/>
                    <a:gd name="T11" fmla="*/ 33 h 69"/>
                    <a:gd name="T12" fmla="*/ 85 w 129"/>
                    <a:gd name="T13" fmla="*/ 27 h 69"/>
                    <a:gd name="T14" fmla="*/ 101 w 129"/>
                    <a:gd name="T15" fmla="*/ 20 h 69"/>
                    <a:gd name="T16" fmla="*/ 115 w 129"/>
                    <a:gd name="T17" fmla="*/ 16 h 69"/>
                    <a:gd name="T18" fmla="*/ 129 w 129"/>
                    <a:gd name="T19" fmla="*/ 13 h 69"/>
                    <a:gd name="T20" fmla="*/ 126 w 129"/>
                    <a:gd name="T21" fmla="*/ 0 h 69"/>
                    <a:gd name="T22" fmla="*/ 112 w 129"/>
                    <a:gd name="T23" fmla="*/ 3 h 69"/>
                    <a:gd name="T24" fmla="*/ 98 w 129"/>
                    <a:gd name="T25" fmla="*/ 8 h 69"/>
                    <a:gd name="T26" fmla="*/ 82 w 129"/>
                    <a:gd name="T27" fmla="*/ 14 h 69"/>
                    <a:gd name="T28" fmla="*/ 66 w 129"/>
                    <a:gd name="T29" fmla="*/ 20 h 69"/>
                    <a:gd name="T30" fmla="*/ 49 w 129"/>
                    <a:gd name="T31" fmla="*/ 30 h 69"/>
                    <a:gd name="T32" fmla="*/ 35 w 129"/>
                    <a:gd name="T33" fmla="*/ 39 h 69"/>
                    <a:gd name="T34" fmla="*/ 19 w 129"/>
                    <a:gd name="T35" fmla="*/ 49 h 69"/>
                    <a:gd name="T36" fmla="*/ 3 w 129"/>
                    <a:gd name="T37" fmla="*/ 60 h 69"/>
                    <a:gd name="T38" fmla="*/ 0 w 129"/>
                    <a:gd name="T39" fmla="*/ 66 h 69"/>
                    <a:gd name="T40" fmla="*/ 3 w 129"/>
                    <a:gd name="T41" fmla="*/ 60 h 69"/>
                    <a:gd name="T42" fmla="*/ 0 w 129"/>
                    <a:gd name="T43" fmla="*/ 63 h 69"/>
                    <a:gd name="T44" fmla="*/ 2 w 129"/>
                    <a:gd name="T45" fmla="*/ 66 h 69"/>
                    <a:gd name="T46" fmla="*/ 5 w 129"/>
                    <a:gd name="T47" fmla="*/ 69 h 69"/>
                    <a:gd name="T48" fmla="*/ 9 w 129"/>
                    <a:gd name="T49" fmla="*/ 69 h 69"/>
                    <a:gd name="T50" fmla="*/ 13 w 129"/>
                    <a:gd name="T51" fmla="*/ 63 h 6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29"/>
                    <a:gd name="T79" fmla="*/ 0 h 69"/>
                    <a:gd name="T80" fmla="*/ 129 w 129"/>
                    <a:gd name="T81" fmla="*/ 69 h 6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29" h="69">
                      <a:moveTo>
                        <a:pt x="13" y="63"/>
                      </a:moveTo>
                      <a:lnTo>
                        <a:pt x="9" y="69"/>
                      </a:lnTo>
                      <a:lnTo>
                        <a:pt x="25" y="58"/>
                      </a:lnTo>
                      <a:lnTo>
                        <a:pt x="41" y="49"/>
                      </a:lnTo>
                      <a:lnTo>
                        <a:pt x="55" y="39"/>
                      </a:lnTo>
                      <a:lnTo>
                        <a:pt x="69" y="33"/>
                      </a:lnTo>
                      <a:lnTo>
                        <a:pt x="85" y="27"/>
                      </a:lnTo>
                      <a:lnTo>
                        <a:pt x="101" y="20"/>
                      </a:lnTo>
                      <a:lnTo>
                        <a:pt x="115" y="16"/>
                      </a:lnTo>
                      <a:lnTo>
                        <a:pt x="129" y="13"/>
                      </a:lnTo>
                      <a:lnTo>
                        <a:pt x="126" y="0"/>
                      </a:lnTo>
                      <a:lnTo>
                        <a:pt x="112" y="3"/>
                      </a:lnTo>
                      <a:lnTo>
                        <a:pt x="98" y="8"/>
                      </a:lnTo>
                      <a:lnTo>
                        <a:pt x="82" y="14"/>
                      </a:lnTo>
                      <a:lnTo>
                        <a:pt x="66" y="20"/>
                      </a:lnTo>
                      <a:lnTo>
                        <a:pt x="49" y="30"/>
                      </a:lnTo>
                      <a:lnTo>
                        <a:pt x="35" y="39"/>
                      </a:lnTo>
                      <a:lnTo>
                        <a:pt x="19" y="49"/>
                      </a:lnTo>
                      <a:lnTo>
                        <a:pt x="3" y="60"/>
                      </a:lnTo>
                      <a:lnTo>
                        <a:pt x="0" y="66"/>
                      </a:lnTo>
                      <a:lnTo>
                        <a:pt x="3" y="60"/>
                      </a:lnTo>
                      <a:lnTo>
                        <a:pt x="0" y="63"/>
                      </a:lnTo>
                      <a:lnTo>
                        <a:pt x="2" y="66"/>
                      </a:lnTo>
                      <a:lnTo>
                        <a:pt x="5" y="69"/>
                      </a:lnTo>
                      <a:lnTo>
                        <a:pt x="9" y="69"/>
                      </a:lnTo>
                      <a:lnTo>
                        <a:pt x="13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6" name="Freeform 328"/>
                <p:cNvSpPr>
                  <a:spLocks/>
                </p:cNvSpPr>
                <p:nvPr/>
              </p:nvSpPr>
              <p:spPr bwMode="auto">
                <a:xfrm>
                  <a:off x="1135" y="1976"/>
                  <a:ext cx="17" cy="19"/>
                </a:xfrm>
                <a:custGeom>
                  <a:avLst/>
                  <a:gdLst>
                    <a:gd name="T0" fmla="*/ 8 w 17"/>
                    <a:gd name="T1" fmla="*/ 8 h 19"/>
                    <a:gd name="T2" fmla="*/ 17 w 17"/>
                    <a:gd name="T3" fmla="*/ 11 h 19"/>
                    <a:gd name="T4" fmla="*/ 13 w 17"/>
                    <a:gd name="T5" fmla="*/ 0 h 19"/>
                    <a:gd name="T6" fmla="*/ 0 w 17"/>
                    <a:gd name="T7" fmla="*/ 3 h 19"/>
                    <a:gd name="T8" fmla="*/ 5 w 17"/>
                    <a:gd name="T9" fmla="*/ 14 h 19"/>
                    <a:gd name="T10" fmla="*/ 14 w 17"/>
                    <a:gd name="T11" fmla="*/ 17 h 19"/>
                    <a:gd name="T12" fmla="*/ 5 w 17"/>
                    <a:gd name="T13" fmla="*/ 14 h 19"/>
                    <a:gd name="T14" fmla="*/ 8 w 17"/>
                    <a:gd name="T15" fmla="*/ 17 h 19"/>
                    <a:gd name="T16" fmla="*/ 13 w 17"/>
                    <a:gd name="T17" fmla="*/ 19 h 19"/>
                    <a:gd name="T18" fmla="*/ 16 w 17"/>
                    <a:gd name="T19" fmla="*/ 16 h 19"/>
                    <a:gd name="T20" fmla="*/ 17 w 17"/>
                    <a:gd name="T21" fmla="*/ 11 h 19"/>
                    <a:gd name="T22" fmla="*/ 8 w 17"/>
                    <a:gd name="T23" fmla="*/ 8 h 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9"/>
                    <a:gd name="T38" fmla="*/ 17 w 17"/>
                    <a:gd name="T39" fmla="*/ 19 h 1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9">
                      <a:moveTo>
                        <a:pt x="8" y="8"/>
                      </a:moveTo>
                      <a:lnTo>
                        <a:pt x="17" y="11"/>
                      </a:lnTo>
                      <a:lnTo>
                        <a:pt x="13" y="0"/>
                      </a:lnTo>
                      <a:lnTo>
                        <a:pt x="0" y="3"/>
                      </a:lnTo>
                      <a:lnTo>
                        <a:pt x="5" y="14"/>
                      </a:lnTo>
                      <a:lnTo>
                        <a:pt x="14" y="17"/>
                      </a:lnTo>
                      <a:lnTo>
                        <a:pt x="5" y="14"/>
                      </a:lnTo>
                      <a:lnTo>
                        <a:pt x="8" y="17"/>
                      </a:lnTo>
                      <a:lnTo>
                        <a:pt x="13" y="19"/>
                      </a:lnTo>
                      <a:lnTo>
                        <a:pt x="16" y="16"/>
                      </a:lnTo>
                      <a:lnTo>
                        <a:pt x="17" y="11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7" name="Freeform 329"/>
                <p:cNvSpPr>
                  <a:spLocks/>
                </p:cNvSpPr>
                <p:nvPr/>
              </p:nvSpPr>
              <p:spPr bwMode="auto">
                <a:xfrm>
                  <a:off x="1143" y="1938"/>
                  <a:ext cx="138" cy="55"/>
                </a:xfrm>
                <a:custGeom>
                  <a:avLst/>
                  <a:gdLst>
                    <a:gd name="T0" fmla="*/ 126 w 138"/>
                    <a:gd name="T1" fmla="*/ 10 h 55"/>
                    <a:gd name="T2" fmla="*/ 132 w 138"/>
                    <a:gd name="T3" fmla="*/ 0 h 55"/>
                    <a:gd name="T4" fmla="*/ 110 w 138"/>
                    <a:gd name="T5" fmla="*/ 5 h 55"/>
                    <a:gd name="T6" fmla="*/ 91 w 138"/>
                    <a:gd name="T7" fmla="*/ 10 h 55"/>
                    <a:gd name="T8" fmla="*/ 72 w 138"/>
                    <a:gd name="T9" fmla="*/ 16 h 55"/>
                    <a:gd name="T10" fmla="*/ 55 w 138"/>
                    <a:gd name="T11" fmla="*/ 21 h 55"/>
                    <a:gd name="T12" fmla="*/ 39 w 138"/>
                    <a:gd name="T13" fmla="*/ 27 h 55"/>
                    <a:gd name="T14" fmla="*/ 25 w 138"/>
                    <a:gd name="T15" fmla="*/ 33 h 55"/>
                    <a:gd name="T16" fmla="*/ 12 w 138"/>
                    <a:gd name="T17" fmla="*/ 38 h 55"/>
                    <a:gd name="T18" fmla="*/ 0 w 138"/>
                    <a:gd name="T19" fmla="*/ 46 h 55"/>
                    <a:gd name="T20" fmla="*/ 6 w 138"/>
                    <a:gd name="T21" fmla="*/ 55 h 55"/>
                    <a:gd name="T22" fmla="*/ 16 w 138"/>
                    <a:gd name="T23" fmla="*/ 51 h 55"/>
                    <a:gd name="T24" fmla="*/ 28 w 138"/>
                    <a:gd name="T25" fmla="*/ 46 h 55"/>
                    <a:gd name="T26" fmla="*/ 42 w 138"/>
                    <a:gd name="T27" fmla="*/ 40 h 55"/>
                    <a:gd name="T28" fmla="*/ 58 w 138"/>
                    <a:gd name="T29" fmla="*/ 33 h 55"/>
                    <a:gd name="T30" fmla="*/ 75 w 138"/>
                    <a:gd name="T31" fmla="*/ 29 h 55"/>
                    <a:gd name="T32" fmla="*/ 94 w 138"/>
                    <a:gd name="T33" fmla="*/ 22 h 55"/>
                    <a:gd name="T34" fmla="*/ 113 w 138"/>
                    <a:gd name="T35" fmla="*/ 18 h 55"/>
                    <a:gd name="T36" fmla="*/ 132 w 138"/>
                    <a:gd name="T37" fmla="*/ 13 h 55"/>
                    <a:gd name="T38" fmla="*/ 138 w 138"/>
                    <a:gd name="T39" fmla="*/ 3 h 55"/>
                    <a:gd name="T40" fmla="*/ 132 w 138"/>
                    <a:gd name="T41" fmla="*/ 13 h 55"/>
                    <a:gd name="T42" fmla="*/ 137 w 138"/>
                    <a:gd name="T43" fmla="*/ 11 h 55"/>
                    <a:gd name="T44" fmla="*/ 138 w 138"/>
                    <a:gd name="T45" fmla="*/ 7 h 55"/>
                    <a:gd name="T46" fmla="*/ 137 w 138"/>
                    <a:gd name="T47" fmla="*/ 2 h 55"/>
                    <a:gd name="T48" fmla="*/ 132 w 138"/>
                    <a:gd name="T49" fmla="*/ 0 h 55"/>
                    <a:gd name="T50" fmla="*/ 126 w 138"/>
                    <a:gd name="T51" fmla="*/ 10 h 5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38"/>
                    <a:gd name="T79" fmla="*/ 0 h 55"/>
                    <a:gd name="T80" fmla="*/ 138 w 138"/>
                    <a:gd name="T81" fmla="*/ 55 h 5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38" h="55">
                      <a:moveTo>
                        <a:pt x="126" y="10"/>
                      </a:moveTo>
                      <a:lnTo>
                        <a:pt x="132" y="0"/>
                      </a:lnTo>
                      <a:lnTo>
                        <a:pt x="110" y="5"/>
                      </a:lnTo>
                      <a:lnTo>
                        <a:pt x="91" y="10"/>
                      </a:lnTo>
                      <a:lnTo>
                        <a:pt x="72" y="16"/>
                      </a:lnTo>
                      <a:lnTo>
                        <a:pt x="55" y="21"/>
                      </a:lnTo>
                      <a:lnTo>
                        <a:pt x="39" y="27"/>
                      </a:lnTo>
                      <a:lnTo>
                        <a:pt x="25" y="33"/>
                      </a:lnTo>
                      <a:lnTo>
                        <a:pt x="12" y="38"/>
                      </a:lnTo>
                      <a:lnTo>
                        <a:pt x="0" y="46"/>
                      </a:lnTo>
                      <a:lnTo>
                        <a:pt x="6" y="55"/>
                      </a:lnTo>
                      <a:lnTo>
                        <a:pt x="16" y="51"/>
                      </a:lnTo>
                      <a:lnTo>
                        <a:pt x="28" y="46"/>
                      </a:lnTo>
                      <a:lnTo>
                        <a:pt x="42" y="40"/>
                      </a:lnTo>
                      <a:lnTo>
                        <a:pt x="58" y="33"/>
                      </a:lnTo>
                      <a:lnTo>
                        <a:pt x="75" y="29"/>
                      </a:lnTo>
                      <a:lnTo>
                        <a:pt x="94" y="22"/>
                      </a:lnTo>
                      <a:lnTo>
                        <a:pt x="113" y="18"/>
                      </a:lnTo>
                      <a:lnTo>
                        <a:pt x="132" y="13"/>
                      </a:lnTo>
                      <a:lnTo>
                        <a:pt x="138" y="3"/>
                      </a:lnTo>
                      <a:lnTo>
                        <a:pt x="132" y="13"/>
                      </a:lnTo>
                      <a:lnTo>
                        <a:pt x="137" y="11"/>
                      </a:lnTo>
                      <a:lnTo>
                        <a:pt x="138" y="7"/>
                      </a:lnTo>
                      <a:lnTo>
                        <a:pt x="137" y="2"/>
                      </a:lnTo>
                      <a:lnTo>
                        <a:pt x="132" y="0"/>
                      </a:lnTo>
                      <a:lnTo>
                        <a:pt x="126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8" name="Freeform 330"/>
                <p:cNvSpPr>
                  <a:spLocks/>
                </p:cNvSpPr>
                <p:nvPr/>
              </p:nvSpPr>
              <p:spPr bwMode="auto">
                <a:xfrm>
                  <a:off x="1256" y="1913"/>
                  <a:ext cx="25" cy="35"/>
                </a:xfrm>
                <a:custGeom>
                  <a:avLst/>
                  <a:gdLst>
                    <a:gd name="T0" fmla="*/ 8 w 25"/>
                    <a:gd name="T1" fmla="*/ 13 h 35"/>
                    <a:gd name="T2" fmla="*/ 0 w 25"/>
                    <a:gd name="T3" fmla="*/ 9 h 35"/>
                    <a:gd name="T4" fmla="*/ 13 w 25"/>
                    <a:gd name="T5" fmla="*/ 35 h 35"/>
                    <a:gd name="T6" fmla="*/ 25 w 25"/>
                    <a:gd name="T7" fmla="*/ 28 h 35"/>
                    <a:gd name="T8" fmla="*/ 13 w 25"/>
                    <a:gd name="T9" fmla="*/ 3 h 35"/>
                    <a:gd name="T10" fmla="*/ 5 w 25"/>
                    <a:gd name="T11" fmla="*/ 0 h 35"/>
                    <a:gd name="T12" fmla="*/ 13 w 25"/>
                    <a:gd name="T13" fmla="*/ 3 h 35"/>
                    <a:gd name="T14" fmla="*/ 10 w 25"/>
                    <a:gd name="T15" fmla="*/ 0 h 35"/>
                    <a:gd name="T16" fmla="*/ 5 w 25"/>
                    <a:gd name="T17" fmla="*/ 0 h 35"/>
                    <a:gd name="T18" fmla="*/ 0 w 25"/>
                    <a:gd name="T19" fmla="*/ 5 h 35"/>
                    <a:gd name="T20" fmla="*/ 0 w 25"/>
                    <a:gd name="T21" fmla="*/ 9 h 35"/>
                    <a:gd name="T22" fmla="*/ 8 w 25"/>
                    <a:gd name="T23" fmla="*/ 13 h 3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"/>
                    <a:gd name="T37" fmla="*/ 0 h 35"/>
                    <a:gd name="T38" fmla="*/ 25 w 25"/>
                    <a:gd name="T39" fmla="*/ 35 h 3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" h="35">
                      <a:moveTo>
                        <a:pt x="8" y="13"/>
                      </a:moveTo>
                      <a:lnTo>
                        <a:pt x="0" y="9"/>
                      </a:lnTo>
                      <a:lnTo>
                        <a:pt x="13" y="35"/>
                      </a:lnTo>
                      <a:lnTo>
                        <a:pt x="25" y="28"/>
                      </a:lnTo>
                      <a:lnTo>
                        <a:pt x="13" y="3"/>
                      </a:lnTo>
                      <a:lnTo>
                        <a:pt x="5" y="0"/>
                      </a:lnTo>
                      <a:lnTo>
                        <a:pt x="13" y="3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9" name="Freeform 331"/>
                <p:cNvSpPr>
                  <a:spLocks/>
                </p:cNvSpPr>
                <p:nvPr/>
              </p:nvSpPr>
              <p:spPr bwMode="auto">
                <a:xfrm>
                  <a:off x="1314" y="1911"/>
                  <a:ext cx="106" cy="34"/>
                </a:xfrm>
                <a:custGeom>
                  <a:avLst/>
                  <a:gdLst>
                    <a:gd name="T0" fmla="*/ 11 w 106"/>
                    <a:gd name="T1" fmla="*/ 26 h 34"/>
                    <a:gd name="T2" fmla="*/ 25 w 106"/>
                    <a:gd name="T3" fmla="*/ 24 h 34"/>
                    <a:gd name="T4" fmla="*/ 38 w 106"/>
                    <a:gd name="T5" fmla="*/ 24 h 34"/>
                    <a:gd name="T6" fmla="*/ 51 w 106"/>
                    <a:gd name="T7" fmla="*/ 24 h 34"/>
                    <a:gd name="T8" fmla="*/ 63 w 106"/>
                    <a:gd name="T9" fmla="*/ 24 h 34"/>
                    <a:gd name="T10" fmla="*/ 74 w 106"/>
                    <a:gd name="T11" fmla="*/ 26 h 34"/>
                    <a:gd name="T12" fmla="*/ 87 w 106"/>
                    <a:gd name="T13" fmla="*/ 27 h 34"/>
                    <a:gd name="T14" fmla="*/ 96 w 106"/>
                    <a:gd name="T15" fmla="*/ 30 h 34"/>
                    <a:gd name="T16" fmla="*/ 106 w 106"/>
                    <a:gd name="T17" fmla="*/ 34 h 34"/>
                    <a:gd name="T18" fmla="*/ 92 w 106"/>
                    <a:gd name="T19" fmla="*/ 11 h 34"/>
                    <a:gd name="T20" fmla="*/ 87 w 106"/>
                    <a:gd name="T21" fmla="*/ 10 h 34"/>
                    <a:gd name="T22" fmla="*/ 81 w 106"/>
                    <a:gd name="T23" fmla="*/ 7 h 34"/>
                    <a:gd name="T24" fmla="*/ 71 w 106"/>
                    <a:gd name="T25" fmla="*/ 5 h 34"/>
                    <a:gd name="T26" fmla="*/ 60 w 106"/>
                    <a:gd name="T27" fmla="*/ 4 h 34"/>
                    <a:gd name="T28" fmla="*/ 47 w 106"/>
                    <a:gd name="T29" fmla="*/ 2 h 34"/>
                    <a:gd name="T30" fmla="*/ 33 w 106"/>
                    <a:gd name="T31" fmla="*/ 0 h 34"/>
                    <a:gd name="T32" fmla="*/ 18 w 106"/>
                    <a:gd name="T33" fmla="*/ 0 h 34"/>
                    <a:gd name="T34" fmla="*/ 0 w 106"/>
                    <a:gd name="T35" fmla="*/ 0 h 34"/>
                    <a:gd name="T36" fmla="*/ 11 w 106"/>
                    <a:gd name="T37" fmla="*/ 26 h 3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6"/>
                    <a:gd name="T58" fmla="*/ 0 h 34"/>
                    <a:gd name="T59" fmla="*/ 106 w 106"/>
                    <a:gd name="T60" fmla="*/ 34 h 3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6" h="34">
                      <a:moveTo>
                        <a:pt x="11" y="26"/>
                      </a:moveTo>
                      <a:lnTo>
                        <a:pt x="25" y="24"/>
                      </a:lnTo>
                      <a:lnTo>
                        <a:pt x="38" y="24"/>
                      </a:lnTo>
                      <a:lnTo>
                        <a:pt x="51" y="24"/>
                      </a:lnTo>
                      <a:lnTo>
                        <a:pt x="63" y="24"/>
                      </a:lnTo>
                      <a:lnTo>
                        <a:pt x="74" y="26"/>
                      </a:lnTo>
                      <a:lnTo>
                        <a:pt x="87" y="27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92" y="11"/>
                      </a:lnTo>
                      <a:lnTo>
                        <a:pt x="87" y="10"/>
                      </a:lnTo>
                      <a:lnTo>
                        <a:pt x="81" y="7"/>
                      </a:lnTo>
                      <a:lnTo>
                        <a:pt x="71" y="5"/>
                      </a:lnTo>
                      <a:lnTo>
                        <a:pt x="60" y="4"/>
                      </a:lnTo>
                      <a:lnTo>
                        <a:pt x="47" y="2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11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50" name="Freeform 332"/>
                <p:cNvSpPr>
                  <a:spLocks/>
                </p:cNvSpPr>
                <p:nvPr/>
              </p:nvSpPr>
              <p:spPr bwMode="auto">
                <a:xfrm>
                  <a:off x="1325" y="1929"/>
                  <a:ext cx="101" cy="22"/>
                </a:xfrm>
                <a:custGeom>
                  <a:avLst/>
                  <a:gdLst>
                    <a:gd name="T0" fmla="*/ 90 w 101"/>
                    <a:gd name="T1" fmla="*/ 19 h 22"/>
                    <a:gd name="T2" fmla="*/ 96 w 101"/>
                    <a:gd name="T3" fmla="*/ 9 h 22"/>
                    <a:gd name="T4" fmla="*/ 87 w 101"/>
                    <a:gd name="T5" fmla="*/ 6 h 22"/>
                    <a:gd name="T6" fmla="*/ 76 w 101"/>
                    <a:gd name="T7" fmla="*/ 3 h 22"/>
                    <a:gd name="T8" fmla="*/ 63 w 101"/>
                    <a:gd name="T9" fmla="*/ 1 h 22"/>
                    <a:gd name="T10" fmla="*/ 52 w 101"/>
                    <a:gd name="T11" fmla="*/ 0 h 22"/>
                    <a:gd name="T12" fmla="*/ 40 w 101"/>
                    <a:gd name="T13" fmla="*/ 0 h 22"/>
                    <a:gd name="T14" fmla="*/ 27 w 101"/>
                    <a:gd name="T15" fmla="*/ 0 h 22"/>
                    <a:gd name="T16" fmla="*/ 14 w 101"/>
                    <a:gd name="T17" fmla="*/ 0 h 22"/>
                    <a:gd name="T18" fmla="*/ 0 w 101"/>
                    <a:gd name="T19" fmla="*/ 1 h 22"/>
                    <a:gd name="T20" fmla="*/ 0 w 101"/>
                    <a:gd name="T21" fmla="*/ 14 h 22"/>
                    <a:gd name="T22" fmla="*/ 14 w 101"/>
                    <a:gd name="T23" fmla="*/ 12 h 22"/>
                    <a:gd name="T24" fmla="*/ 27 w 101"/>
                    <a:gd name="T25" fmla="*/ 12 h 22"/>
                    <a:gd name="T26" fmla="*/ 40 w 101"/>
                    <a:gd name="T27" fmla="*/ 12 h 22"/>
                    <a:gd name="T28" fmla="*/ 52 w 101"/>
                    <a:gd name="T29" fmla="*/ 12 h 22"/>
                    <a:gd name="T30" fmla="*/ 63 w 101"/>
                    <a:gd name="T31" fmla="*/ 14 h 22"/>
                    <a:gd name="T32" fmla="*/ 76 w 101"/>
                    <a:gd name="T33" fmla="*/ 16 h 22"/>
                    <a:gd name="T34" fmla="*/ 84 w 101"/>
                    <a:gd name="T35" fmla="*/ 19 h 22"/>
                    <a:gd name="T36" fmla="*/ 93 w 101"/>
                    <a:gd name="T37" fmla="*/ 22 h 22"/>
                    <a:gd name="T38" fmla="*/ 99 w 101"/>
                    <a:gd name="T39" fmla="*/ 12 h 22"/>
                    <a:gd name="T40" fmla="*/ 93 w 101"/>
                    <a:gd name="T41" fmla="*/ 22 h 22"/>
                    <a:gd name="T42" fmla="*/ 98 w 101"/>
                    <a:gd name="T43" fmla="*/ 20 h 22"/>
                    <a:gd name="T44" fmla="*/ 101 w 101"/>
                    <a:gd name="T45" fmla="*/ 17 h 22"/>
                    <a:gd name="T46" fmla="*/ 101 w 101"/>
                    <a:gd name="T47" fmla="*/ 12 h 22"/>
                    <a:gd name="T48" fmla="*/ 96 w 101"/>
                    <a:gd name="T49" fmla="*/ 9 h 22"/>
                    <a:gd name="T50" fmla="*/ 90 w 101"/>
                    <a:gd name="T51" fmla="*/ 19 h 2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01"/>
                    <a:gd name="T79" fmla="*/ 0 h 22"/>
                    <a:gd name="T80" fmla="*/ 101 w 101"/>
                    <a:gd name="T81" fmla="*/ 22 h 2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01" h="22">
                      <a:moveTo>
                        <a:pt x="90" y="19"/>
                      </a:moveTo>
                      <a:lnTo>
                        <a:pt x="96" y="9"/>
                      </a:lnTo>
                      <a:lnTo>
                        <a:pt x="87" y="6"/>
                      </a:lnTo>
                      <a:lnTo>
                        <a:pt x="76" y="3"/>
                      </a:lnTo>
                      <a:lnTo>
                        <a:pt x="63" y="1"/>
                      </a:lnTo>
                      <a:lnTo>
                        <a:pt x="52" y="0"/>
                      </a:lnTo>
                      <a:lnTo>
                        <a:pt x="40" y="0"/>
                      </a:lnTo>
                      <a:lnTo>
                        <a:pt x="27" y="0"/>
                      </a:lnTo>
                      <a:lnTo>
                        <a:pt x="14" y="0"/>
                      </a:lnTo>
                      <a:lnTo>
                        <a:pt x="0" y="1"/>
                      </a:lnTo>
                      <a:lnTo>
                        <a:pt x="0" y="14"/>
                      </a:lnTo>
                      <a:lnTo>
                        <a:pt x="14" y="12"/>
                      </a:lnTo>
                      <a:lnTo>
                        <a:pt x="27" y="12"/>
                      </a:lnTo>
                      <a:lnTo>
                        <a:pt x="40" y="12"/>
                      </a:lnTo>
                      <a:lnTo>
                        <a:pt x="52" y="12"/>
                      </a:lnTo>
                      <a:lnTo>
                        <a:pt x="63" y="14"/>
                      </a:lnTo>
                      <a:lnTo>
                        <a:pt x="76" y="16"/>
                      </a:lnTo>
                      <a:lnTo>
                        <a:pt x="84" y="19"/>
                      </a:lnTo>
                      <a:lnTo>
                        <a:pt x="93" y="22"/>
                      </a:lnTo>
                      <a:lnTo>
                        <a:pt x="99" y="12"/>
                      </a:lnTo>
                      <a:lnTo>
                        <a:pt x="93" y="22"/>
                      </a:lnTo>
                      <a:lnTo>
                        <a:pt x="98" y="20"/>
                      </a:lnTo>
                      <a:lnTo>
                        <a:pt x="101" y="17"/>
                      </a:lnTo>
                      <a:lnTo>
                        <a:pt x="101" y="12"/>
                      </a:lnTo>
                      <a:lnTo>
                        <a:pt x="96" y="9"/>
                      </a:lnTo>
                      <a:lnTo>
                        <a:pt x="9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51" name="Freeform 333"/>
                <p:cNvSpPr>
                  <a:spLocks/>
                </p:cNvSpPr>
                <p:nvPr/>
              </p:nvSpPr>
              <p:spPr bwMode="auto">
                <a:xfrm>
                  <a:off x="1401" y="1916"/>
                  <a:ext cx="23" cy="32"/>
                </a:xfrm>
                <a:custGeom>
                  <a:avLst/>
                  <a:gdLst>
                    <a:gd name="T0" fmla="*/ 1 w 23"/>
                    <a:gd name="T1" fmla="*/ 13 h 32"/>
                    <a:gd name="T2" fmla="*/ 0 w 23"/>
                    <a:gd name="T3" fmla="*/ 10 h 32"/>
                    <a:gd name="T4" fmla="*/ 14 w 23"/>
                    <a:gd name="T5" fmla="*/ 32 h 32"/>
                    <a:gd name="T6" fmla="*/ 23 w 23"/>
                    <a:gd name="T7" fmla="*/ 25 h 32"/>
                    <a:gd name="T8" fmla="*/ 9 w 23"/>
                    <a:gd name="T9" fmla="*/ 3 h 32"/>
                    <a:gd name="T10" fmla="*/ 8 w 23"/>
                    <a:gd name="T11" fmla="*/ 0 h 32"/>
                    <a:gd name="T12" fmla="*/ 9 w 23"/>
                    <a:gd name="T13" fmla="*/ 3 h 32"/>
                    <a:gd name="T14" fmla="*/ 6 w 23"/>
                    <a:gd name="T15" fmla="*/ 0 h 32"/>
                    <a:gd name="T16" fmla="*/ 3 w 23"/>
                    <a:gd name="T17" fmla="*/ 2 h 32"/>
                    <a:gd name="T18" fmla="*/ 0 w 23"/>
                    <a:gd name="T19" fmla="*/ 5 h 32"/>
                    <a:gd name="T20" fmla="*/ 0 w 23"/>
                    <a:gd name="T21" fmla="*/ 10 h 32"/>
                    <a:gd name="T22" fmla="*/ 1 w 23"/>
                    <a:gd name="T23" fmla="*/ 13 h 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3"/>
                    <a:gd name="T37" fmla="*/ 0 h 32"/>
                    <a:gd name="T38" fmla="*/ 23 w 23"/>
                    <a:gd name="T39" fmla="*/ 32 h 3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3" h="32">
                      <a:moveTo>
                        <a:pt x="1" y="13"/>
                      </a:moveTo>
                      <a:lnTo>
                        <a:pt x="0" y="10"/>
                      </a:lnTo>
                      <a:lnTo>
                        <a:pt x="14" y="32"/>
                      </a:lnTo>
                      <a:lnTo>
                        <a:pt x="23" y="25"/>
                      </a:lnTo>
                      <a:lnTo>
                        <a:pt x="9" y="3"/>
                      </a:lnTo>
                      <a:lnTo>
                        <a:pt x="8" y="0"/>
                      </a:lnTo>
                      <a:lnTo>
                        <a:pt x="9" y="3"/>
                      </a:lnTo>
                      <a:lnTo>
                        <a:pt x="6" y="0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1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52" name="Freeform 334"/>
                <p:cNvSpPr>
                  <a:spLocks/>
                </p:cNvSpPr>
                <p:nvPr/>
              </p:nvSpPr>
              <p:spPr bwMode="auto">
                <a:xfrm>
                  <a:off x="1308" y="1905"/>
                  <a:ext cx="101" cy="24"/>
                </a:xfrm>
                <a:custGeom>
                  <a:avLst/>
                  <a:gdLst>
                    <a:gd name="T0" fmla="*/ 13 w 101"/>
                    <a:gd name="T1" fmla="*/ 5 h 24"/>
                    <a:gd name="T2" fmla="*/ 6 w 101"/>
                    <a:gd name="T3" fmla="*/ 13 h 24"/>
                    <a:gd name="T4" fmla="*/ 24 w 101"/>
                    <a:gd name="T5" fmla="*/ 13 h 24"/>
                    <a:gd name="T6" fmla="*/ 39 w 101"/>
                    <a:gd name="T7" fmla="*/ 13 h 24"/>
                    <a:gd name="T8" fmla="*/ 53 w 101"/>
                    <a:gd name="T9" fmla="*/ 14 h 24"/>
                    <a:gd name="T10" fmla="*/ 66 w 101"/>
                    <a:gd name="T11" fmla="*/ 16 h 24"/>
                    <a:gd name="T12" fmla="*/ 77 w 101"/>
                    <a:gd name="T13" fmla="*/ 17 h 24"/>
                    <a:gd name="T14" fmla="*/ 85 w 101"/>
                    <a:gd name="T15" fmla="*/ 19 h 24"/>
                    <a:gd name="T16" fmla="*/ 91 w 101"/>
                    <a:gd name="T17" fmla="*/ 22 h 24"/>
                    <a:gd name="T18" fmla="*/ 94 w 101"/>
                    <a:gd name="T19" fmla="*/ 24 h 24"/>
                    <a:gd name="T20" fmla="*/ 101 w 101"/>
                    <a:gd name="T21" fmla="*/ 11 h 24"/>
                    <a:gd name="T22" fmla="*/ 94 w 101"/>
                    <a:gd name="T23" fmla="*/ 10 h 24"/>
                    <a:gd name="T24" fmla="*/ 88 w 101"/>
                    <a:gd name="T25" fmla="*/ 6 h 24"/>
                    <a:gd name="T26" fmla="*/ 77 w 101"/>
                    <a:gd name="T27" fmla="*/ 5 h 24"/>
                    <a:gd name="T28" fmla="*/ 66 w 101"/>
                    <a:gd name="T29" fmla="*/ 3 h 24"/>
                    <a:gd name="T30" fmla="*/ 53 w 101"/>
                    <a:gd name="T31" fmla="*/ 2 h 24"/>
                    <a:gd name="T32" fmla="*/ 39 w 101"/>
                    <a:gd name="T33" fmla="*/ 0 h 24"/>
                    <a:gd name="T34" fmla="*/ 24 w 101"/>
                    <a:gd name="T35" fmla="*/ 0 h 24"/>
                    <a:gd name="T36" fmla="*/ 6 w 101"/>
                    <a:gd name="T37" fmla="*/ 0 h 24"/>
                    <a:gd name="T38" fmla="*/ 0 w 101"/>
                    <a:gd name="T39" fmla="*/ 8 h 24"/>
                    <a:gd name="T40" fmla="*/ 6 w 101"/>
                    <a:gd name="T41" fmla="*/ 0 h 24"/>
                    <a:gd name="T42" fmla="*/ 2 w 101"/>
                    <a:gd name="T43" fmla="*/ 2 h 24"/>
                    <a:gd name="T44" fmla="*/ 0 w 101"/>
                    <a:gd name="T45" fmla="*/ 6 h 24"/>
                    <a:gd name="T46" fmla="*/ 2 w 101"/>
                    <a:gd name="T47" fmla="*/ 11 h 24"/>
                    <a:gd name="T48" fmla="*/ 6 w 101"/>
                    <a:gd name="T49" fmla="*/ 13 h 24"/>
                    <a:gd name="T50" fmla="*/ 13 w 101"/>
                    <a:gd name="T51" fmla="*/ 5 h 2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01"/>
                    <a:gd name="T79" fmla="*/ 0 h 24"/>
                    <a:gd name="T80" fmla="*/ 101 w 101"/>
                    <a:gd name="T81" fmla="*/ 24 h 2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01" h="24">
                      <a:moveTo>
                        <a:pt x="13" y="5"/>
                      </a:moveTo>
                      <a:lnTo>
                        <a:pt x="6" y="13"/>
                      </a:lnTo>
                      <a:lnTo>
                        <a:pt x="24" y="13"/>
                      </a:lnTo>
                      <a:lnTo>
                        <a:pt x="39" y="13"/>
                      </a:lnTo>
                      <a:lnTo>
                        <a:pt x="53" y="14"/>
                      </a:lnTo>
                      <a:lnTo>
                        <a:pt x="66" y="16"/>
                      </a:lnTo>
                      <a:lnTo>
                        <a:pt x="77" y="17"/>
                      </a:lnTo>
                      <a:lnTo>
                        <a:pt x="85" y="19"/>
                      </a:lnTo>
                      <a:lnTo>
                        <a:pt x="91" y="22"/>
                      </a:lnTo>
                      <a:lnTo>
                        <a:pt x="94" y="24"/>
                      </a:lnTo>
                      <a:lnTo>
                        <a:pt x="101" y="11"/>
                      </a:lnTo>
                      <a:lnTo>
                        <a:pt x="94" y="10"/>
                      </a:lnTo>
                      <a:lnTo>
                        <a:pt x="88" y="6"/>
                      </a:lnTo>
                      <a:lnTo>
                        <a:pt x="77" y="5"/>
                      </a:lnTo>
                      <a:lnTo>
                        <a:pt x="66" y="3"/>
                      </a:lnTo>
                      <a:lnTo>
                        <a:pt x="53" y="2"/>
                      </a:lnTo>
                      <a:lnTo>
                        <a:pt x="39" y="0"/>
                      </a:lnTo>
                      <a:lnTo>
                        <a:pt x="24" y="0"/>
                      </a:lnTo>
                      <a:lnTo>
                        <a:pt x="6" y="0"/>
                      </a:lnTo>
                      <a:lnTo>
                        <a:pt x="0" y="8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2" y="11"/>
                      </a:lnTo>
                      <a:lnTo>
                        <a:pt x="6" y="13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53" name="Freeform 335"/>
                <p:cNvSpPr>
                  <a:spLocks/>
                </p:cNvSpPr>
                <p:nvPr/>
              </p:nvSpPr>
              <p:spPr bwMode="auto">
                <a:xfrm>
                  <a:off x="1308" y="1910"/>
                  <a:ext cx="24" cy="33"/>
                </a:xfrm>
                <a:custGeom>
                  <a:avLst/>
                  <a:gdLst>
                    <a:gd name="T0" fmla="*/ 17 w 24"/>
                    <a:gd name="T1" fmla="*/ 20 h 33"/>
                    <a:gd name="T2" fmla="*/ 24 w 24"/>
                    <a:gd name="T3" fmla="*/ 25 h 33"/>
                    <a:gd name="T4" fmla="*/ 13 w 24"/>
                    <a:gd name="T5" fmla="*/ 0 h 33"/>
                    <a:gd name="T6" fmla="*/ 0 w 24"/>
                    <a:gd name="T7" fmla="*/ 3 h 33"/>
                    <a:gd name="T8" fmla="*/ 11 w 24"/>
                    <a:gd name="T9" fmla="*/ 28 h 33"/>
                    <a:gd name="T10" fmla="*/ 17 w 24"/>
                    <a:gd name="T11" fmla="*/ 33 h 33"/>
                    <a:gd name="T12" fmla="*/ 11 w 24"/>
                    <a:gd name="T13" fmla="*/ 28 h 33"/>
                    <a:gd name="T14" fmla="*/ 14 w 24"/>
                    <a:gd name="T15" fmla="*/ 31 h 33"/>
                    <a:gd name="T16" fmla="*/ 19 w 24"/>
                    <a:gd name="T17" fmla="*/ 33 h 33"/>
                    <a:gd name="T18" fmla="*/ 22 w 24"/>
                    <a:gd name="T19" fmla="*/ 30 h 33"/>
                    <a:gd name="T20" fmla="*/ 24 w 24"/>
                    <a:gd name="T21" fmla="*/ 25 h 33"/>
                    <a:gd name="T22" fmla="*/ 17 w 24"/>
                    <a:gd name="T23" fmla="*/ 20 h 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4"/>
                    <a:gd name="T37" fmla="*/ 0 h 33"/>
                    <a:gd name="T38" fmla="*/ 24 w 24"/>
                    <a:gd name="T39" fmla="*/ 33 h 3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4" h="33">
                      <a:moveTo>
                        <a:pt x="17" y="20"/>
                      </a:moveTo>
                      <a:lnTo>
                        <a:pt x="24" y="25"/>
                      </a:lnTo>
                      <a:lnTo>
                        <a:pt x="13" y="0"/>
                      </a:lnTo>
                      <a:lnTo>
                        <a:pt x="0" y="3"/>
                      </a:lnTo>
                      <a:lnTo>
                        <a:pt x="11" y="28"/>
                      </a:lnTo>
                      <a:lnTo>
                        <a:pt x="17" y="33"/>
                      </a:lnTo>
                      <a:lnTo>
                        <a:pt x="11" y="28"/>
                      </a:lnTo>
                      <a:lnTo>
                        <a:pt x="14" y="31"/>
                      </a:lnTo>
                      <a:lnTo>
                        <a:pt x="19" y="33"/>
                      </a:lnTo>
                      <a:lnTo>
                        <a:pt x="22" y="30"/>
                      </a:lnTo>
                      <a:lnTo>
                        <a:pt x="24" y="25"/>
                      </a:lnTo>
                      <a:lnTo>
                        <a:pt x="17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54" name="Freeform 336"/>
                <p:cNvSpPr>
                  <a:spLocks/>
                </p:cNvSpPr>
                <p:nvPr/>
              </p:nvSpPr>
              <p:spPr bwMode="auto">
                <a:xfrm>
                  <a:off x="1069" y="2055"/>
                  <a:ext cx="39" cy="50"/>
                </a:xfrm>
                <a:custGeom>
                  <a:avLst/>
                  <a:gdLst>
                    <a:gd name="T0" fmla="*/ 30 w 39"/>
                    <a:gd name="T1" fmla="*/ 49 h 50"/>
                    <a:gd name="T2" fmla="*/ 36 w 39"/>
                    <a:gd name="T3" fmla="*/ 44 h 50"/>
                    <a:gd name="T4" fmla="*/ 39 w 39"/>
                    <a:gd name="T5" fmla="*/ 38 h 50"/>
                    <a:gd name="T6" fmla="*/ 39 w 39"/>
                    <a:gd name="T7" fmla="*/ 28 h 50"/>
                    <a:gd name="T8" fmla="*/ 38 w 39"/>
                    <a:gd name="T9" fmla="*/ 17 h 50"/>
                    <a:gd name="T10" fmla="*/ 33 w 39"/>
                    <a:gd name="T11" fmla="*/ 9 h 50"/>
                    <a:gd name="T12" fmla="*/ 25 w 39"/>
                    <a:gd name="T13" fmla="*/ 3 h 50"/>
                    <a:gd name="T14" fmla="*/ 19 w 39"/>
                    <a:gd name="T15" fmla="*/ 0 h 50"/>
                    <a:gd name="T16" fmla="*/ 11 w 39"/>
                    <a:gd name="T17" fmla="*/ 0 h 50"/>
                    <a:gd name="T18" fmla="*/ 5 w 39"/>
                    <a:gd name="T19" fmla="*/ 4 h 50"/>
                    <a:gd name="T20" fmla="*/ 0 w 39"/>
                    <a:gd name="T21" fmla="*/ 12 h 50"/>
                    <a:gd name="T22" fmla="*/ 0 w 39"/>
                    <a:gd name="T23" fmla="*/ 22 h 50"/>
                    <a:gd name="T24" fmla="*/ 3 w 39"/>
                    <a:gd name="T25" fmla="*/ 31 h 50"/>
                    <a:gd name="T26" fmla="*/ 8 w 39"/>
                    <a:gd name="T27" fmla="*/ 41 h 50"/>
                    <a:gd name="T28" fmla="*/ 14 w 39"/>
                    <a:gd name="T29" fmla="*/ 47 h 50"/>
                    <a:gd name="T30" fmla="*/ 22 w 39"/>
                    <a:gd name="T31" fmla="*/ 50 h 50"/>
                    <a:gd name="T32" fmla="*/ 30 w 39"/>
                    <a:gd name="T33" fmla="*/ 49 h 5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50"/>
                    <a:gd name="T53" fmla="*/ 39 w 39"/>
                    <a:gd name="T54" fmla="*/ 50 h 5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50">
                      <a:moveTo>
                        <a:pt x="30" y="49"/>
                      </a:moveTo>
                      <a:lnTo>
                        <a:pt x="36" y="44"/>
                      </a:lnTo>
                      <a:lnTo>
                        <a:pt x="39" y="38"/>
                      </a:lnTo>
                      <a:lnTo>
                        <a:pt x="39" y="28"/>
                      </a:lnTo>
                      <a:lnTo>
                        <a:pt x="38" y="17"/>
                      </a:lnTo>
                      <a:lnTo>
                        <a:pt x="33" y="9"/>
                      </a:lnTo>
                      <a:lnTo>
                        <a:pt x="25" y="3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2"/>
                      </a:lnTo>
                      <a:lnTo>
                        <a:pt x="0" y="22"/>
                      </a:lnTo>
                      <a:lnTo>
                        <a:pt x="3" y="31"/>
                      </a:lnTo>
                      <a:lnTo>
                        <a:pt x="8" y="41"/>
                      </a:lnTo>
                      <a:lnTo>
                        <a:pt x="14" y="47"/>
                      </a:lnTo>
                      <a:lnTo>
                        <a:pt x="22" y="50"/>
                      </a:lnTo>
                      <a:lnTo>
                        <a:pt x="30" y="4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55" name="Freeform 337"/>
                <p:cNvSpPr>
                  <a:spLocks/>
                </p:cNvSpPr>
                <p:nvPr/>
              </p:nvSpPr>
              <p:spPr bwMode="auto">
                <a:xfrm>
                  <a:off x="1097" y="2069"/>
                  <a:ext cx="18" cy="41"/>
                </a:xfrm>
                <a:custGeom>
                  <a:avLst/>
                  <a:gdLst>
                    <a:gd name="T0" fmla="*/ 3 w 18"/>
                    <a:gd name="T1" fmla="*/ 6 h 41"/>
                    <a:gd name="T2" fmla="*/ 3 w 18"/>
                    <a:gd name="T3" fmla="*/ 5 h 41"/>
                    <a:gd name="T4" fmla="*/ 5 w 18"/>
                    <a:gd name="T5" fmla="*/ 14 h 41"/>
                    <a:gd name="T6" fmla="*/ 5 w 18"/>
                    <a:gd name="T7" fmla="*/ 24 h 41"/>
                    <a:gd name="T8" fmla="*/ 3 w 18"/>
                    <a:gd name="T9" fmla="*/ 27 h 41"/>
                    <a:gd name="T10" fmla="*/ 0 w 18"/>
                    <a:gd name="T11" fmla="*/ 28 h 41"/>
                    <a:gd name="T12" fmla="*/ 3 w 18"/>
                    <a:gd name="T13" fmla="*/ 41 h 41"/>
                    <a:gd name="T14" fmla="*/ 13 w 18"/>
                    <a:gd name="T15" fmla="*/ 33 h 41"/>
                    <a:gd name="T16" fmla="*/ 18 w 18"/>
                    <a:gd name="T17" fmla="*/ 24 h 41"/>
                    <a:gd name="T18" fmla="*/ 18 w 18"/>
                    <a:gd name="T19" fmla="*/ 14 h 41"/>
                    <a:gd name="T20" fmla="*/ 16 w 18"/>
                    <a:gd name="T21" fmla="*/ 2 h 41"/>
                    <a:gd name="T22" fmla="*/ 16 w 18"/>
                    <a:gd name="T23" fmla="*/ 0 h 41"/>
                    <a:gd name="T24" fmla="*/ 3 w 18"/>
                    <a:gd name="T25" fmla="*/ 6 h 4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8"/>
                    <a:gd name="T40" fmla="*/ 0 h 41"/>
                    <a:gd name="T41" fmla="*/ 18 w 18"/>
                    <a:gd name="T42" fmla="*/ 41 h 4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8" h="41">
                      <a:moveTo>
                        <a:pt x="3" y="6"/>
                      </a:moveTo>
                      <a:lnTo>
                        <a:pt x="3" y="5"/>
                      </a:lnTo>
                      <a:lnTo>
                        <a:pt x="5" y="14"/>
                      </a:lnTo>
                      <a:lnTo>
                        <a:pt x="5" y="24"/>
                      </a:lnTo>
                      <a:lnTo>
                        <a:pt x="3" y="27"/>
                      </a:lnTo>
                      <a:lnTo>
                        <a:pt x="0" y="28"/>
                      </a:lnTo>
                      <a:lnTo>
                        <a:pt x="3" y="41"/>
                      </a:lnTo>
                      <a:lnTo>
                        <a:pt x="13" y="33"/>
                      </a:lnTo>
                      <a:lnTo>
                        <a:pt x="18" y="24"/>
                      </a:lnTo>
                      <a:lnTo>
                        <a:pt x="18" y="14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56" name="Freeform 338"/>
                <p:cNvSpPr>
                  <a:spLocks/>
                </p:cNvSpPr>
                <p:nvPr/>
              </p:nvSpPr>
              <p:spPr bwMode="auto">
                <a:xfrm>
                  <a:off x="1078" y="2048"/>
                  <a:ext cx="35" cy="27"/>
                </a:xfrm>
                <a:custGeom>
                  <a:avLst/>
                  <a:gdLst>
                    <a:gd name="T0" fmla="*/ 4 w 35"/>
                    <a:gd name="T1" fmla="*/ 13 h 27"/>
                    <a:gd name="T2" fmla="*/ 4 w 35"/>
                    <a:gd name="T3" fmla="*/ 13 h 27"/>
                    <a:gd name="T4" fmla="*/ 10 w 35"/>
                    <a:gd name="T5" fmla="*/ 13 h 27"/>
                    <a:gd name="T6" fmla="*/ 13 w 35"/>
                    <a:gd name="T7" fmla="*/ 15 h 27"/>
                    <a:gd name="T8" fmla="*/ 19 w 35"/>
                    <a:gd name="T9" fmla="*/ 19 h 27"/>
                    <a:gd name="T10" fmla="*/ 22 w 35"/>
                    <a:gd name="T11" fmla="*/ 27 h 27"/>
                    <a:gd name="T12" fmla="*/ 35 w 35"/>
                    <a:gd name="T13" fmla="*/ 21 h 27"/>
                    <a:gd name="T14" fmla="*/ 29 w 35"/>
                    <a:gd name="T15" fmla="*/ 13 h 27"/>
                    <a:gd name="T16" fmla="*/ 19 w 35"/>
                    <a:gd name="T17" fmla="*/ 5 h 27"/>
                    <a:gd name="T18" fmla="*/ 10 w 35"/>
                    <a:gd name="T19" fmla="*/ 0 h 27"/>
                    <a:gd name="T20" fmla="*/ 0 w 35"/>
                    <a:gd name="T21" fmla="*/ 0 h 27"/>
                    <a:gd name="T22" fmla="*/ 0 w 35"/>
                    <a:gd name="T23" fmla="*/ 0 h 27"/>
                    <a:gd name="T24" fmla="*/ 4 w 35"/>
                    <a:gd name="T25" fmla="*/ 13 h 2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"/>
                    <a:gd name="T40" fmla="*/ 0 h 27"/>
                    <a:gd name="T41" fmla="*/ 35 w 35"/>
                    <a:gd name="T42" fmla="*/ 27 h 2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" h="27">
                      <a:moveTo>
                        <a:pt x="4" y="13"/>
                      </a:moveTo>
                      <a:lnTo>
                        <a:pt x="4" y="13"/>
                      </a:lnTo>
                      <a:lnTo>
                        <a:pt x="10" y="13"/>
                      </a:lnTo>
                      <a:lnTo>
                        <a:pt x="13" y="15"/>
                      </a:lnTo>
                      <a:lnTo>
                        <a:pt x="19" y="19"/>
                      </a:lnTo>
                      <a:lnTo>
                        <a:pt x="22" y="27"/>
                      </a:lnTo>
                      <a:lnTo>
                        <a:pt x="35" y="21"/>
                      </a:lnTo>
                      <a:lnTo>
                        <a:pt x="29" y="13"/>
                      </a:lnTo>
                      <a:lnTo>
                        <a:pt x="19" y="5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57" name="Freeform 339"/>
                <p:cNvSpPr>
                  <a:spLocks/>
                </p:cNvSpPr>
                <p:nvPr/>
              </p:nvSpPr>
              <p:spPr bwMode="auto">
                <a:xfrm>
                  <a:off x="1063" y="2048"/>
                  <a:ext cx="19" cy="41"/>
                </a:xfrm>
                <a:custGeom>
                  <a:avLst/>
                  <a:gdLst>
                    <a:gd name="T0" fmla="*/ 15 w 19"/>
                    <a:gd name="T1" fmla="*/ 37 h 41"/>
                    <a:gd name="T2" fmla="*/ 15 w 19"/>
                    <a:gd name="T3" fmla="*/ 35 h 41"/>
                    <a:gd name="T4" fmla="*/ 12 w 19"/>
                    <a:gd name="T5" fmla="*/ 29 h 41"/>
                    <a:gd name="T6" fmla="*/ 12 w 19"/>
                    <a:gd name="T7" fmla="*/ 21 h 41"/>
                    <a:gd name="T8" fmla="*/ 15 w 19"/>
                    <a:gd name="T9" fmla="*/ 15 h 41"/>
                    <a:gd name="T10" fmla="*/ 19 w 19"/>
                    <a:gd name="T11" fmla="*/ 13 h 41"/>
                    <a:gd name="T12" fmla="*/ 15 w 19"/>
                    <a:gd name="T13" fmla="*/ 0 h 41"/>
                    <a:gd name="T14" fmla="*/ 6 w 19"/>
                    <a:gd name="T15" fmla="*/ 8 h 41"/>
                    <a:gd name="T16" fmla="*/ 0 w 19"/>
                    <a:gd name="T17" fmla="*/ 18 h 41"/>
                    <a:gd name="T18" fmla="*/ 0 w 19"/>
                    <a:gd name="T19" fmla="*/ 29 h 41"/>
                    <a:gd name="T20" fmla="*/ 3 w 19"/>
                    <a:gd name="T21" fmla="*/ 41 h 41"/>
                    <a:gd name="T22" fmla="*/ 3 w 19"/>
                    <a:gd name="T23" fmla="*/ 40 h 41"/>
                    <a:gd name="T24" fmla="*/ 15 w 19"/>
                    <a:gd name="T25" fmla="*/ 37 h 4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9"/>
                    <a:gd name="T40" fmla="*/ 0 h 41"/>
                    <a:gd name="T41" fmla="*/ 19 w 19"/>
                    <a:gd name="T42" fmla="*/ 41 h 4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9" h="41">
                      <a:moveTo>
                        <a:pt x="15" y="37"/>
                      </a:moveTo>
                      <a:lnTo>
                        <a:pt x="15" y="35"/>
                      </a:lnTo>
                      <a:lnTo>
                        <a:pt x="12" y="29"/>
                      </a:lnTo>
                      <a:lnTo>
                        <a:pt x="12" y="21"/>
                      </a:lnTo>
                      <a:lnTo>
                        <a:pt x="15" y="15"/>
                      </a:lnTo>
                      <a:lnTo>
                        <a:pt x="19" y="13"/>
                      </a:lnTo>
                      <a:lnTo>
                        <a:pt x="15" y="0"/>
                      </a:lnTo>
                      <a:lnTo>
                        <a:pt x="6" y="8"/>
                      </a:lnTo>
                      <a:lnTo>
                        <a:pt x="0" y="18"/>
                      </a:lnTo>
                      <a:lnTo>
                        <a:pt x="0" y="29"/>
                      </a:lnTo>
                      <a:lnTo>
                        <a:pt x="3" y="41"/>
                      </a:lnTo>
                      <a:lnTo>
                        <a:pt x="3" y="40"/>
                      </a:lnTo>
                      <a:lnTo>
                        <a:pt x="15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58" name="Freeform 340"/>
                <p:cNvSpPr>
                  <a:spLocks/>
                </p:cNvSpPr>
                <p:nvPr/>
              </p:nvSpPr>
              <p:spPr bwMode="auto">
                <a:xfrm>
                  <a:off x="1066" y="2085"/>
                  <a:ext cx="36" cy="26"/>
                </a:xfrm>
                <a:custGeom>
                  <a:avLst/>
                  <a:gdLst>
                    <a:gd name="T0" fmla="*/ 31 w 36"/>
                    <a:gd name="T1" fmla="*/ 12 h 26"/>
                    <a:gd name="T2" fmla="*/ 30 w 36"/>
                    <a:gd name="T3" fmla="*/ 12 h 26"/>
                    <a:gd name="T4" fmla="*/ 25 w 36"/>
                    <a:gd name="T5" fmla="*/ 14 h 26"/>
                    <a:gd name="T6" fmla="*/ 20 w 36"/>
                    <a:gd name="T7" fmla="*/ 12 h 26"/>
                    <a:gd name="T8" fmla="*/ 16 w 36"/>
                    <a:gd name="T9" fmla="*/ 8 h 26"/>
                    <a:gd name="T10" fmla="*/ 12 w 36"/>
                    <a:gd name="T11" fmla="*/ 0 h 26"/>
                    <a:gd name="T12" fmla="*/ 0 w 36"/>
                    <a:gd name="T13" fmla="*/ 3 h 26"/>
                    <a:gd name="T14" fmla="*/ 6 w 36"/>
                    <a:gd name="T15" fmla="*/ 14 h 26"/>
                    <a:gd name="T16" fmla="*/ 14 w 36"/>
                    <a:gd name="T17" fmla="*/ 22 h 26"/>
                    <a:gd name="T18" fmla="*/ 25 w 36"/>
                    <a:gd name="T19" fmla="*/ 26 h 26"/>
                    <a:gd name="T20" fmla="*/ 36 w 36"/>
                    <a:gd name="T21" fmla="*/ 25 h 26"/>
                    <a:gd name="T22" fmla="*/ 34 w 36"/>
                    <a:gd name="T23" fmla="*/ 25 h 26"/>
                    <a:gd name="T24" fmla="*/ 31 w 36"/>
                    <a:gd name="T25" fmla="*/ 12 h 2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6"/>
                    <a:gd name="T40" fmla="*/ 0 h 26"/>
                    <a:gd name="T41" fmla="*/ 36 w 36"/>
                    <a:gd name="T42" fmla="*/ 26 h 2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6" h="26">
                      <a:moveTo>
                        <a:pt x="31" y="12"/>
                      </a:moveTo>
                      <a:lnTo>
                        <a:pt x="30" y="12"/>
                      </a:lnTo>
                      <a:lnTo>
                        <a:pt x="25" y="14"/>
                      </a:lnTo>
                      <a:lnTo>
                        <a:pt x="20" y="12"/>
                      </a:lnTo>
                      <a:lnTo>
                        <a:pt x="16" y="8"/>
                      </a:lnTo>
                      <a:lnTo>
                        <a:pt x="12" y="0"/>
                      </a:lnTo>
                      <a:lnTo>
                        <a:pt x="0" y="3"/>
                      </a:lnTo>
                      <a:lnTo>
                        <a:pt x="6" y="14"/>
                      </a:lnTo>
                      <a:lnTo>
                        <a:pt x="14" y="22"/>
                      </a:lnTo>
                      <a:lnTo>
                        <a:pt x="25" y="26"/>
                      </a:lnTo>
                      <a:lnTo>
                        <a:pt x="36" y="25"/>
                      </a:lnTo>
                      <a:lnTo>
                        <a:pt x="34" y="25"/>
                      </a:lnTo>
                      <a:lnTo>
                        <a:pt x="31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20" name="Freeform 3"/>
              <p:cNvSpPr>
                <a:spLocks/>
              </p:cNvSpPr>
              <p:nvPr/>
            </p:nvSpPr>
            <p:spPr bwMode="auto">
              <a:xfrm rot="-4667867" flipH="1" flipV="1">
                <a:off x="4493235" y="4677099"/>
                <a:ext cx="1432065" cy="905062"/>
              </a:xfrm>
              <a:custGeom>
                <a:avLst/>
                <a:gdLst>
                  <a:gd name="T0" fmla="*/ 0 w 674"/>
                  <a:gd name="T1" fmla="*/ 898176788 h 912"/>
                  <a:gd name="T2" fmla="*/ 63202079 w 674"/>
                  <a:gd name="T3" fmla="*/ 897192335 h 912"/>
                  <a:gd name="T4" fmla="*/ 139947187 w 674"/>
                  <a:gd name="T5" fmla="*/ 892268085 h 912"/>
                  <a:gd name="T6" fmla="*/ 225722325 w 674"/>
                  <a:gd name="T7" fmla="*/ 886358389 h 912"/>
                  <a:gd name="T8" fmla="*/ 316012570 w 674"/>
                  <a:gd name="T9" fmla="*/ 878479786 h 912"/>
                  <a:gd name="T10" fmla="*/ 401787708 w 674"/>
                  <a:gd name="T11" fmla="*/ 870601184 h 912"/>
                  <a:gd name="T12" fmla="*/ 483047806 w 674"/>
                  <a:gd name="T13" fmla="*/ 860752683 h 912"/>
                  <a:gd name="T14" fmla="*/ 546249868 w 674"/>
                  <a:gd name="T15" fmla="*/ 851889628 h 912"/>
                  <a:gd name="T16" fmla="*/ 586878988 w 674"/>
                  <a:gd name="T17" fmla="*/ 844010033 h 912"/>
                  <a:gd name="T18" fmla="*/ 2147483647 w 674"/>
                  <a:gd name="T19" fmla="*/ 0 h 912"/>
                  <a:gd name="T20" fmla="*/ 2147483647 w 674"/>
                  <a:gd name="T21" fmla="*/ 12802857 h 912"/>
                  <a:gd name="T22" fmla="*/ 2147483647 w 674"/>
                  <a:gd name="T23" fmla="*/ 23635815 h 912"/>
                  <a:gd name="T24" fmla="*/ 2147483647 w 674"/>
                  <a:gd name="T25" fmla="*/ 34469769 h 912"/>
                  <a:gd name="T26" fmla="*/ 2147483647 w 674"/>
                  <a:gd name="T27" fmla="*/ 48257075 h 912"/>
                  <a:gd name="T28" fmla="*/ 2147483647 w 674"/>
                  <a:gd name="T29" fmla="*/ 62045373 h 912"/>
                  <a:gd name="T30" fmla="*/ 2147483647 w 674"/>
                  <a:gd name="T31" fmla="*/ 79772492 h 912"/>
                  <a:gd name="T32" fmla="*/ 2147483647 w 674"/>
                  <a:gd name="T33" fmla="*/ 101438400 h 912"/>
                  <a:gd name="T34" fmla="*/ 2147483647 w 674"/>
                  <a:gd name="T35" fmla="*/ 126059653 h 912"/>
                  <a:gd name="T36" fmla="*/ 2147483647 w 674"/>
                  <a:gd name="T37" fmla="*/ 144772232 h 912"/>
                  <a:gd name="T38" fmla="*/ 2147483647 w 674"/>
                  <a:gd name="T39" fmla="*/ 174316743 h 912"/>
                  <a:gd name="T40" fmla="*/ 2147483647 w 674"/>
                  <a:gd name="T41" fmla="*/ 212726294 h 912"/>
                  <a:gd name="T42" fmla="*/ 2022477152 w 674"/>
                  <a:gd name="T43" fmla="*/ 259013454 h 912"/>
                  <a:gd name="T44" fmla="*/ 1864471996 w 674"/>
                  <a:gd name="T45" fmla="*/ 310225920 h 912"/>
                  <a:gd name="T46" fmla="*/ 1697436760 w 674"/>
                  <a:gd name="T47" fmla="*/ 368331480 h 912"/>
                  <a:gd name="T48" fmla="*/ 1516858528 w 674"/>
                  <a:gd name="T49" fmla="*/ 428406939 h 912"/>
                  <a:gd name="T50" fmla="*/ 1327250216 w 674"/>
                  <a:gd name="T51" fmla="*/ 490451304 h 912"/>
                  <a:gd name="T52" fmla="*/ 1133128989 w 674"/>
                  <a:gd name="T53" fmla="*/ 554466685 h 912"/>
                  <a:gd name="T54" fmla="*/ 943522536 w 674"/>
                  <a:gd name="T55" fmla="*/ 616512042 h 912"/>
                  <a:gd name="T56" fmla="*/ 749399184 w 674"/>
                  <a:gd name="T57" fmla="*/ 676587501 h 912"/>
                  <a:gd name="T58" fmla="*/ 573335992 w 674"/>
                  <a:gd name="T59" fmla="*/ 732723163 h 912"/>
                  <a:gd name="T60" fmla="*/ 401787708 w 674"/>
                  <a:gd name="T61" fmla="*/ 784920019 h 912"/>
                  <a:gd name="T62" fmla="*/ 248295401 w 674"/>
                  <a:gd name="T63" fmla="*/ 830222727 h 912"/>
                  <a:gd name="T64" fmla="*/ 112861162 w 674"/>
                  <a:gd name="T65" fmla="*/ 868631285 h 912"/>
                  <a:gd name="T66" fmla="*/ 0 w 674"/>
                  <a:gd name="T67" fmla="*/ 898176788 h 9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74"/>
                  <a:gd name="T103" fmla="*/ 0 h 912"/>
                  <a:gd name="T104" fmla="*/ 674 w 674"/>
                  <a:gd name="T105" fmla="*/ 912 h 9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74" h="912">
                    <a:moveTo>
                      <a:pt x="0" y="912"/>
                    </a:moveTo>
                    <a:lnTo>
                      <a:pt x="14" y="911"/>
                    </a:lnTo>
                    <a:lnTo>
                      <a:pt x="31" y="906"/>
                    </a:lnTo>
                    <a:lnTo>
                      <a:pt x="50" y="900"/>
                    </a:lnTo>
                    <a:lnTo>
                      <a:pt x="70" y="892"/>
                    </a:lnTo>
                    <a:lnTo>
                      <a:pt x="89" y="884"/>
                    </a:lnTo>
                    <a:lnTo>
                      <a:pt x="107" y="874"/>
                    </a:lnTo>
                    <a:lnTo>
                      <a:pt x="121" y="865"/>
                    </a:lnTo>
                    <a:lnTo>
                      <a:pt x="130" y="857"/>
                    </a:lnTo>
                    <a:lnTo>
                      <a:pt x="674" y="0"/>
                    </a:lnTo>
                    <a:lnTo>
                      <a:pt x="655" y="13"/>
                    </a:lnTo>
                    <a:lnTo>
                      <a:pt x="638" y="24"/>
                    </a:lnTo>
                    <a:lnTo>
                      <a:pt x="621" y="35"/>
                    </a:lnTo>
                    <a:lnTo>
                      <a:pt x="605" y="49"/>
                    </a:lnTo>
                    <a:lnTo>
                      <a:pt x="589" y="63"/>
                    </a:lnTo>
                    <a:lnTo>
                      <a:pt x="572" y="81"/>
                    </a:lnTo>
                    <a:lnTo>
                      <a:pt x="555" y="103"/>
                    </a:lnTo>
                    <a:lnTo>
                      <a:pt x="536" y="128"/>
                    </a:lnTo>
                    <a:lnTo>
                      <a:pt x="523" y="147"/>
                    </a:lnTo>
                    <a:lnTo>
                      <a:pt x="503" y="177"/>
                    </a:lnTo>
                    <a:lnTo>
                      <a:pt x="478" y="216"/>
                    </a:lnTo>
                    <a:lnTo>
                      <a:pt x="448" y="263"/>
                    </a:lnTo>
                    <a:lnTo>
                      <a:pt x="413" y="315"/>
                    </a:lnTo>
                    <a:lnTo>
                      <a:pt x="376" y="374"/>
                    </a:lnTo>
                    <a:lnTo>
                      <a:pt x="336" y="435"/>
                    </a:lnTo>
                    <a:lnTo>
                      <a:pt x="294" y="498"/>
                    </a:lnTo>
                    <a:lnTo>
                      <a:pt x="251" y="563"/>
                    </a:lnTo>
                    <a:lnTo>
                      <a:pt x="209" y="626"/>
                    </a:lnTo>
                    <a:lnTo>
                      <a:pt x="166" y="687"/>
                    </a:lnTo>
                    <a:lnTo>
                      <a:pt x="127" y="744"/>
                    </a:lnTo>
                    <a:lnTo>
                      <a:pt x="89" y="797"/>
                    </a:lnTo>
                    <a:lnTo>
                      <a:pt x="55" y="843"/>
                    </a:lnTo>
                    <a:lnTo>
                      <a:pt x="25" y="882"/>
                    </a:lnTo>
                    <a:lnTo>
                      <a:pt x="0" y="9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1" name="Freeform 4"/>
              <p:cNvSpPr>
                <a:spLocks/>
              </p:cNvSpPr>
              <p:nvPr/>
            </p:nvSpPr>
            <p:spPr bwMode="auto">
              <a:xfrm rot="-4667867" flipH="1" flipV="1">
                <a:off x="4619657" y="4840994"/>
                <a:ext cx="1177098" cy="859412"/>
              </a:xfrm>
              <a:custGeom>
                <a:avLst/>
                <a:gdLst>
                  <a:gd name="T0" fmla="*/ 2147483647 w 554"/>
                  <a:gd name="T1" fmla="*/ 10832959 h 866"/>
                  <a:gd name="T2" fmla="*/ 2147483647 w 554"/>
                  <a:gd name="T3" fmla="*/ 2954353 h 866"/>
                  <a:gd name="T4" fmla="*/ 0 w 554"/>
                  <a:gd name="T5" fmla="*/ 846965421 h 866"/>
                  <a:gd name="T6" fmla="*/ 45144042 w 554"/>
                  <a:gd name="T7" fmla="*/ 852874125 h 866"/>
                  <a:gd name="T8" fmla="*/ 2147483647 w 554"/>
                  <a:gd name="T9" fmla="*/ 8864052 h 866"/>
                  <a:gd name="T10" fmla="*/ 2147483647 w 554"/>
                  <a:gd name="T11" fmla="*/ 1969899 h 866"/>
                  <a:gd name="T12" fmla="*/ 2147483647 w 554"/>
                  <a:gd name="T13" fmla="*/ 8864052 h 866"/>
                  <a:gd name="T14" fmla="*/ 2147483647 w 554"/>
                  <a:gd name="T15" fmla="*/ 4924253 h 866"/>
                  <a:gd name="T16" fmla="*/ 2147483647 w 554"/>
                  <a:gd name="T17" fmla="*/ 1969899 h 866"/>
                  <a:gd name="T18" fmla="*/ 2147483647 w 554"/>
                  <a:gd name="T19" fmla="*/ 0 h 866"/>
                  <a:gd name="T20" fmla="*/ 2147483647 w 554"/>
                  <a:gd name="T21" fmla="*/ 2954353 h 866"/>
                  <a:gd name="T22" fmla="*/ 2147483647 w 554"/>
                  <a:gd name="T23" fmla="*/ 10832959 h 8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54"/>
                  <a:gd name="T37" fmla="*/ 0 h 866"/>
                  <a:gd name="T38" fmla="*/ 554 w 554"/>
                  <a:gd name="T39" fmla="*/ 866 h 86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54" h="866">
                    <a:moveTo>
                      <a:pt x="552" y="11"/>
                    </a:moveTo>
                    <a:lnTo>
                      <a:pt x="545" y="3"/>
                    </a:lnTo>
                    <a:lnTo>
                      <a:pt x="0" y="860"/>
                    </a:lnTo>
                    <a:lnTo>
                      <a:pt x="10" y="866"/>
                    </a:lnTo>
                    <a:lnTo>
                      <a:pt x="554" y="9"/>
                    </a:lnTo>
                    <a:lnTo>
                      <a:pt x="546" y="2"/>
                    </a:lnTo>
                    <a:lnTo>
                      <a:pt x="554" y="9"/>
                    </a:lnTo>
                    <a:lnTo>
                      <a:pt x="554" y="5"/>
                    </a:lnTo>
                    <a:lnTo>
                      <a:pt x="552" y="2"/>
                    </a:lnTo>
                    <a:lnTo>
                      <a:pt x="548" y="0"/>
                    </a:lnTo>
                    <a:lnTo>
                      <a:pt x="545" y="3"/>
                    </a:lnTo>
                    <a:lnTo>
                      <a:pt x="552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2" name="Freeform 5"/>
              <p:cNvSpPr>
                <a:spLocks/>
              </p:cNvSpPr>
              <p:nvPr/>
            </p:nvSpPr>
            <p:spPr bwMode="auto">
              <a:xfrm rot="-4667867" flipH="1" flipV="1">
                <a:off x="5314970" y="5699457"/>
                <a:ext cx="310210" cy="133973"/>
              </a:xfrm>
              <a:custGeom>
                <a:avLst/>
                <a:gdLst>
                  <a:gd name="T0" fmla="*/ 45144052 w 146"/>
                  <a:gd name="T1" fmla="*/ 132953815 h 135"/>
                  <a:gd name="T2" fmla="*/ 45144052 w 146"/>
                  <a:gd name="T3" fmla="*/ 132953815 h 135"/>
                  <a:gd name="T4" fmla="*/ 130919222 w 146"/>
                  <a:gd name="T5" fmla="*/ 108332535 h 135"/>
                  <a:gd name="T6" fmla="*/ 207664327 w 146"/>
                  <a:gd name="T7" fmla="*/ 86666629 h 135"/>
                  <a:gd name="T8" fmla="*/ 284411590 w 146"/>
                  <a:gd name="T9" fmla="*/ 70908434 h 135"/>
                  <a:gd name="T10" fmla="*/ 356641622 w 146"/>
                  <a:gd name="T11" fmla="*/ 57121115 h 135"/>
                  <a:gd name="T12" fmla="*/ 419845820 w 146"/>
                  <a:gd name="T13" fmla="*/ 43332818 h 135"/>
                  <a:gd name="T14" fmla="*/ 496590892 w 146"/>
                  <a:gd name="T15" fmla="*/ 32499858 h 135"/>
                  <a:gd name="T16" fmla="*/ 577851138 w 146"/>
                  <a:gd name="T17" fmla="*/ 21666905 h 135"/>
                  <a:gd name="T18" fmla="*/ 659111251 w 146"/>
                  <a:gd name="T19" fmla="*/ 8864051 h 135"/>
                  <a:gd name="T20" fmla="*/ 632025255 w 146"/>
                  <a:gd name="T21" fmla="*/ 0 h 135"/>
                  <a:gd name="T22" fmla="*/ 546249968 w 146"/>
                  <a:gd name="T23" fmla="*/ 11818402 h 135"/>
                  <a:gd name="T24" fmla="*/ 469502772 w 146"/>
                  <a:gd name="T25" fmla="*/ 22651358 h 135"/>
                  <a:gd name="T26" fmla="*/ 392757699 w 146"/>
                  <a:gd name="T27" fmla="*/ 33484319 h 135"/>
                  <a:gd name="T28" fmla="*/ 311497587 w 146"/>
                  <a:gd name="T29" fmla="*/ 47272615 h 135"/>
                  <a:gd name="T30" fmla="*/ 243780405 w 146"/>
                  <a:gd name="T31" fmla="*/ 62045365 h 135"/>
                  <a:gd name="T32" fmla="*/ 162520292 w 146"/>
                  <a:gd name="T33" fmla="*/ 79772481 h 135"/>
                  <a:gd name="T34" fmla="*/ 85775187 w 146"/>
                  <a:gd name="T35" fmla="*/ 102423832 h 135"/>
                  <a:gd name="T36" fmla="*/ 0 w 146"/>
                  <a:gd name="T37" fmla="*/ 127045081 h 135"/>
                  <a:gd name="T38" fmla="*/ 0 w 146"/>
                  <a:gd name="T39" fmla="*/ 127045081 h 135"/>
                  <a:gd name="T40" fmla="*/ 45144052 w 146"/>
                  <a:gd name="T41" fmla="*/ 132953815 h 1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6"/>
                  <a:gd name="T64" fmla="*/ 0 h 135"/>
                  <a:gd name="T65" fmla="*/ 146 w 146"/>
                  <a:gd name="T66" fmla="*/ 135 h 1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6" h="135">
                    <a:moveTo>
                      <a:pt x="10" y="135"/>
                    </a:moveTo>
                    <a:lnTo>
                      <a:pt x="10" y="135"/>
                    </a:lnTo>
                    <a:lnTo>
                      <a:pt x="29" y="110"/>
                    </a:lnTo>
                    <a:lnTo>
                      <a:pt x="46" y="88"/>
                    </a:lnTo>
                    <a:lnTo>
                      <a:pt x="63" y="72"/>
                    </a:lnTo>
                    <a:lnTo>
                      <a:pt x="79" y="58"/>
                    </a:lnTo>
                    <a:lnTo>
                      <a:pt x="93" y="44"/>
                    </a:lnTo>
                    <a:lnTo>
                      <a:pt x="110" y="33"/>
                    </a:lnTo>
                    <a:lnTo>
                      <a:pt x="128" y="22"/>
                    </a:lnTo>
                    <a:lnTo>
                      <a:pt x="146" y="9"/>
                    </a:lnTo>
                    <a:lnTo>
                      <a:pt x="140" y="0"/>
                    </a:lnTo>
                    <a:lnTo>
                      <a:pt x="121" y="12"/>
                    </a:lnTo>
                    <a:lnTo>
                      <a:pt x="104" y="23"/>
                    </a:lnTo>
                    <a:lnTo>
                      <a:pt x="87" y="34"/>
                    </a:lnTo>
                    <a:lnTo>
                      <a:pt x="69" y="48"/>
                    </a:lnTo>
                    <a:lnTo>
                      <a:pt x="54" y="63"/>
                    </a:lnTo>
                    <a:lnTo>
                      <a:pt x="36" y="81"/>
                    </a:lnTo>
                    <a:lnTo>
                      <a:pt x="19" y="104"/>
                    </a:lnTo>
                    <a:lnTo>
                      <a:pt x="0" y="129"/>
                    </a:lnTo>
                    <a:lnTo>
                      <a:pt x="10" y="1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" name="Freeform 6"/>
              <p:cNvSpPr>
                <a:spLocks/>
              </p:cNvSpPr>
              <p:nvPr/>
            </p:nvSpPr>
            <p:spPr bwMode="auto">
              <a:xfrm rot="-4667867" flipH="1" flipV="1">
                <a:off x="4589121" y="4601356"/>
                <a:ext cx="1164349" cy="787960"/>
              </a:xfrm>
              <a:custGeom>
                <a:avLst/>
                <a:gdLst>
                  <a:gd name="T0" fmla="*/ 31601021 w 548"/>
                  <a:gd name="T1" fmla="*/ 769163097 h 794"/>
                  <a:gd name="T2" fmla="*/ 49659054 w 548"/>
                  <a:gd name="T3" fmla="*/ 779996055 h 794"/>
                  <a:gd name="T4" fmla="*/ 162520167 w 548"/>
                  <a:gd name="T5" fmla="*/ 748481634 h 794"/>
                  <a:gd name="T6" fmla="*/ 297954359 w 548"/>
                  <a:gd name="T7" fmla="*/ 710072069 h 794"/>
                  <a:gd name="T8" fmla="*/ 455959423 w 548"/>
                  <a:gd name="T9" fmla="*/ 664769345 h 794"/>
                  <a:gd name="T10" fmla="*/ 627509732 w 548"/>
                  <a:gd name="T11" fmla="*/ 612572469 h 794"/>
                  <a:gd name="T12" fmla="*/ 803572820 w 548"/>
                  <a:gd name="T13" fmla="*/ 556436787 h 794"/>
                  <a:gd name="T14" fmla="*/ 997693934 w 548"/>
                  <a:gd name="T15" fmla="*/ 496361182 h 794"/>
                  <a:gd name="T16" fmla="*/ 1187302400 w 548"/>
                  <a:gd name="T17" fmla="*/ 434315802 h 794"/>
                  <a:gd name="T18" fmla="*/ 1376908477 w 548"/>
                  <a:gd name="T19" fmla="*/ 370301514 h 794"/>
                  <a:gd name="T20" fmla="*/ 1571029590 w 548"/>
                  <a:gd name="T21" fmla="*/ 308256134 h 794"/>
                  <a:gd name="T22" fmla="*/ 1747092679 w 548"/>
                  <a:gd name="T23" fmla="*/ 248180591 h 794"/>
                  <a:gd name="T24" fmla="*/ 1918642855 w 548"/>
                  <a:gd name="T25" fmla="*/ 190075010 h 794"/>
                  <a:gd name="T26" fmla="*/ 2076647918 w 548"/>
                  <a:gd name="T27" fmla="*/ 138862587 h 794"/>
                  <a:gd name="T28" fmla="*/ 2147483647 w 548"/>
                  <a:gd name="T29" fmla="*/ 92575379 h 794"/>
                  <a:gd name="T30" fmla="*/ 2147483647 w 548"/>
                  <a:gd name="T31" fmla="*/ 54166791 h 794"/>
                  <a:gd name="T32" fmla="*/ 2147483647 w 548"/>
                  <a:gd name="T33" fmla="*/ 24621269 h 794"/>
                  <a:gd name="T34" fmla="*/ 2147483647 w 548"/>
                  <a:gd name="T35" fmla="*/ 5908708 h 794"/>
                  <a:gd name="T36" fmla="*/ 2147483647 w 548"/>
                  <a:gd name="T37" fmla="*/ 0 h 794"/>
                  <a:gd name="T38" fmla="*/ 2147483647 w 548"/>
                  <a:gd name="T39" fmla="*/ 18711571 h 794"/>
                  <a:gd name="T40" fmla="*/ 2147483647 w 548"/>
                  <a:gd name="T41" fmla="*/ 48257093 h 794"/>
                  <a:gd name="T42" fmla="*/ 2147483647 w 548"/>
                  <a:gd name="T43" fmla="*/ 86666673 h 794"/>
                  <a:gd name="T44" fmla="*/ 2031503918 w 548"/>
                  <a:gd name="T45" fmla="*/ 132953881 h 794"/>
                  <a:gd name="T46" fmla="*/ 1878011767 w 548"/>
                  <a:gd name="T47" fmla="*/ 184165311 h 794"/>
                  <a:gd name="T48" fmla="*/ 1706463716 w 548"/>
                  <a:gd name="T49" fmla="*/ 241286439 h 794"/>
                  <a:gd name="T50" fmla="*/ 1525885590 w 548"/>
                  <a:gd name="T51" fmla="*/ 302347428 h 794"/>
                  <a:gd name="T52" fmla="*/ 1336277389 w 548"/>
                  <a:gd name="T53" fmla="*/ 364391816 h 794"/>
                  <a:gd name="T54" fmla="*/ 1146671313 w 548"/>
                  <a:gd name="T55" fmla="*/ 427422643 h 794"/>
                  <a:gd name="T56" fmla="*/ 952549934 w 548"/>
                  <a:gd name="T57" fmla="*/ 489467031 h 794"/>
                  <a:gd name="T58" fmla="*/ 762941733 w 548"/>
                  <a:gd name="T59" fmla="*/ 550528081 h 794"/>
                  <a:gd name="T60" fmla="*/ 582363607 w 548"/>
                  <a:gd name="T61" fmla="*/ 606663764 h 794"/>
                  <a:gd name="T62" fmla="*/ 415330460 w 548"/>
                  <a:gd name="T63" fmla="*/ 658860639 h 794"/>
                  <a:gd name="T64" fmla="*/ 257323205 w 548"/>
                  <a:gd name="T65" fmla="*/ 704163364 h 794"/>
                  <a:gd name="T66" fmla="*/ 121891171 w 548"/>
                  <a:gd name="T67" fmla="*/ 742571936 h 794"/>
                  <a:gd name="T68" fmla="*/ 9027954 w 548"/>
                  <a:gd name="T69" fmla="*/ 770147550 h 794"/>
                  <a:gd name="T70" fmla="*/ 31601021 w 548"/>
                  <a:gd name="T71" fmla="*/ 781965954 h 794"/>
                  <a:gd name="T72" fmla="*/ 9027954 w 548"/>
                  <a:gd name="T73" fmla="*/ 770147550 h 794"/>
                  <a:gd name="T74" fmla="*/ 0 w 548"/>
                  <a:gd name="T75" fmla="*/ 775071803 h 794"/>
                  <a:gd name="T76" fmla="*/ 9027954 w 548"/>
                  <a:gd name="T77" fmla="*/ 779996055 h 794"/>
                  <a:gd name="T78" fmla="*/ 31601021 w 548"/>
                  <a:gd name="T79" fmla="*/ 781965954 h 794"/>
                  <a:gd name="T80" fmla="*/ 49659054 w 548"/>
                  <a:gd name="T81" fmla="*/ 779996055 h 794"/>
                  <a:gd name="T82" fmla="*/ 31601021 w 548"/>
                  <a:gd name="T83" fmla="*/ 769163097 h 79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48"/>
                  <a:gd name="T127" fmla="*/ 0 h 794"/>
                  <a:gd name="T128" fmla="*/ 548 w 548"/>
                  <a:gd name="T129" fmla="*/ 794 h 79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48" h="794">
                    <a:moveTo>
                      <a:pt x="7" y="781"/>
                    </a:moveTo>
                    <a:lnTo>
                      <a:pt x="11" y="792"/>
                    </a:lnTo>
                    <a:lnTo>
                      <a:pt x="36" y="760"/>
                    </a:lnTo>
                    <a:lnTo>
                      <a:pt x="66" y="721"/>
                    </a:lnTo>
                    <a:lnTo>
                      <a:pt x="101" y="675"/>
                    </a:lnTo>
                    <a:lnTo>
                      <a:pt x="139" y="622"/>
                    </a:lnTo>
                    <a:lnTo>
                      <a:pt x="178" y="565"/>
                    </a:lnTo>
                    <a:lnTo>
                      <a:pt x="221" y="504"/>
                    </a:lnTo>
                    <a:lnTo>
                      <a:pt x="263" y="441"/>
                    </a:lnTo>
                    <a:lnTo>
                      <a:pt x="305" y="376"/>
                    </a:lnTo>
                    <a:lnTo>
                      <a:pt x="348" y="313"/>
                    </a:lnTo>
                    <a:lnTo>
                      <a:pt x="387" y="252"/>
                    </a:lnTo>
                    <a:lnTo>
                      <a:pt x="425" y="193"/>
                    </a:lnTo>
                    <a:lnTo>
                      <a:pt x="460" y="141"/>
                    </a:lnTo>
                    <a:lnTo>
                      <a:pt x="489" y="94"/>
                    </a:lnTo>
                    <a:lnTo>
                      <a:pt x="515" y="55"/>
                    </a:lnTo>
                    <a:lnTo>
                      <a:pt x="535" y="25"/>
                    </a:lnTo>
                    <a:lnTo>
                      <a:pt x="548" y="6"/>
                    </a:lnTo>
                    <a:lnTo>
                      <a:pt x="538" y="0"/>
                    </a:lnTo>
                    <a:lnTo>
                      <a:pt x="526" y="19"/>
                    </a:lnTo>
                    <a:lnTo>
                      <a:pt x="505" y="49"/>
                    </a:lnTo>
                    <a:lnTo>
                      <a:pt x="480" y="88"/>
                    </a:lnTo>
                    <a:lnTo>
                      <a:pt x="450" y="135"/>
                    </a:lnTo>
                    <a:lnTo>
                      <a:pt x="416" y="187"/>
                    </a:lnTo>
                    <a:lnTo>
                      <a:pt x="378" y="245"/>
                    </a:lnTo>
                    <a:lnTo>
                      <a:pt x="338" y="307"/>
                    </a:lnTo>
                    <a:lnTo>
                      <a:pt x="296" y="370"/>
                    </a:lnTo>
                    <a:lnTo>
                      <a:pt x="254" y="434"/>
                    </a:lnTo>
                    <a:lnTo>
                      <a:pt x="211" y="497"/>
                    </a:lnTo>
                    <a:lnTo>
                      <a:pt x="169" y="559"/>
                    </a:lnTo>
                    <a:lnTo>
                      <a:pt x="129" y="616"/>
                    </a:lnTo>
                    <a:lnTo>
                      <a:pt x="92" y="669"/>
                    </a:lnTo>
                    <a:lnTo>
                      <a:pt x="57" y="715"/>
                    </a:lnTo>
                    <a:lnTo>
                      <a:pt x="27" y="754"/>
                    </a:lnTo>
                    <a:lnTo>
                      <a:pt x="2" y="782"/>
                    </a:lnTo>
                    <a:lnTo>
                      <a:pt x="7" y="794"/>
                    </a:lnTo>
                    <a:lnTo>
                      <a:pt x="2" y="782"/>
                    </a:lnTo>
                    <a:lnTo>
                      <a:pt x="0" y="787"/>
                    </a:lnTo>
                    <a:lnTo>
                      <a:pt x="2" y="792"/>
                    </a:lnTo>
                    <a:lnTo>
                      <a:pt x="7" y="794"/>
                    </a:lnTo>
                    <a:lnTo>
                      <a:pt x="11" y="792"/>
                    </a:lnTo>
                    <a:lnTo>
                      <a:pt x="7" y="7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auto">
              <a:xfrm rot="-4667867" flipH="1" flipV="1">
                <a:off x="4551966" y="4781488"/>
                <a:ext cx="1168599" cy="986438"/>
              </a:xfrm>
              <a:custGeom>
                <a:avLst/>
                <a:gdLst>
                  <a:gd name="T0" fmla="*/ 121891229 w 550"/>
                  <a:gd name="T1" fmla="*/ 978933537 h 994"/>
                  <a:gd name="T2" fmla="*/ 72232168 w 550"/>
                  <a:gd name="T3" fmla="*/ 948403586 h 994"/>
                  <a:gd name="T4" fmla="*/ 22573082 w 550"/>
                  <a:gd name="T5" fmla="*/ 911963940 h 994"/>
                  <a:gd name="T6" fmla="*/ 0 w 550"/>
                  <a:gd name="T7" fmla="*/ 876509739 h 994"/>
                  <a:gd name="T8" fmla="*/ 27085996 w 550"/>
                  <a:gd name="T9" fmla="*/ 844009890 h 994"/>
                  <a:gd name="T10" fmla="*/ 2147483647 w 550"/>
                  <a:gd name="T11" fmla="*/ 0 h 994"/>
                  <a:gd name="T12" fmla="*/ 2147483647 w 550"/>
                  <a:gd name="T13" fmla="*/ 17727108 h 994"/>
                  <a:gd name="T14" fmla="*/ 2147483647 w 550"/>
                  <a:gd name="T15" fmla="*/ 32499857 h 994"/>
                  <a:gd name="T16" fmla="*/ 2147483647 w 550"/>
                  <a:gd name="T17" fmla="*/ 48257067 h 994"/>
                  <a:gd name="T18" fmla="*/ 2147483647 w 550"/>
                  <a:gd name="T19" fmla="*/ 66969628 h 994"/>
                  <a:gd name="T20" fmla="*/ 2147483647 w 550"/>
                  <a:gd name="T21" fmla="*/ 85681181 h 994"/>
                  <a:gd name="T22" fmla="*/ 2147483647 w 550"/>
                  <a:gd name="T23" fmla="*/ 109317976 h 994"/>
                  <a:gd name="T24" fmla="*/ 2147483647 w 550"/>
                  <a:gd name="T25" fmla="*/ 134923709 h 994"/>
                  <a:gd name="T26" fmla="*/ 2147483647 w 550"/>
                  <a:gd name="T27" fmla="*/ 166438112 h 994"/>
                  <a:gd name="T28" fmla="*/ 2147483647 w 550"/>
                  <a:gd name="T29" fmla="*/ 189089462 h 994"/>
                  <a:gd name="T30" fmla="*/ 2099221974 w 550"/>
                  <a:gd name="T31" fmla="*/ 223559210 h 994"/>
                  <a:gd name="T32" fmla="*/ 1981845818 w 550"/>
                  <a:gd name="T33" fmla="*/ 266892073 h 994"/>
                  <a:gd name="T34" fmla="*/ 1837383674 w 550"/>
                  <a:gd name="T35" fmla="*/ 318104468 h 994"/>
                  <a:gd name="T36" fmla="*/ 1683893575 w 550"/>
                  <a:gd name="T37" fmla="*/ 375225566 h 994"/>
                  <a:gd name="T38" fmla="*/ 1512343318 w 550"/>
                  <a:gd name="T39" fmla="*/ 437269921 h 994"/>
                  <a:gd name="T40" fmla="*/ 1336280146 w 550"/>
                  <a:gd name="T41" fmla="*/ 504239517 h 994"/>
                  <a:gd name="T42" fmla="*/ 1151186895 w 550"/>
                  <a:gd name="T43" fmla="*/ 571209238 h 994"/>
                  <a:gd name="T44" fmla="*/ 970608418 w 550"/>
                  <a:gd name="T45" fmla="*/ 638177843 h 994"/>
                  <a:gd name="T46" fmla="*/ 794545246 w 550"/>
                  <a:gd name="T47" fmla="*/ 704162986 h 994"/>
                  <a:gd name="T48" fmla="*/ 632025068 w 550"/>
                  <a:gd name="T49" fmla="*/ 766207341 h 994"/>
                  <a:gd name="T50" fmla="*/ 483047752 w 550"/>
                  <a:gd name="T51" fmla="*/ 824312892 h 994"/>
                  <a:gd name="T52" fmla="*/ 356641516 w 550"/>
                  <a:gd name="T53" fmla="*/ 876509739 h 994"/>
                  <a:gd name="T54" fmla="*/ 248295373 w 550"/>
                  <a:gd name="T55" fmla="*/ 919842541 h 994"/>
                  <a:gd name="T56" fmla="*/ 162520244 w 550"/>
                  <a:gd name="T57" fmla="*/ 955297734 h 994"/>
                  <a:gd name="T58" fmla="*/ 121891229 w 550"/>
                  <a:gd name="T59" fmla="*/ 978933537 h 99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50"/>
                  <a:gd name="T91" fmla="*/ 0 h 994"/>
                  <a:gd name="T92" fmla="*/ 550 w 550"/>
                  <a:gd name="T93" fmla="*/ 994 h 99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50" h="994">
                    <a:moveTo>
                      <a:pt x="27" y="994"/>
                    </a:moveTo>
                    <a:lnTo>
                      <a:pt x="16" y="963"/>
                    </a:lnTo>
                    <a:lnTo>
                      <a:pt x="5" y="926"/>
                    </a:lnTo>
                    <a:lnTo>
                      <a:pt x="0" y="890"/>
                    </a:lnTo>
                    <a:lnTo>
                      <a:pt x="6" y="857"/>
                    </a:lnTo>
                    <a:lnTo>
                      <a:pt x="550" y="0"/>
                    </a:lnTo>
                    <a:lnTo>
                      <a:pt x="549" y="18"/>
                    </a:lnTo>
                    <a:lnTo>
                      <a:pt x="549" y="33"/>
                    </a:lnTo>
                    <a:lnTo>
                      <a:pt x="547" y="49"/>
                    </a:lnTo>
                    <a:lnTo>
                      <a:pt x="544" y="68"/>
                    </a:lnTo>
                    <a:lnTo>
                      <a:pt x="539" y="87"/>
                    </a:lnTo>
                    <a:lnTo>
                      <a:pt x="530" y="111"/>
                    </a:lnTo>
                    <a:lnTo>
                      <a:pt x="517" y="137"/>
                    </a:lnTo>
                    <a:lnTo>
                      <a:pt x="500" y="169"/>
                    </a:lnTo>
                    <a:lnTo>
                      <a:pt x="486" y="192"/>
                    </a:lnTo>
                    <a:lnTo>
                      <a:pt x="465" y="227"/>
                    </a:lnTo>
                    <a:lnTo>
                      <a:pt x="439" y="271"/>
                    </a:lnTo>
                    <a:lnTo>
                      <a:pt x="407" y="323"/>
                    </a:lnTo>
                    <a:lnTo>
                      <a:pt x="373" y="381"/>
                    </a:lnTo>
                    <a:lnTo>
                      <a:pt x="335" y="444"/>
                    </a:lnTo>
                    <a:lnTo>
                      <a:pt x="296" y="512"/>
                    </a:lnTo>
                    <a:lnTo>
                      <a:pt x="255" y="580"/>
                    </a:lnTo>
                    <a:lnTo>
                      <a:pt x="215" y="648"/>
                    </a:lnTo>
                    <a:lnTo>
                      <a:pt x="176" y="715"/>
                    </a:lnTo>
                    <a:lnTo>
                      <a:pt x="140" y="778"/>
                    </a:lnTo>
                    <a:lnTo>
                      <a:pt x="107" y="837"/>
                    </a:lnTo>
                    <a:lnTo>
                      <a:pt x="79" y="890"/>
                    </a:lnTo>
                    <a:lnTo>
                      <a:pt x="55" y="934"/>
                    </a:lnTo>
                    <a:lnTo>
                      <a:pt x="36" y="970"/>
                    </a:lnTo>
                    <a:lnTo>
                      <a:pt x="27" y="9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" name="Freeform 8"/>
              <p:cNvSpPr>
                <a:spLocks/>
              </p:cNvSpPr>
              <p:nvPr/>
            </p:nvSpPr>
            <p:spPr bwMode="auto">
              <a:xfrm rot="-4667867" flipH="1" flipV="1">
                <a:off x="4798577" y="4570236"/>
                <a:ext cx="82864" cy="143897"/>
              </a:xfrm>
              <a:custGeom>
                <a:avLst/>
                <a:gdLst>
                  <a:gd name="T0" fmla="*/ 31600926 w 39"/>
                  <a:gd name="T1" fmla="*/ 2954354 h 145"/>
                  <a:gd name="T2" fmla="*/ 27085902 w 39"/>
                  <a:gd name="T3" fmla="*/ 4924254 h 145"/>
                  <a:gd name="T4" fmla="*/ 0 w 39"/>
                  <a:gd name="T5" fmla="*/ 38408590 h 145"/>
                  <a:gd name="T6" fmla="*/ 18057979 w 39"/>
                  <a:gd name="T7" fmla="*/ 73862826 h 145"/>
                  <a:gd name="T8" fmla="*/ 67716876 w 39"/>
                  <a:gd name="T9" fmla="*/ 111286947 h 145"/>
                  <a:gd name="T10" fmla="*/ 117375781 w 39"/>
                  <a:gd name="T11" fmla="*/ 142802392 h 145"/>
                  <a:gd name="T12" fmla="*/ 176062626 w 39"/>
                  <a:gd name="T13" fmla="*/ 139848039 h 145"/>
                  <a:gd name="T14" fmla="*/ 126403704 w 39"/>
                  <a:gd name="T15" fmla="*/ 108332594 h 145"/>
                  <a:gd name="T16" fmla="*/ 76744815 w 39"/>
                  <a:gd name="T17" fmla="*/ 73862826 h 145"/>
                  <a:gd name="T18" fmla="*/ 54173929 w 39"/>
                  <a:gd name="T19" fmla="*/ 38408590 h 145"/>
                  <a:gd name="T20" fmla="*/ 81259839 w 39"/>
                  <a:gd name="T21" fmla="*/ 7878607 h 145"/>
                  <a:gd name="T22" fmla="*/ 76744815 w 39"/>
                  <a:gd name="T23" fmla="*/ 8864055 h 145"/>
                  <a:gd name="T24" fmla="*/ 81259839 w 39"/>
                  <a:gd name="T25" fmla="*/ 7878607 h 145"/>
                  <a:gd name="T26" fmla="*/ 76744815 w 39"/>
                  <a:gd name="T27" fmla="*/ 2954354 h 145"/>
                  <a:gd name="T28" fmla="*/ 63201852 w 39"/>
                  <a:gd name="T29" fmla="*/ 0 h 145"/>
                  <a:gd name="T30" fmla="*/ 40628857 w 39"/>
                  <a:gd name="T31" fmla="*/ 0 h 145"/>
                  <a:gd name="T32" fmla="*/ 27085902 w 39"/>
                  <a:gd name="T33" fmla="*/ 4924254 h 145"/>
                  <a:gd name="T34" fmla="*/ 31600926 w 39"/>
                  <a:gd name="T35" fmla="*/ 2954354 h 1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9"/>
                  <a:gd name="T55" fmla="*/ 0 h 145"/>
                  <a:gd name="T56" fmla="*/ 39 w 39"/>
                  <a:gd name="T57" fmla="*/ 145 h 1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9" h="145">
                    <a:moveTo>
                      <a:pt x="7" y="3"/>
                    </a:moveTo>
                    <a:lnTo>
                      <a:pt x="6" y="5"/>
                    </a:lnTo>
                    <a:lnTo>
                      <a:pt x="0" y="39"/>
                    </a:lnTo>
                    <a:lnTo>
                      <a:pt x="4" y="75"/>
                    </a:lnTo>
                    <a:lnTo>
                      <a:pt x="15" y="113"/>
                    </a:lnTo>
                    <a:lnTo>
                      <a:pt x="26" y="145"/>
                    </a:lnTo>
                    <a:lnTo>
                      <a:pt x="39" y="142"/>
                    </a:lnTo>
                    <a:lnTo>
                      <a:pt x="28" y="110"/>
                    </a:lnTo>
                    <a:lnTo>
                      <a:pt x="17" y="75"/>
                    </a:lnTo>
                    <a:lnTo>
                      <a:pt x="12" y="39"/>
                    </a:lnTo>
                    <a:lnTo>
                      <a:pt x="18" y="8"/>
                    </a:lnTo>
                    <a:lnTo>
                      <a:pt x="17" y="9"/>
                    </a:lnTo>
                    <a:lnTo>
                      <a:pt x="18" y="8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6" y="5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 rot="-4667867" flipH="1" flipV="1">
                <a:off x="4611694" y="4867991"/>
                <a:ext cx="1181347" cy="859412"/>
              </a:xfrm>
              <a:custGeom>
                <a:avLst/>
                <a:gdLst>
                  <a:gd name="T0" fmla="*/ 2147483647 w 556"/>
                  <a:gd name="T1" fmla="*/ 5908706 h 866"/>
                  <a:gd name="T2" fmla="*/ 2147483647 w 556"/>
                  <a:gd name="T3" fmla="*/ 2954353 h 866"/>
                  <a:gd name="T4" fmla="*/ 0 w 556"/>
                  <a:gd name="T5" fmla="*/ 846965421 h 866"/>
                  <a:gd name="T6" fmla="*/ 45144025 w 556"/>
                  <a:gd name="T7" fmla="*/ 852874125 h 866"/>
                  <a:gd name="T8" fmla="*/ 2147483647 w 556"/>
                  <a:gd name="T9" fmla="*/ 8864052 h 866"/>
                  <a:gd name="T10" fmla="*/ 2147483647 w 556"/>
                  <a:gd name="T11" fmla="*/ 5908706 h 866"/>
                  <a:gd name="T12" fmla="*/ 2147483647 w 556"/>
                  <a:gd name="T13" fmla="*/ 8864052 h 866"/>
                  <a:gd name="T14" fmla="*/ 2147483647 w 556"/>
                  <a:gd name="T15" fmla="*/ 4924253 h 866"/>
                  <a:gd name="T16" fmla="*/ 2147483647 w 556"/>
                  <a:gd name="T17" fmla="*/ 1969899 h 866"/>
                  <a:gd name="T18" fmla="*/ 2147483647 w 556"/>
                  <a:gd name="T19" fmla="*/ 0 h 866"/>
                  <a:gd name="T20" fmla="*/ 2147483647 w 556"/>
                  <a:gd name="T21" fmla="*/ 2954353 h 866"/>
                  <a:gd name="T22" fmla="*/ 2147483647 w 556"/>
                  <a:gd name="T23" fmla="*/ 5908706 h 8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56"/>
                  <a:gd name="T37" fmla="*/ 0 h 866"/>
                  <a:gd name="T38" fmla="*/ 556 w 556"/>
                  <a:gd name="T39" fmla="*/ 866 h 86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56" h="866">
                    <a:moveTo>
                      <a:pt x="556" y="6"/>
                    </a:moveTo>
                    <a:lnTo>
                      <a:pt x="545" y="3"/>
                    </a:lnTo>
                    <a:lnTo>
                      <a:pt x="0" y="860"/>
                    </a:lnTo>
                    <a:lnTo>
                      <a:pt x="10" y="866"/>
                    </a:lnTo>
                    <a:lnTo>
                      <a:pt x="554" y="9"/>
                    </a:lnTo>
                    <a:lnTo>
                      <a:pt x="543" y="6"/>
                    </a:lnTo>
                    <a:lnTo>
                      <a:pt x="554" y="9"/>
                    </a:lnTo>
                    <a:lnTo>
                      <a:pt x="554" y="5"/>
                    </a:lnTo>
                    <a:lnTo>
                      <a:pt x="552" y="2"/>
                    </a:lnTo>
                    <a:lnTo>
                      <a:pt x="548" y="0"/>
                    </a:lnTo>
                    <a:lnTo>
                      <a:pt x="545" y="3"/>
                    </a:lnTo>
                    <a:lnTo>
                      <a:pt x="55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 rot="-4667867" flipH="1" flipV="1">
                <a:off x="5356337" y="5796828"/>
                <a:ext cx="131733" cy="170692"/>
              </a:xfrm>
              <a:custGeom>
                <a:avLst/>
                <a:gdLst>
                  <a:gd name="T0" fmla="*/ 45144055 w 62"/>
                  <a:gd name="T1" fmla="*/ 169393949 h 172"/>
                  <a:gd name="T2" fmla="*/ 45144055 w 62"/>
                  <a:gd name="T3" fmla="*/ 169393949 h 172"/>
                  <a:gd name="T4" fmla="*/ 121891273 w 62"/>
                  <a:gd name="T5" fmla="*/ 137878461 h 172"/>
                  <a:gd name="T6" fmla="*/ 185093385 w 62"/>
                  <a:gd name="T7" fmla="*/ 110302750 h 172"/>
                  <a:gd name="T8" fmla="*/ 230237423 w 62"/>
                  <a:gd name="T9" fmla="*/ 87651334 h 172"/>
                  <a:gd name="T10" fmla="*/ 248295463 w 62"/>
                  <a:gd name="T11" fmla="*/ 66969823 h 172"/>
                  <a:gd name="T12" fmla="*/ 261838462 w 62"/>
                  <a:gd name="T13" fmla="*/ 48257207 h 172"/>
                  <a:gd name="T14" fmla="*/ 270868544 w 62"/>
                  <a:gd name="T15" fmla="*/ 32499951 h 172"/>
                  <a:gd name="T16" fmla="*/ 270868544 w 62"/>
                  <a:gd name="T17" fmla="*/ 17727160 h 172"/>
                  <a:gd name="T18" fmla="*/ 279896569 w 62"/>
                  <a:gd name="T19" fmla="*/ 0 h 172"/>
                  <a:gd name="T20" fmla="*/ 221209465 w 62"/>
                  <a:gd name="T21" fmla="*/ 0 h 172"/>
                  <a:gd name="T22" fmla="*/ 212179383 w 62"/>
                  <a:gd name="T23" fmla="*/ 17727160 h 172"/>
                  <a:gd name="T24" fmla="*/ 212179383 w 62"/>
                  <a:gd name="T25" fmla="*/ 32499951 h 172"/>
                  <a:gd name="T26" fmla="*/ 207664341 w 62"/>
                  <a:gd name="T27" fmla="*/ 48257207 h 172"/>
                  <a:gd name="T28" fmla="*/ 194121342 w 62"/>
                  <a:gd name="T29" fmla="*/ 66969823 h 172"/>
                  <a:gd name="T30" fmla="*/ 171550386 w 62"/>
                  <a:gd name="T31" fmla="*/ 83712519 h 172"/>
                  <a:gd name="T32" fmla="*/ 130919231 w 62"/>
                  <a:gd name="T33" fmla="*/ 107348390 h 172"/>
                  <a:gd name="T34" fmla="*/ 81260152 w 62"/>
                  <a:gd name="T35" fmla="*/ 131969741 h 172"/>
                  <a:gd name="T36" fmla="*/ 0 w 62"/>
                  <a:gd name="T37" fmla="*/ 163485229 h 172"/>
                  <a:gd name="T38" fmla="*/ 0 w 62"/>
                  <a:gd name="T39" fmla="*/ 163485229 h 172"/>
                  <a:gd name="T40" fmla="*/ 45144055 w 62"/>
                  <a:gd name="T41" fmla="*/ 169393949 h 1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2"/>
                  <a:gd name="T64" fmla="*/ 0 h 172"/>
                  <a:gd name="T65" fmla="*/ 62 w 62"/>
                  <a:gd name="T66" fmla="*/ 172 h 1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2" h="172">
                    <a:moveTo>
                      <a:pt x="10" y="172"/>
                    </a:moveTo>
                    <a:lnTo>
                      <a:pt x="10" y="172"/>
                    </a:lnTo>
                    <a:lnTo>
                      <a:pt x="27" y="140"/>
                    </a:lnTo>
                    <a:lnTo>
                      <a:pt x="41" y="112"/>
                    </a:lnTo>
                    <a:lnTo>
                      <a:pt x="51" y="89"/>
                    </a:lnTo>
                    <a:lnTo>
                      <a:pt x="55" y="68"/>
                    </a:lnTo>
                    <a:lnTo>
                      <a:pt x="58" y="49"/>
                    </a:lnTo>
                    <a:lnTo>
                      <a:pt x="60" y="33"/>
                    </a:lnTo>
                    <a:lnTo>
                      <a:pt x="60" y="18"/>
                    </a:lnTo>
                    <a:lnTo>
                      <a:pt x="62" y="0"/>
                    </a:lnTo>
                    <a:lnTo>
                      <a:pt x="49" y="0"/>
                    </a:lnTo>
                    <a:lnTo>
                      <a:pt x="47" y="18"/>
                    </a:lnTo>
                    <a:lnTo>
                      <a:pt x="47" y="33"/>
                    </a:lnTo>
                    <a:lnTo>
                      <a:pt x="46" y="49"/>
                    </a:lnTo>
                    <a:lnTo>
                      <a:pt x="43" y="68"/>
                    </a:lnTo>
                    <a:lnTo>
                      <a:pt x="38" y="85"/>
                    </a:lnTo>
                    <a:lnTo>
                      <a:pt x="29" y="109"/>
                    </a:lnTo>
                    <a:lnTo>
                      <a:pt x="18" y="134"/>
                    </a:lnTo>
                    <a:lnTo>
                      <a:pt x="0" y="166"/>
                    </a:lnTo>
                    <a:lnTo>
                      <a:pt x="10" y="1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" name="Freeform 11"/>
              <p:cNvSpPr>
                <a:spLocks/>
              </p:cNvSpPr>
              <p:nvPr/>
            </p:nvSpPr>
            <p:spPr bwMode="auto">
              <a:xfrm rot="-4667867" flipH="1" flipV="1">
                <a:off x="4543216" y="4816882"/>
                <a:ext cx="1030492" cy="827655"/>
              </a:xfrm>
              <a:custGeom>
                <a:avLst/>
                <a:gdLst>
                  <a:gd name="T0" fmla="*/ 0 w 485"/>
                  <a:gd name="T1" fmla="*/ 817418484 h 834"/>
                  <a:gd name="T2" fmla="*/ 58687052 w 485"/>
                  <a:gd name="T3" fmla="*/ 817418484 h 834"/>
                  <a:gd name="T4" fmla="*/ 99318190 w 485"/>
                  <a:gd name="T5" fmla="*/ 793782689 h 834"/>
                  <a:gd name="T6" fmla="*/ 180578340 w 485"/>
                  <a:gd name="T7" fmla="*/ 759312952 h 834"/>
                  <a:gd name="T8" fmla="*/ 284411604 w 485"/>
                  <a:gd name="T9" fmla="*/ 715980165 h 834"/>
                  <a:gd name="T10" fmla="*/ 415330799 w 485"/>
                  <a:gd name="T11" fmla="*/ 663783333 h 834"/>
                  <a:gd name="T12" fmla="*/ 564308166 w 485"/>
                  <a:gd name="T13" fmla="*/ 605677801 h 834"/>
                  <a:gd name="T14" fmla="*/ 726828400 w 485"/>
                  <a:gd name="T15" fmla="*/ 543633466 h 834"/>
                  <a:gd name="T16" fmla="*/ 902891632 w 485"/>
                  <a:gd name="T17" fmla="*/ 477648219 h 834"/>
                  <a:gd name="T18" fmla="*/ 1078954864 w 485"/>
                  <a:gd name="T19" fmla="*/ 410679636 h 834"/>
                  <a:gd name="T20" fmla="*/ 1264048444 w 485"/>
                  <a:gd name="T21" fmla="*/ 343710061 h 834"/>
                  <a:gd name="T22" fmla="*/ 1444626717 w 485"/>
                  <a:gd name="T23" fmla="*/ 277725930 h 834"/>
                  <a:gd name="T24" fmla="*/ 1611661992 w 485"/>
                  <a:gd name="T25" fmla="*/ 215680541 h 834"/>
                  <a:gd name="T26" fmla="*/ 1769669309 w 485"/>
                  <a:gd name="T27" fmla="*/ 157575009 h 834"/>
                  <a:gd name="T28" fmla="*/ 1909616462 w 485"/>
                  <a:gd name="T29" fmla="*/ 106362599 h 834"/>
                  <a:gd name="T30" fmla="*/ 2031507699 w 485"/>
                  <a:gd name="T31" fmla="*/ 63029796 h 834"/>
                  <a:gd name="T32" fmla="*/ 2126310815 w 485"/>
                  <a:gd name="T33" fmla="*/ 29545496 h 834"/>
                  <a:gd name="T34" fmla="*/ 2147483647 w 485"/>
                  <a:gd name="T35" fmla="*/ 5908703 h 834"/>
                  <a:gd name="T36" fmla="*/ 2144368854 w 485"/>
                  <a:gd name="T37" fmla="*/ 0 h 834"/>
                  <a:gd name="T38" fmla="*/ 2081166777 w 485"/>
                  <a:gd name="T39" fmla="*/ 22651350 h 834"/>
                  <a:gd name="T40" fmla="*/ 1990876578 w 485"/>
                  <a:gd name="T41" fmla="*/ 57121095 h 834"/>
                  <a:gd name="T42" fmla="*/ 1868987466 w 485"/>
                  <a:gd name="T43" fmla="*/ 100453898 h 834"/>
                  <a:gd name="T44" fmla="*/ 1729038188 w 485"/>
                  <a:gd name="T45" fmla="*/ 151665315 h 834"/>
                  <a:gd name="T46" fmla="*/ 1571032996 w 485"/>
                  <a:gd name="T47" fmla="*/ 208786395 h 834"/>
                  <a:gd name="T48" fmla="*/ 1399482680 w 485"/>
                  <a:gd name="T49" fmla="*/ 270831784 h 834"/>
                  <a:gd name="T50" fmla="*/ 1223419448 w 485"/>
                  <a:gd name="T51" fmla="*/ 337801360 h 834"/>
                  <a:gd name="T52" fmla="*/ 1038325868 w 485"/>
                  <a:gd name="T53" fmla="*/ 404769943 h 834"/>
                  <a:gd name="T54" fmla="*/ 862262636 w 485"/>
                  <a:gd name="T55" fmla="*/ 470754073 h 834"/>
                  <a:gd name="T56" fmla="*/ 681684363 w 485"/>
                  <a:gd name="T57" fmla="*/ 537723773 h 834"/>
                  <a:gd name="T58" fmla="*/ 519161872 w 485"/>
                  <a:gd name="T59" fmla="*/ 599769101 h 834"/>
                  <a:gd name="T60" fmla="*/ 370186762 w 485"/>
                  <a:gd name="T61" fmla="*/ 656890180 h 834"/>
                  <a:gd name="T62" fmla="*/ 243780417 w 485"/>
                  <a:gd name="T63" fmla="*/ 710071464 h 834"/>
                  <a:gd name="T64" fmla="*/ 135434269 w 485"/>
                  <a:gd name="T65" fmla="*/ 753404252 h 834"/>
                  <a:gd name="T66" fmla="*/ 45144054 w 485"/>
                  <a:gd name="T67" fmla="*/ 790828339 h 834"/>
                  <a:gd name="T68" fmla="*/ 0 w 485"/>
                  <a:gd name="T69" fmla="*/ 814464134 h 834"/>
                  <a:gd name="T70" fmla="*/ 58687052 w 485"/>
                  <a:gd name="T71" fmla="*/ 814464134 h 834"/>
                  <a:gd name="T72" fmla="*/ 0 w 485"/>
                  <a:gd name="T73" fmla="*/ 814464134 h 834"/>
                  <a:gd name="T74" fmla="*/ 9027962 w 485"/>
                  <a:gd name="T75" fmla="*/ 818403929 h 834"/>
                  <a:gd name="T76" fmla="*/ 22573089 w 485"/>
                  <a:gd name="T77" fmla="*/ 821358280 h 834"/>
                  <a:gd name="T78" fmla="*/ 45144054 w 485"/>
                  <a:gd name="T79" fmla="*/ 820373827 h 834"/>
                  <a:gd name="T80" fmla="*/ 58687052 w 485"/>
                  <a:gd name="T81" fmla="*/ 817418484 h 834"/>
                  <a:gd name="T82" fmla="*/ 0 w 485"/>
                  <a:gd name="T83" fmla="*/ 817418484 h 83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85"/>
                  <a:gd name="T127" fmla="*/ 0 h 834"/>
                  <a:gd name="T128" fmla="*/ 485 w 485"/>
                  <a:gd name="T129" fmla="*/ 834 h 83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85" h="834">
                    <a:moveTo>
                      <a:pt x="0" y="830"/>
                    </a:moveTo>
                    <a:lnTo>
                      <a:pt x="13" y="830"/>
                    </a:lnTo>
                    <a:lnTo>
                      <a:pt x="22" y="806"/>
                    </a:lnTo>
                    <a:lnTo>
                      <a:pt x="40" y="771"/>
                    </a:lnTo>
                    <a:lnTo>
                      <a:pt x="63" y="727"/>
                    </a:lnTo>
                    <a:lnTo>
                      <a:pt x="92" y="674"/>
                    </a:lnTo>
                    <a:lnTo>
                      <a:pt x="125" y="615"/>
                    </a:lnTo>
                    <a:lnTo>
                      <a:pt x="161" y="552"/>
                    </a:lnTo>
                    <a:lnTo>
                      <a:pt x="200" y="485"/>
                    </a:lnTo>
                    <a:lnTo>
                      <a:pt x="239" y="417"/>
                    </a:lnTo>
                    <a:lnTo>
                      <a:pt x="280" y="349"/>
                    </a:lnTo>
                    <a:lnTo>
                      <a:pt x="320" y="282"/>
                    </a:lnTo>
                    <a:lnTo>
                      <a:pt x="357" y="219"/>
                    </a:lnTo>
                    <a:lnTo>
                      <a:pt x="392" y="160"/>
                    </a:lnTo>
                    <a:lnTo>
                      <a:pt x="423" y="108"/>
                    </a:lnTo>
                    <a:lnTo>
                      <a:pt x="450" y="64"/>
                    </a:lnTo>
                    <a:lnTo>
                      <a:pt x="471" y="30"/>
                    </a:lnTo>
                    <a:lnTo>
                      <a:pt x="485" y="6"/>
                    </a:lnTo>
                    <a:lnTo>
                      <a:pt x="475" y="0"/>
                    </a:lnTo>
                    <a:lnTo>
                      <a:pt x="461" y="23"/>
                    </a:lnTo>
                    <a:lnTo>
                      <a:pt x="441" y="58"/>
                    </a:lnTo>
                    <a:lnTo>
                      <a:pt x="414" y="102"/>
                    </a:lnTo>
                    <a:lnTo>
                      <a:pt x="383" y="154"/>
                    </a:lnTo>
                    <a:lnTo>
                      <a:pt x="348" y="212"/>
                    </a:lnTo>
                    <a:lnTo>
                      <a:pt x="310" y="275"/>
                    </a:lnTo>
                    <a:lnTo>
                      <a:pt x="271" y="343"/>
                    </a:lnTo>
                    <a:lnTo>
                      <a:pt x="230" y="411"/>
                    </a:lnTo>
                    <a:lnTo>
                      <a:pt x="191" y="478"/>
                    </a:lnTo>
                    <a:lnTo>
                      <a:pt x="151" y="546"/>
                    </a:lnTo>
                    <a:lnTo>
                      <a:pt x="115" y="609"/>
                    </a:lnTo>
                    <a:lnTo>
                      <a:pt x="82" y="667"/>
                    </a:lnTo>
                    <a:lnTo>
                      <a:pt x="54" y="721"/>
                    </a:lnTo>
                    <a:lnTo>
                      <a:pt x="30" y="765"/>
                    </a:lnTo>
                    <a:lnTo>
                      <a:pt x="10" y="803"/>
                    </a:lnTo>
                    <a:lnTo>
                      <a:pt x="0" y="827"/>
                    </a:lnTo>
                    <a:lnTo>
                      <a:pt x="13" y="827"/>
                    </a:lnTo>
                    <a:lnTo>
                      <a:pt x="0" y="827"/>
                    </a:lnTo>
                    <a:lnTo>
                      <a:pt x="2" y="831"/>
                    </a:lnTo>
                    <a:lnTo>
                      <a:pt x="5" y="834"/>
                    </a:lnTo>
                    <a:lnTo>
                      <a:pt x="10" y="833"/>
                    </a:lnTo>
                    <a:lnTo>
                      <a:pt x="13" y="830"/>
                    </a:lnTo>
                    <a:lnTo>
                      <a:pt x="0" y="8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 rot="-4667867" flipH="1" flipV="1">
                <a:off x="4705496" y="4445029"/>
                <a:ext cx="320833" cy="135958"/>
              </a:xfrm>
              <a:custGeom>
                <a:avLst/>
                <a:gdLst>
                  <a:gd name="T0" fmla="*/ 681680877 w 151"/>
                  <a:gd name="T1" fmla="*/ 134923927 h 137"/>
                  <a:gd name="T2" fmla="*/ 595905890 w 151"/>
                  <a:gd name="T3" fmla="*/ 126059835 h 137"/>
                  <a:gd name="T4" fmla="*/ 510132895 w 151"/>
                  <a:gd name="T5" fmla="*/ 115226866 h 137"/>
                  <a:gd name="T6" fmla="*/ 424357909 w 151"/>
                  <a:gd name="T7" fmla="*/ 105378350 h 137"/>
                  <a:gd name="T8" fmla="*/ 338582922 w 151"/>
                  <a:gd name="T9" fmla="*/ 94545381 h 137"/>
                  <a:gd name="T10" fmla="*/ 252807869 w 151"/>
                  <a:gd name="T11" fmla="*/ 83711418 h 137"/>
                  <a:gd name="T12" fmla="*/ 167035007 w 151"/>
                  <a:gd name="T13" fmla="*/ 74848350 h 137"/>
                  <a:gd name="T14" fmla="*/ 81259988 w 151"/>
                  <a:gd name="T15" fmla="*/ 64015365 h 137"/>
                  <a:gd name="T16" fmla="*/ 0 w 151"/>
                  <a:gd name="T17" fmla="*/ 54166849 h 137"/>
                  <a:gd name="T18" fmla="*/ 63201967 w 151"/>
                  <a:gd name="T19" fmla="*/ 53181402 h 137"/>
                  <a:gd name="T20" fmla="*/ 139946939 w 151"/>
                  <a:gd name="T21" fmla="*/ 48257145 h 137"/>
                  <a:gd name="T22" fmla="*/ 225721926 w 151"/>
                  <a:gd name="T23" fmla="*/ 42348433 h 137"/>
                  <a:gd name="T24" fmla="*/ 316012011 w 151"/>
                  <a:gd name="T25" fmla="*/ 34469819 h 137"/>
                  <a:gd name="T26" fmla="*/ 401784873 w 151"/>
                  <a:gd name="T27" fmla="*/ 26591197 h 137"/>
                  <a:gd name="T28" fmla="*/ 483044828 w 151"/>
                  <a:gd name="T29" fmla="*/ 16742682 h 137"/>
                  <a:gd name="T30" fmla="*/ 546246778 w 151"/>
                  <a:gd name="T31" fmla="*/ 7878616 h 137"/>
                  <a:gd name="T32" fmla="*/ 586877951 w 151"/>
                  <a:gd name="T33" fmla="*/ 0 h 137"/>
                  <a:gd name="T34" fmla="*/ 559789883 w 151"/>
                  <a:gd name="T35" fmla="*/ 32499910 h 137"/>
                  <a:gd name="T36" fmla="*/ 582362919 w 151"/>
                  <a:gd name="T37" fmla="*/ 67954191 h 137"/>
                  <a:gd name="T38" fmla="*/ 632021898 w 151"/>
                  <a:gd name="T39" fmla="*/ 104393896 h 137"/>
                  <a:gd name="T40" fmla="*/ 681680877 w 151"/>
                  <a:gd name="T41" fmla="*/ 134923927 h 1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137"/>
                  <a:gd name="T65" fmla="*/ 151 w 151"/>
                  <a:gd name="T66" fmla="*/ 137 h 1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137">
                    <a:moveTo>
                      <a:pt x="151" y="137"/>
                    </a:moveTo>
                    <a:lnTo>
                      <a:pt x="132" y="128"/>
                    </a:lnTo>
                    <a:lnTo>
                      <a:pt x="113" y="117"/>
                    </a:lnTo>
                    <a:lnTo>
                      <a:pt x="94" y="107"/>
                    </a:lnTo>
                    <a:lnTo>
                      <a:pt x="75" y="96"/>
                    </a:lnTo>
                    <a:lnTo>
                      <a:pt x="56" y="85"/>
                    </a:lnTo>
                    <a:lnTo>
                      <a:pt x="37" y="76"/>
                    </a:lnTo>
                    <a:lnTo>
                      <a:pt x="18" y="65"/>
                    </a:lnTo>
                    <a:lnTo>
                      <a:pt x="0" y="55"/>
                    </a:lnTo>
                    <a:lnTo>
                      <a:pt x="14" y="54"/>
                    </a:lnTo>
                    <a:lnTo>
                      <a:pt x="31" y="49"/>
                    </a:lnTo>
                    <a:lnTo>
                      <a:pt x="50" y="43"/>
                    </a:lnTo>
                    <a:lnTo>
                      <a:pt x="70" y="35"/>
                    </a:lnTo>
                    <a:lnTo>
                      <a:pt x="89" y="27"/>
                    </a:lnTo>
                    <a:lnTo>
                      <a:pt x="107" y="17"/>
                    </a:lnTo>
                    <a:lnTo>
                      <a:pt x="121" y="8"/>
                    </a:lnTo>
                    <a:lnTo>
                      <a:pt x="130" y="0"/>
                    </a:lnTo>
                    <a:lnTo>
                      <a:pt x="124" y="33"/>
                    </a:lnTo>
                    <a:lnTo>
                      <a:pt x="129" y="69"/>
                    </a:lnTo>
                    <a:lnTo>
                      <a:pt x="140" y="106"/>
                    </a:lnTo>
                    <a:lnTo>
                      <a:pt x="151" y="1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 rot="-4667867" flipH="1" flipV="1">
                <a:off x="4669581" y="4457045"/>
                <a:ext cx="342081" cy="92293"/>
              </a:xfrm>
              <a:custGeom>
                <a:avLst/>
                <a:gdLst>
                  <a:gd name="T0" fmla="*/ 31601057 w 161"/>
                  <a:gd name="T1" fmla="*/ 0 h 93"/>
                  <a:gd name="T2" fmla="*/ 13543007 w 161"/>
                  <a:gd name="T3" fmla="*/ 10833015 h 93"/>
                  <a:gd name="T4" fmla="*/ 99318221 w 161"/>
                  <a:gd name="T5" fmla="*/ 19697114 h 93"/>
                  <a:gd name="T6" fmla="*/ 185093439 w 161"/>
                  <a:gd name="T7" fmla="*/ 30530125 h 93"/>
                  <a:gd name="T8" fmla="*/ 270868623 w 161"/>
                  <a:gd name="T9" fmla="*/ 40378686 h 93"/>
                  <a:gd name="T10" fmla="*/ 356641750 w 161"/>
                  <a:gd name="T11" fmla="*/ 51212690 h 93"/>
                  <a:gd name="T12" fmla="*/ 442416934 w 161"/>
                  <a:gd name="T13" fmla="*/ 62045701 h 93"/>
                  <a:gd name="T14" fmla="*/ 528192119 w 161"/>
                  <a:gd name="T15" fmla="*/ 70909811 h 93"/>
                  <a:gd name="T16" fmla="*/ 613967437 w 161"/>
                  <a:gd name="T17" fmla="*/ 81742823 h 93"/>
                  <a:gd name="T18" fmla="*/ 695227579 w 161"/>
                  <a:gd name="T19" fmla="*/ 91591376 h 93"/>
                  <a:gd name="T20" fmla="*/ 726828627 w 161"/>
                  <a:gd name="T21" fmla="*/ 81742823 h 93"/>
                  <a:gd name="T22" fmla="*/ 641053442 w 161"/>
                  <a:gd name="T23" fmla="*/ 72878728 h 93"/>
                  <a:gd name="T24" fmla="*/ 555278125 w 161"/>
                  <a:gd name="T25" fmla="*/ 62045701 h 93"/>
                  <a:gd name="T26" fmla="*/ 469505065 w 161"/>
                  <a:gd name="T27" fmla="*/ 52197148 h 93"/>
                  <a:gd name="T28" fmla="*/ 383729880 w 161"/>
                  <a:gd name="T29" fmla="*/ 41364137 h 93"/>
                  <a:gd name="T30" fmla="*/ 297954696 w 161"/>
                  <a:gd name="T31" fmla="*/ 30530125 h 93"/>
                  <a:gd name="T32" fmla="*/ 216694487 w 161"/>
                  <a:gd name="T33" fmla="*/ 21667023 h 93"/>
                  <a:gd name="T34" fmla="*/ 130919269 w 161"/>
                  <a:gd name="T35" fmla="*/ 10833015 h 93"/>
                  <a:gd name="T36" fmla="*/ 45144068 w 161"/>
                  <a:gd name="T37" fmla="*/ 984459 h 93"/>
                  <a:gd name="T38" fmla="*/ 31601057 w 161"/>
                  <a:gd name="T39" fmla="*/ 12802924 h 93"/>
                  <a:gd name="T40" fmla="*/ 45144068 w 161"/>
                  <a:gd name="T41" fmla="*/ 984459 h 93"/>
                  <a:gd name="T42" fmla="*/ 22573096 w 161"/>
                  <a:gd name="T43" fmla="*/ 984459 h 93"/>
                  <a:gd name="T44" fmla="*/ 9027965 w 161"/>
                  <a:gd name="T45" fmla="*/ 2954368 h 93"/>
                  <a:gd name="T46" fmla="*/ 0 w 161"/>
                  <a:gd name="T47" fmla="*/ 7878646 h 93"/>
                  <a:gd name="T48" fmla="*/ 13543007 w 161"/>
                  <a:gd name="T49" fmla="*/ 10833015 h 93"/>
                  <a:gd name="T50" fmla="*/ 31601057 w 161"/>
                  <a:gd name="T51" fmla="*/ 0 h 9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1"/>
                  <a:gd name="T79" fmla="*/ 0 h 93"/>
                  <a:gd name="T80" fmla="*/ 161 w 161"/>
                  <a:gd name="T81" fmla="*/ 93 h 9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1" h="93">
                    <a:moveTo>
                      <a:pt x="7" y="0"/>
                    </a:moveTo>
                    <a:lnTo>
                      <a:pt x="3" y="11"/>
                    </a:lnTo>
                    <a:lnTo>
                      <a:pt x="22" y="20"/>
                    </a:lnTo>
                    <a:lnTo>
                      <a:pt x="41" y="31"/>
                    </a:lnTo>
                    <a:lnTo>
                      <a:pt x="60" y="41"/>
                    </a:lnTo>
                    <a:lnTo>
                      <a:pt x="79" y="52"/>
                    </a:lnTo>
                    <a:lnTo>
                      <a:pt x="98" y="63"/>
                    </a:lnTo>
                    <a:lnTo>
                      <a:pt x="117" y="72"/>
                    </a:lnTo>
                    <a:lnTo>
                      <a:pt x="136" y="83"/>
                    </a:lnTo>
                    <a:lnTo>
                      <a:pt x="154" y="93"/>
                    </a:lnTo>
                    <a:lnTo>
                      <a:pt x="161" y="83"/>
                    </a:lnTo>
                    <a:lnTo>
                      <a:pt x="142" y="74"/>
                    </a:lnTo>
                    <a:lnTo>
                      <a:pt x="123" y="63"/>
                    </a:lnTo>
                    <a:lnTo>
                      <a:pt x="104" y="53"/>
                    </a:lnTo>
                    <a:lnTo>
                      <a:pt x="85" y="42"/>
                    </a:lnTo>
                    <a:lnTo>
                      <a:pt x="66" y="31"/>
                    </a:lnTo>
                    <a:lnTo>
                      <a:pt x="48" y="22"/>
                    </a:lnTo>
                    <a:lnTo>
                      <a:pt x="29" y="11"/>
                    </a:lnTo>
                    <a:lnTo>
                      <a:pt x="10" y="1"/>
                    </a:lnTo>
                    <a:lnTo>
                      <a:pt x="7" y="13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" name="Freeform 14"/>
              <p:cNvSpPr>
                <a:spLocks/>
              </p:cNvSpPr>
              <p:nvPr/>
            </p:nvSpPr>
            <p:spPr bwMode="auto">
              <a:xfrm rot="-4667867" flipH="1" flipV="1">
                <a:off x="4764083" y="4472186"/>
                <a:ext cx="288963" cy="67483"/>
              </a:xfrm>
              <a:custGeom>
                <a:avLst/>
                <a:gdLst>
                  <a:gd name="T0" fmla="*/ 613967750 w 136"/>
                  <a:gd name="T1" fmla="*/ 7878639 h 68"/>
                  <a:gd name="T2" fmla="*/ 564308631 w 136"/>
                  <a:gd name="T3" fmla="*/ 2954366 h 68"/>
                  <a:gd name="T4" fmla="*/ 532707434 w 136"/>
                  <a:gd name="T5" fmla="*/ 8864090 h 68"/>
                  <a:gd name="T6" fmla="*/ 464990260 w 136"/>
                  <a:gd name="T7" fmla="*/ 18712638 h 68"/>
                  <a:gd name="T8" fmla="*/ 397273086 w 136"/>
                  <a:gd name="T9" fmla="*/ 26591275 h 68"/>
                  <a:gd name="T10" fmla="*/ 311497858 w 136"/>
                  <a:gd name="T11" fmla="*/ 33485462 h 68"/>
                  <a:gd name="T12" fmla="*/ 216694598 w 136"/>
                  <a:gd name="T13" fmla="*/ 41364099 h 68"/>
                  <a:gd name="T14" fmla="*/ 130919336 w 136"/>
                  <a:gd name="T15" fmla="*/ 48257286 h 68"/>
                  <a:gd name="T16" fmla="*/ 63202146 w 136"/>
                  <a:gd name="T17" fmla="*/ 52197100 h 68"/>
                  <a:gd name="T18" fmla="*/ 0 w 136"/>
                  <a:gd name="T19" fmla="*/ 54167007 h 68"/>
                  <a:gd name="T20" fmla="*/ 0 w 136"/>
                  <a:gd name="T21" fmla="*/ 66969932 h 68"/>
                  <a:gd name="T22" fmla="*/ 63202146 w 136"/>
                  <a:gd name="T23" fmla="*/ 65000009 h 68"/>
                  <a:gd name="T24" fmla="*/ 148977424 w 136"/>
                  <a:gd name="T25" fmla="*/ 60075737 h 68"/>
                  <a:gd name="T26" fmla="*/ 234752652 w 136"/>
                  <a:gd name="T27" fmla="*/ 54167007 h 68"/>
                  <a:gd name="T28" fmla="*/ 325040867 w 136"/>
                  <a:gd name="T29" fmla="*/ 46288371 h 68"/>
                  <a:gd name="T30" fmla="*/ 410816096 w 136"/>
                  <a:gd name="T31" fmla="*/ 38408742 h 68"/>
                  <a:gd name="T32" fmla="*/ 496591324 w 136"/>
                  <a:gd name="T33" fmla="*/ 27575732 h 68"/>
                  <a:gd name="T34" fmla="*/ 559793586 w 136"/>
                  <a:gd name="T35" fmla="*/ 18712638 h 68"/>
                  <a:gd name="T36" fmla="*/ 609452705 w 136"/>
                  <a:gd name="T37" fmla="*/ 8864090 h 68"/>
                  <a:gd name="T38" fmla="*/ 559793586 w 136"/>
                  <a:gd name="T39" fmla="*/ 4924274 h 68"/>
                  <a:gd name="T40" fmla="*/ 609452705 w 136"/>
                  <a:gd name="T41" fmla="*/ 8864090 h 68"/>
                  <a:gd name="T42" fmla="*/ 609452705 w 136"/>
                  <a:gd name="T43" fmla="*/ 4924274 h 68"/>
                  <a:gd name="T44" fmla="*/ 600424740 w 136"/>
                  <a:gd name="T45" fmla="*/ 984458 h 68"/>
                  <a:gd name="T46" fmla="*/ 582366686 w 136"/>
                  <a:gd name="T47" fmla="*/ 0 h 68"/>
                  <a:gd name="T48" fmla="*/ 564308631 w 136"/>
                  <a:gd name="T49" fmla="*/ 2954366 h 68"/>
                  <a:gd name="T50" fmla="*/ 613967750 w 136"/>
                  <a:gd name="T51" fmla="*/ 7878639 h 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6"/>
                  <a:gd name="T79" fmla="*/ 0 h 68"/>
                  <a:gd name="T80" fmla="*/ 136 w 136"/>
                  <a:gd name="T81" fmla="*/ 68 h 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6" h="68">
                    <a:moveTo>
                      <a:pt x="136" y="8"/>
                    </a:moveTo>
                    <a:lnTo>
                      <a:pt x="125" y="3"/>
                    </a:lnTo>
                    <a:lnTo>
                      <a:pt x="118" y="9"/>
                    </a:lnTo>
                    <a:lnTo>
                      <a:pt x="103" y="19"/>
                    </a:lnTo>
                    <a:lnTo>
                      <a:pt x="88" y="27"/>
                    </a:lnTo>
                    <a:lnTo>
                      <a:pt x="69" y="34"/>
                    </a:lnTo>
                    <a:lnTo>
                      <a:pt x="48" y="42"/>
                    </a:lnTo>
                    <a:lnTo>
                      <a:pt x="29" y="49"/>
                    </a:lnTo>
                    <a:lnTo>
                      <a:pt x="14" y="53"/>
                    </a:lnTo>
                    <a:lnTo>
                      <a:pt x="0" y="55"/>
                    </a:lnTo>
                    <a:lnTo>
                      <a:pt x="0" y="68"/>
                    </a:lnTo>
                    <a:lnTo>
                      <a:pt x="14" y="66"/>
                    </a:lnTo>
                    <a:lnTo>
                      <a:pt x="33" y="61"/>
                    </a:lnTo>
                    <a:lnTo>
                      <a:pt x="52" y="55"/>
                    </a:lnTo>
                    <a:lnTo>
                      <a:pt x="72" y="47"/>
                    </a:lnTo>
                    <a:lnTo>
                      <a:pt x="91" y="39"/>
                    </a:lnTo>
                    <a:lnTo>
                      <a:pt x="110" y="28"/>
                    </a:lnTo>
                    <a:lnTo>
                      <a:pt x="124" y="19"/>
                    </a:lnTo>
                    <a:lnTo>
                      <a:pt x="135" y="9"/>
                    </a:lnTo>
                    <a:lnTo>
                      <a:pt x="124" y="5"/>
                    </a:lnTo>
                    <a:lnTo>
                      <a:pt x="135" y="9"/>
                    </a:lnTo>
                    <a:lnTo>
                      <a:pt x="135" y="5"/>
                    </a:lnTo>
                    <a:lnTo>
                      <a:pt x="133" y="1"/>
                    </a:lnTo>
                    <a:lnTo>
                      <a:pt x="129" y="0"/>
                    </a:lnTo>
                    <a:lnTo>
                      <a:pt x="125" y="3"/>
                    </a:lnTo>
                    <a:lnTo>
                      <a:pt x="136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" name="Freeform 15"/>
              <p:cNvSpPr>
                <a:spLocks/>
              </p:cNvSpPr>
              <p:nvPr/>
            </p:nvSpPr>
            <p:spPr bwMode="auto">
              <a:xfrm rot="-4667867" flipH="1" flipV="1">
                <a:off x="4794212" y="4569788"/>
                <a:ext cx="82864" cy="142905"/>
              </a:xfrm>
              <a:custGeom>
                <a:avLst/>
                <a:gdLst>
                  <a:gd name="T0" fmla="*/ 130918728 w 39"/>
                  <a:gd name="T1" fmla="*/ 140833872 h 144"/>
                  <a:gd name="T2" fmla="*/ 176062626 w 39"/>
                  <a:gd name="T3" fmla="*/ 134924158 h 144"/>
                  <a:gd name="T4" fmla="*/ 126403704 w 39"/>
                  <a:gd name="T5" fmla="*/ 103409618 h 144"/>
                  <a:gd name="T6" fmla="*/ 76744815 w 39"/>
                  <a:gd name="T7" fmla="*/ 68939756 h 144"/>
                  <a:gd name="T8" fmla="*/ 54173929 w 39"/>
                  <a:gd name="T9" fmla="*/ 33484429 h 144"/>
                  <a:gd name="T10" fmla="*/ 81259839 w 39"/>
                  <a:gd name="T11" fmla="*/ 2954362 h 144"/>
                  <a:gd name="T12" fmla="*/ 27085902 w 39"/>
                  <a:gd name="T13" fmla="*/ 0 h 144"/>
                  <a:gd name="T14" fmla="*/ 0 w 39"/>
                  <a:gd name="T15" fmla="*/ 33484429 h 144"/>
                  <a:gd name="T16" fmla="*/ 18057979 w 39"/>
                  <a:gd name="T17" fmla="*/ 68939756 h 144"/>
                  <a:gd name="T18" fmla="*/ 67716876 w 39"/>
                  <a:gd name="T19" fmla="*/ 106363979 h 144"/>
                  <a:gd name="T20" fmla="*/ 117375781 w 39"/>
                  <a:gd name="T21" fmla="*/ 137878519 h 144"/>
                  <a:gd name="T22" fmla="*/ 162519679 w 39"/>
                  <a:gd name="T23" fmla="*/ 130985340 h 144"/>
                  <a:gd name="T24" fmla="*/ 117375781 w 39"/>
                  <a:gd name="T25" fmla="*/ 137878519 h 144"/>
                  <a:gd name="T26" fmla="*/ 130918728 w 39"/>
                  <a:gd name="T27" fmla="*/ 140833872 h 144"/>
                  <a:gd name="T28" fmla="*/ 153489631 w 39"/>
                  <a:gd name="T29" fmla="*/ 141818328 h 144"/>
                  <a:gd name="T30" fmla="*/ 167034703 w 39"/>
                  <a:gd name="T31" fmla="*/ 138863967 h 144"/>
                  <a:gd name="T32" fmla="*/ 176062626 w 39"/>
                  <a:gd name="T33" fmla="*/ 134924158 h 144"/>
                  <a:gd name="T34" fmla="*/ 130918728 w 39"/>
                  <a:gd name="T35" fmla="*/ 14083387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9"/>
                  <a:gd name="T55" fmla="*/ 0 h 144"/>
                  <a:gd name="T56" fmla="*/ 39 w 39"/>
                  <a:gd name="T57" fmla="*/ 144 h 1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9" h="144">
                    <a:moveTo>
                      <a:pt x="29" y="143"/>
                    </a:moveTo>
                    <a:lnTo>
                      <a:pt x="39" y="137"/>
                    </a:lnTo>
                    <a:lnTo>
                      <a:pt x="28" y="105"/>
                    </a:lnTo>
                    <a:lnTo>
                      <a:pt x="17" y="70"/>
                    </a:lnTo>
                    <a:lnTo>
                      <a:pt x="12" y="34"/>
                    </a:lnTo>
                    <a:lnTo>
                      <a:pt x="18" y="3"/>
                    </a:lnTo>
                    <a:lnTo>
                      <a:pt x="6" y="0"/>
                    </a:lnTo>
                    <a:lnTo>
                      <a:pt x="0" y="34"/>
                    </a:lnTo>
                    <a:lnTo>
                      <a:pt x="4" y="70"/>
                    </a:lnTo>
                    <a:lnTo>
                      <a:pt x="15" y="108"/>
                    </a:lnTo>
                    <a:lnTo>
                      <a:pt x="26" y="140"/>
                    </a:lnTo>
                    <a:lnTo>
                      <a:pt x="36" y="133"/>
                    </a:lnTo>
                    <a:lnTo>
                      <a:pt x="26" y="140"/>
                    </a:lnTo>
                    <a:lnTo>
                      <a:pt x="29" y="143"/>
                    </a:lnTo>
                    <a:lnTo>
                      <a:pt x="34" y="144"/>
                    </a:lnTo>
                    <a:lnTo>
                      <a:pt x="37" y="141"/>
                    </a:lnTo>
                    <a:lnTo>
                      <a:pt x="39" y="137"/>
                    </a:lnTo>
                    <a:lnTo>
                      <a:pt x="29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" name="Freeform 16"/>
              <p:cNvSpPr>
                <a:spLocks/>
              </p:cNvSpPr>
              <p:nvPr/>
            </p:nvSpPr>
            <p:spPr bwMode="auto">
              <a:xfrm rot="-4667867" flipH="1" flipV="1">
                <a:off x="4350663" y="4363658"/>
                <a:ext cx="951877" cy="249091"/>
              </a:xfrm>
              <a:custGeom>
                <a:avLst/>
                <a:gdLst>
                  <a:gd name="T0" fmla="*/ 2022477264 w 448"/>
                  <a:gd name="T1" fmla="*/ 226515026 h 251"/>
                  <a:gd name="T2" fmla="*/ 1986361191 w 448"/>
                  <a:gd name="T3" fmla="*/ 222575221 h 251"/>
                  <a:gd name="T4" fmla="*/ 1932189205 w 448"/>
                  <a:gd name="T5" fmla="*/ 214696604 h 251"/>
                  <a:gd name="T6" fmla="*/ 1868985015 w 448"/>
                  <a:gd name="T7" fmla="*/ 206817987 h 251"/>
                  <a:gd name="T8" fmla="*/ 1787724912 w 448"/>
                  <a:gd name="T9" fmla="*/ 195985012 h 251"/>
                  <a:gd name="T10" fmla="*/ 1697436854 w 448"/>
                  <a:gd name="T11" fmla="*/ 185151044 h 251"/>
                  <a:gd name="T12" fmla="*/ 1602633755 w 448"/>
                  <a:gd name="T13" fmla="*/ 174318069 h 251"/>
                  <a:gd name="T14" fmla="*/ 1498800575 w 448"/>
                  <a:gd name="T15" fmla="*/ 161515192 h 251"/>
                  <a:gd name="T16" fmla="*/ 1385939440 w 448"/>
                  <a:gd name="T17" fmla="*/ 147726867 h 251"/>
                  <a:gd name="T18" fmla="*/ 1304679337 w 448"/>
                  <a:gd name="T19" fmla="*/ 138863795 h 251"/>
                  <a:gd name="T20" fmla="*/ 1218904194 w 448"/>
                  <a:gd name="T21" fmla="*/ 129015244 h 251"/>
                  <a:gd name="T22" fmla="*/ 1137644092 w 448"/>
                  <a:gd name="T23" fmla="*/ 118181277 h 251"/>
                  <a:gd name="T24" fmla="*/ 1051868683 w 448"/>
                  <a:gd name="T25" fmla="*/ 107348302 h 251"/>
                  <a:gd name="T26" fmla="*/ 966093540 w 448"/>
                  <a:gd name="T27" fmla="*/ 98484237 h 251"/>
                  <a:gd name="T28" fmla="*/ 880318397 w 448"/>
                  <a:gd name="T29" fmla="*/ 87651262 h 251"/>
                  <a:gd name="T30" fmla="*/ 794545379 w 448"/>
                  <a:gd name="T31" fmla="*/ 77802742 h 251"/>
                  <a:gd name="T32" fmla="*/ 708770236 w 448"/>
                  <a:gd name="T33" fmla="*/ 68939670 h 251"/>
                  <a:gd name="T34" fmla="*/ 618480053 w 448"/>
                  <a:gd name="T35" fmla="*/ 58105687 h 251"/>
                  <a:gd name="T36" fmla="*/ 523676821 w 448"/>
                  <a:gd name="T37" fmla="*/ 47272712 h 251"/>
                  <a:gd name="T38" fmla="*/ 437901679 w 448"/>
                  <a:gd name="T39" fmla="*/ 37424192 h 251"/>
                  <a:gd name="T40" fmla="*/ 356641576 w 448"/>
                  <a:gd name="T41" fmla="*/ 28560120 h 251"/>
                  <a:gd name="T42" fmla="*/ 270868491 w 448"/>
                  <a:gd name="T43" fmla="*/ 20681502 h 251"/>
                  <a:gd name="T44" fmla="*/ 198636345 w 448"/>
                  <a:gd name="T45" fmla="*/ 12802881 h 251"/>
                  <a:gd name="T46" fmla="*/ 121891249 w 448"/>
                  <a:gd name="T47" fmla="*/ 6894164 h 251"/>
                  <a:gd name="T48" fmla="*/ 54174127 w 448"/>
                  <a:gd name="T49" fmla="*/ 0 h 251"/>
                  <a:gd name="T50" fmla="*/ 0 w 448"/>
                  <a:gd name="T51" fmla="*/ 18711600 h 251"/>
                  <a:gd name="T52" fmla="*/ 63202083 w 448"/>
                  <a:gd name="T53" fmla="*/ 28560120 h 251"/>
                  <a:gd name="T54" fmla="*/ 135434246 w 448"/>
                  <a:gd name="T55" fmla="*/ 39394095 h 251"/>
                  <a:gd name="T56" fmla="*/ 221209422 w 448"/>
                  <a:gd name="T57" fmla="*/ 51212517 h 251"/>
                  <a:gd name="T58" fmla="*/ 320527627 w 448"/>
                  <a:gd name="T59" fmla="*/ 62045492 h 251"/>
                  <a:gd name="T60" fmla="*/ 419843642 w 448"/>
                  <a:gd name="T61" fmla="*/ 76818287 h 251"/>
                  <a:gd name="T62" fmla="*/ 532706902 w 448"/>
                  <a:gd name="T63" fmla="*/ 88636710 h 251"/>
                  <a:gd name="T64" fmla="*/ 645568170 w 448"/>
                  <a:gd name="T65" fmla="*/ 102424042 h 251"/>
                  <a:gd name="T66" fmla="*/ 758429306 w 448"/>
                  <a:gd name="T67" fmla="*/ 117196822 h 251"/>
                  <a:gd name="T68" fmla="*/ 803573335 w 448"/>
                  <a:gd name="T69" fmla="*/ 121136627 h 251"/>
                  <a:gd name="T70" fmla="*/ 853232405 w 448"/>
                  <a:gd name="T71" fmla="*/ 128029797 h 251"/>
                  <a:gd name="T72" fmla="*/ 893863518 w 448"/>
                  <a:gd name="T73" fmla="*/ 131969633 h 251"/>
                  <a:gd name="T74" fmla="*/ 939007548 w 448"/>
                  <a:gd name="T75" fmla="*/ 138863795 h 251"/>
                  <a:gd name="T76" fmla="*/ 988666617 w 448"/>
                  <a:gd name="T77" fmla="*/ 142802607 h 251"/>
                  <a:gd name="T78" fmla="*/ 1029295606 w 448"/>
                  <a:gd name="T79" fmla="*/ 149696770 h 251"/>
                  <a:gd name="T80" fmla="*/ 1069926720 w 448"/>
                  <a:gd name="T81" fmla="*/ 153636575 h 251"/>
                  <a:gd name="T82" fmla="*/ 1115071015 w 448"/>
                  <a:gd name="T83" fmla="*/ 158560835 h 251"/>
                  <a:gd name="T84" fmla="*/ 1264048224 w 448"/>
                  <a:gd name="T85" fmla="*/ 175302525 h 251"/>
                  <a:gd name="T86" fmla="*/ 1413025432 w 448"/>
                  <a:gd name="T87" fmla="*/ 191060752 h 251"/>
                  <a:gd name="T88" fmla="*/ 1548459645 w 448"/>
                  <a:gd name="T89" fmla="*/ 204848084 h 251"/>
                  <a:gd name="T90" fmla="*/ 1670348736 w 448"/>
                  <a:gd name="T91" fmla="*/ 217650961 h 251"/>
                  <a:gd name="T92" fmla="*/ 1783211997 w 448"/>
                  <a:gd name="T93" fmla="*/ 228484929 h 251"/>
                  <a:gd name="T94" fmla="*/ 1873500055 w 448"/>
                  <a:gd name="T95" fmla="*/ 237348001 h 251"/>
                  <a:gd name="T96" fmla="*/ 1945732202 w 448"/>
                  <a:gd name="T97" fmla="*/ 244242163 h 251"/>
                  <a:gd name="T98" fmla="*/ 1986361191 w 448"/>
                  <a:gd name="T99" fmla="*/ 247196521 h 251"/>
                  <a:gd name="T100" fmla="*/ 2022477264 w 448"/>
                  <a:gd name="T101" fmla="*/ 226515026 h 25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48"/>
                  <a:gd name="T154" fmla="*/ 0 h 251"/>
                  <a:gd name="T155" fmla="*/ 448 w 448"/>
                  <a:gd name="T156" fmla="*/ 251 h 25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48" h="251">
                    <a:moveTo>
                      <a:pt x="448" y="230"/>
                    </a:moveTo>
                    <a:lnTo>
                      <a:pt x="440" y="226"/>
                    </a:lnTo>
                    <a:lnTo>
                      <a:pt x="428" y="218"/>
                    </a:lnTo>
                    <a:lnTo>
                      <a:pt x="414" y="210"/>
                    </a:lnTo>
                    <a:lnTo>
                      <a:pt x="396" y="199"/>
                    </a:lnTo>
                    <a:lnTo>
                      <a:pt x="376" y="188"/>
                    </a:lnTo>
                    <a:lnTo>
                      <a:pt x="355" y="177"/>
                    </a:lnTo>
                    <a:lnTo>
                      <a:pt x="332" y="164"/>
                    </a:lnTo>
                    <a:lnTo>
                      <a:pt x="307" y="150"/>
                    </a:lnTo>
                    <a:lnTo>
                      <a:pt x="289" y="141"/>
                    </a:lnTo>
                    <a:lnTo>
                      <a:pt x="270" y="131"/>
                    </a:lnTo>
                    <a:lnTo>
                      <a:pt x="252" y="120"/>
                    </a:lnTo>
                    <a:lnTo>
                      <a:pt x="233" y="109"/>
                    </a:lnTo>
                    <a:lnTo>
                      <a:pt x="214" y="100"/>
                    </a:lnTo>
                    <a:lnTo>
                      <a:pt x="195" y="89"/>
                    </a:lnTo>
                    <a:lnTo>
                      <a:pt x="176" y="79"/>
                    </a:lnTo>
                    <a:lnTo>
                      <a:pt x="157" y="70"/>
                    </a:lnTo>
                    <a:lnTo>
                      <a:pt x="137" y="59"/>
                    </a:lnTo>
                    <a:lnTo>
                      <a:pt x="116" y="48"/>
                    </a:lnTo>
                    <a:lnTo>
                      <a:pt x="97" y="38"/>
                    </a:lnTo>
                    <a:lnTo>
                      <a:pt x="79" y="29"/>
                    </a:lnTo>
                    <a:lnTo>
                      <a:pt x="60" y="21"/>
                    </a:lnTo>
                    <a:lnTo>
                      <a:pt x="44" y="13"/>
                    </a:lnTo>
                    <a:lnTo>
                      <a:pt x="27" y="7"/>
                    </a:lnTo>
                    <a:lnTo>
                      <a:pt x="12" y="0"/>
                    </a:lnTo>
                    <a:lnTo>
                      <a:pt x="0" y="19"/>
                    </a:lnTo>
                    <a:lnTo>
                      <a:pt x="14" y="29"/>
                    </a:lnTo>
                    <a:lnTo>
                      <a:pt x="30" y="40"/>
                    </a:lnTo>
                    <a:lnTo>
                      <a:pt x="49" y="52"/>
                    </a:lnTo>
                    <a:lnTo>
                      <a:pt x="71" y="63"/>
                    </a:lnTo>
                    <a:lnTo>
                      <a:pt x="93" y="78"/>
                    </a:lnTo>
                    <a:lnTo>
                      <a:pt x="118" y="90"/>
                    </a:lnTo>
                    <a:lnTo>
                      <a:pt x="143" y="104"/>
                    </a:lnTo>
                    <a:lnTo>
                      <a:pt x="168" y="119"/>
                    </a:lnTo>
                    <a:lnTo>
                      <a:pt x="178" y="123"/>
                    </a:lnTo>
                    <a:lnTo>
                      <a:pt x="189" y="130"/>
                    </a:lnTo>
                    <a:lnTo>
                      <a:pt x="198" y="134"/>
                    </a:lnTo>
                    <a:lnTo>
                      <a:pt x="208" y="141"/>
                    </a:lnTo>
                    <a:lnTo>
                      <a:pt x="219" y="145"/>
                    </a:lnTo>
                    <a:lnTo>
                      <a:pt x="228" y="152"/>
                    </a:lnTo>
                    <a:lnTo>
                      <a:pt x="237" y="156"/>
                    </a:lnTo>
                    <a:lnTo>
                      <a:pt x="247" y="161"/>
                    </a:lnTo>
                    <a:lnTo>
                      <a:pt x="280" y="178"/>
                    </a:lnTo>
                    <a:lnTo>
                      <a:pt x="313" y="194"/>
                    </a:lnTo>
                    <a:lnTo>
                      <a:pt x="343" y="208"/>
                    </a:lnTo>
                    <a:lnTo>
                      <a:pt x="370" y="221"/>
                    </a:lnTo>
                    <a:lnTo>
                      <a:pt x="395" y="232"/>
                    </a:lnTo>
                    <a:lnTo>
                      <a:pt x="415" y="241"/>
                    </a:lnTo>
                    <a:lnTo>
                      <a:pt x="431" y="248"/>
                    </a:lnTo>
                    <a:lnTo>
                      <a:pt x="440" y="251"/>
                    </a:lnTo>
                    <a:lnTo>
                      <a:pt x="448" y="230"/>
                    </a:lnTo>
                    <a:close/>
                  </a:path>
                </a:pathLst>
              </a:custGeom>
              <a:solidFill>
                <a:srgbClr val="7F99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" name="Freeform 17"/>
              <p:cNvSpPr>
                <a:spLocks/>
              </p:cNvSpPr>
              <p:nvPr/>
            </p:nvSpPr>
            <p:spPr bwMode="auto">
              <a:xfrm rot="-4667867" flipH="1" flipV="1">
                <a:off x="4535585" y="4744640"/>
                <a:ext cx="320833" cy="89315"/>
              </a:xfrm>
              <a:custGeom>
                <a:avLst/>
                <a:gdLst>
                  <a:gd name="T0" fmla="*/ 13542976 w 151"/>
                  <a:gd name="T1" fmla="*/ 9848468 h 90"/>
                  <a:gd name="T2" fmla="*/ 13542976 w 151"/>
                  <a:gd name="T3" fmla="*/ 9848468 h 90"/>
                  <a:gd name="T4" fmla="*/ 130918967 w 151"/>
                  <a:gd name="T5" fmla="*/ 23635726 h 90"/>
                  <a:gd name="T6" fmla="*/ 234751990 w 151"/>
                  <a:gd name="T7" fmla="*/ 36438538 h 90"/>
                  <a:gd name="T8" fmla="*/ 329554983 w 151"/>
                  <a:gd name="T9" fmla="*/ 47272444 h 90"/>
                  <a:gd name="T10" fmla="*/ 419842877 w 151"/>
                  <a:gd name="T11" fmla="*/ 58105358 h 90"/>
                  <a:gd name="T12" fmla="*/ 496587799 w 151"/>
                  <a:gd name="T13" fmla="*/ 68938287 h 90"/>
                  <a:gd name="T14" fmla="*/ 564304915 w 151"/>
                  <a:gd name="T15" fmla="*/ 76816859 h 90"/>
                  <a:gd name="T16" fmla="*/ 618478926 w 151"/>
                  <a:gd name="T17" fmla="*/ 83710983 h 90"/>
                  <a:gd name="T18" fmla="*/ 654594933 w 151"/>
                  <a:gd name="T19" fmla="*/ 88635215 h 90"/>
                  <a:gd name="T20" fmla="*/ 681680877 w 151"/>
                  <a:gd name="T21" fmla="*/ 79772192 h 90"/>
                  <a:gd name="T22" fmla="*/ 645564869 w 151"/>
                  <a:gd name="T23" fmla="*/ 74847960 h 90"/>
                  <a:gd name="T24" fmla="*/ 591392983 w 151"/>
                  <a:gd name="T25" fmla="*/ 66968395 h 90"/>
                  <a:gd name="T26" fmla="*/ 528188775 w 151"/>
                  <a:gd name="T27" fmla="*/ 59089807 h 90"/>
                  <a:gd name="T28" fmla="*/ 446928820 w 151"/>
                  <a:gd name="T29" fmla="*/ 48256894 h 90"/>
                  <a:gd name="T30" fmla="*/ 356640926 w 151"/>
                  <a:gd name="T31" fmla="*/ 37423980 h 90"/>
                  <a:gd name="T32" fmla="*/ 266352966 w 151"/>
                  <a:gd name="T33" fmla="*/ 26590067 h 90"/>
                  <a:gd name="T34" fmla="*/ 158004943 w 151"/>
                  <a:gd name="T35" fmla="*/ 14772700 h 90"/>
                  <a:gd name="T36" fmla="*/ 45143964 w 151"/>
                  <a:gd name="T37" fmla="*/ 0 h 90"/>
                  <a:gd name="T38" fmla="*/ 45143964 w 151"/>
                  <a:gd name="T39" fmla="*/ 0 h 90"/>
                  <a:gd name="T40" fmla="*/ 45143964 w 151"/>
                  <a:gd name="T41" fmla="*/ 0 h 90"/>
                  <a:gd name="T42" fmla="*/ 22573044 w 151"/>
                  <a:gd name="T43" fmla="*/ 0 h 90"/>
                  <a:gd name="T44" fmla="*/ 9027944 w 151"/>
                  <a:gd name="T45" fmla="*/ 1969892 h 90"/>
                  <a:gd name="T46" fmla="*/ 0 w 151"/>
                  <a:gd name="T47" fmla="*/ 6894125 h 90"/>
                  <a:gd name="T48" fmla="*/ 13542976 w 151"/>
                  <a:gd name="T49" fmla="*/ 9848468 h 9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1"/>
                  <a:gd name="T76" fmla="*/ 0 h 90"/>
                  <a:gd name="T77" fmla="*/ 151 w 151"/>
                  <a:gd name="T78" fmla="*/ 90 h 9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1" h="90">
                    <a:moveTo>
                      <a:pt x="3" y="10"/>
                    </a:moveTo>
                    <a:lnTo>
                      <a:pt x="3" y="10"/>
                    </a:lnTo>
                    <a:lnTo>
                      <a:pt x="29" y="24"/>
                    </a:lnTo>
                    <a:lnTo>
                      <a:pt x="52" y="37"/>
                    </a:lnTo>
                    <a:lnTo>
                      <a:pt x="73" y="48"/>
                    </a:lnTo>
                    <a:lnTo>
                      <a:pt x="93" y="59"/>
                    </a:lnTo>
                    <a:lnTo>
                      <a:pt x="110" y="70"/>
                    </a:lnTo>
                    <a:lnTo>
                      <a:pt x="125" y="78"/>
                    </a:lnTo>
                    <a:lnTo>
                      <a:pt x="137" y="85"/>
                    </a:lnTo>
                    <a:lnTo>
                      <a:pt x="145" y="90"/>
                    </a:lnTo>
                    <a:lnTo>
                      <a:pt x="151" y="81"/>
                    </a:lnTo>
                    <a:lnTo>
                      <a:pt x="143" y="76"/>
                    </a:lnTo>
                    <a:lnTo>
                      <a:pt x="131" y="68"/>
                    </a:lnTo>
                    <a:lnTo>
                      <a:pt x="117" y="60"/>
                    </a:lnTo>
                    <a:lnTo>
                      <a:pt x="99" y="49"/>
                    </a:lnTo>
                    <a:lnTo>
                      <a:pt x="79" y="38"/>
                    </a:lnTo>
                    <a:lnTo>
                      <a:pt x="59" y="27"/>
                    </a:lnTo>
                    <a:lnTo>
                      <a:pt x="35" y="15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" name="Freeform 18"/>
              <p:cNvSpPr>
                <a:spLocks/>
              </p:cNvSpPr>
              <p:nvPr/>
            </p:nvSpPr>
            <p:spPr bwMode="auto">
              <a:xfrm rot="-4667867" flipH="1" flipV="1">
                <a:off x="4670772" y="4459513"/>
                <a:ext cx="337831" cy="91300"/>
              </a:xfrm>
              <a:custGeom>
                <a:avLst/>
                <a:gdLst>
                  <a:gd name="T0" fmla="*/ 13542985 w 159"/>
                  <a:gd name="T1" fmla="*/ 11818388 h 92"/>
                  <a:gd name="T2" fmla="*/ 13542985 w 159"/>
                  <a:gd name="T3" fmla="*/ 12802840 h 92"/>
                  <a:gd name="T4" fmla="*/ 99318060 w 159"/>
                  <a:gd name="T5" fmla="*/ 22651332 h 92"/>
                  <a:gd name="T6" fmla="*/ 185093138 w 159"/>
                  <a:gd name="T7" fmla="*/ 29545472 h 92"/>
                  <a:gd name="T8" fmla="*/ 270866059 w 159"/>
                  <a:gd name="T9" fmla="*/ 40378420 h 92"/>
                  <a:gd name="T10" fmla="*/ 356641171 w 159"/>
                  <a:gd name="T11" fmla="*/ 50226908 h 92"/>
                  <a:gd name="T12" fmla="*/ 437901181 w 159"/>
                  <a:gd name="T13" fmla="*/ 61059847 h 92"/>
                  <a:gd name="T14" fmla="*/ 523676227 w 159"/>
                  <a:gd name="T15" fmla="*/ 71893795 h 92"/>
                  <a:gd name="T16" fmla="*/ 609451405 w 159"/>
                  <a:gd name="T17" fmla="*/ 80756839 h 92"/>
                  <a:gd name="T18" fmla="*/ 686196380 w 159"/>
                  <a:gd name="T19" fmla="*/ 90605327 h 92"/>
                  <a:gd name="T20" fmla="*/ 717797377 w 159"/>
                  <a:gd name="T21" fmla="*/ 80756839 h 92"/>
                  <a:gd name="T22" fmla="*/ 636537367 w 159"/>
                  <a:gd name="T23" fmla="*/ 71893795 h 92"/>
                  <a:gd name="T24" fmla="*/ 555277224 w 159"/>
                  <a:gd name="T25" fmla="*/ 62045292 h 92"/>
                  <a:gd name="T26" fmla="*/ 469502178 w 159"/>
                  <a:gd name="T27" fmla="*/ 51211359 h 92"/>
                  <a:gd name="T28" fmla="*/ 383727133 w 159"/>
                  <a:gd name="T29" fmla="*/ 40378420 h 92"/>
                  <a:gd name="T30" fmla="*/ 297954212 w 159"/>
                  <a:gd name="T31" fmla="*/ 31515368 h 92"/>
                  <a:gd name="T32" fmla="*/ 212179100 w 159"/>
                  <a:gd name="T33" fmla="*/ 20681436 h 92"/>
                  <a:gd name="T34" fmla="*/ 126404021 w 159"/>
                  <a:gd name="T35" fmla="*/ 9848492 h 92"/>
                  <a:gd name="T36" fmla="*/ 40631084 w 159"/>
                  <a:gd name="T37" fmla="*/ 0 h 92"/>
                  <a:gd name="T38" fmla="*/ 40631084 w 159"/>
                  <a:gd name="T39" fmla="*/ 1969897 h 92"/>
                  <a:gd name="T40" fmla="*/ 40631084 w 159"/>
                  <a:gd name="T41" fmla="*/ 0 h 92"/>
                  <a:gd name="T42" fmla="*/ 22573060 w 159"/>
                  <a:gd name="T43" fmla="*/ 0 h 92"/>
                  <a:gd name="T44" fmla="*/ 0 w 159"/>
                  <a:gd name="T45" fmla="*/ 3939793 h 92"/>
                  <a:gd name="T46" fmla="*/ 0 w 159"/>
                  <a:gd name="T47" fmla="*/ 9848492 h 92"/>
                  <a:gd name="T48" fmla="*/ 13542985 w 159"/>
                  <a:gd name="T49" fmla="*/ 12802840 h 92"/>
                  <a:gd name="T50" fmla="*/ 13542985 w 159"/>
                  <a:gd name="T51" fmla="*/ 11818388 h 9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9"/>
                  <a:gd name="T79" fmla="*/ 0 h 92"/>
                  <a:gd name="T80" fmla="*/ 159 w 159"/>
                  <a:gd name="T81" fmla="*/ 92 h 9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9" h="92">
                    <a:moveTo>
                      <a:pt x="3" y="12"/>
                    </a:moveTo>
                    <a:lnTo>
                      <a:pt x="3" y="13"/>
                    </a:lnTo>
                    <a:lnTo>
                      <a:pt x="22" y="23"/>
                    </a:lnTo>
                    <a:lnTo>
                      <a:pt x="41" y="30"/>
                    </a:lnTo>
                    <a:lnTo>
                      <a:pt x="60" y="41"/>
                    </a:lnTo>
                    <a:lnTo>
                      <a:pt x="79" y="51"/>
                    </a:lnTo>
                    <a:lnTo>
                      <a:pt x="97" y="62"/>
                    </a:lnTo>
                    <a:lnTo>
                      <a:pt x="116" y="73"/>
                    </a:lnTo>
                    <a:lnTo>
                      <a:pt x="135" y="82"/>
                    </a:lnTo>
                    <a:lnTo>
                      <a:pt x="152" y="92"/>
                    </a:lnTo>
                    <a:lnTo>
                      <a:pt x="159" y="82"/>
                    </a:lnTo>
                    <a:lnTo>
                      <a:pt x="141" y="73"/>
                    </a:lnTo>
                    <a:lnTo>
                      <a:pt x="123" y="63"/>
                    </a:lnTo>
                    <a:lnTo>
                      <a:pt x="104" y="52"/>
                    </a:lnTo>
                    <a:lnTo>
                      <a:pt x="85" y="41"/>
                    </a:lnTo>
                    <a:lnTo>
                      <a:pt x="66" y="32"/>
                    </a:lnTo>
                    <a:lnTo>
                      <a:pt x="47" y="21"/>
                    </a:lnTo>
                    <a:lnTo>
                      <a:pt x="28" y="1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3" y="13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6" name="Freeform 19"/>
              <p:cNvSpPr>
                <a:spLocks/>
              </p:cNvSpPr>
              <p:nvPr/>
            </p:nvSpPr>
            <p:spPr bwMode="auto">
              <a:xfrm rot="-4667867" flipH="1" flipV="1">
                <a:off x="4814587" y="4174281"/>
                <a:ext cx="327208" cy="80384"/>
              </a:xfrm>
              <a:custGeom>
                <a:avLst/>
                <a:gdLst>
                  <a:gd name="T0" fmla="*/ 49659123 w 154"/>
                  <a:gd name="T1" fmla="*/ 9848529 h 81"/>
                  <a:gd name="T2" fmla="*/ 22573102 w 154"/>
                  <a:gd name="T3" fmla="*/ 12802888 h 81"/>
                  <a:gd name="T4" fmla="*/ 85775239 w 154"/>
                  <a:gd name="T5" fmla="*/ 18712602 h 81"/>
                  <a:gd name="T6" fmla="*/ 162520391 w 154"/>
                  <a:gd name="T7" fmla="*/ 24621320 h 81"/>
                  <a:gd name="T8" fmla="*/ 234752591 w 154"/>
                  <a:gd name="T9" fmla="*/ 32499941 h 81"/>
                  <a:gd name="T10" fmla="*/ 320527863 w 154"/>
                  <a:gd name="T11" fmla="*/ 40378571 h 81"/>
                  <a:gd name="T12" fmla="*/ 397272982 w 154"/>
                  <a:gd name="T13" fmla="*/ 50227095 h 81"/>
                  <a:gd name="T14" fmla="*/ 483048188 w 154"/>
                  <a:gd name="T15" fmla="*/ 57121261 h 81"/>
                  <a:gd name="T16" fmla="*/ 577851489 w 154"/>
                  <a:gd name="T17" fmla="*/ 67954257 h 81"/>
                  <a:gd name="T18" fmla="*/ 668141739 w 154"/>
                  <a:gd name="T19" fmla="*/ 79772686 h 81"/>
                  <a:gd name="T20" fmla="*/ 695227752 w 154"/>
                  <a:gd name="T21" fmla="*/ 69924161 h 81"/>
                  <a:gd name="T22" fmla="*/ 604937502 w 154"/>
                  <a:gd name="T23" fmla="*/ 59091165 h 81"/>
                  <a:gd name="T24" fmla="*/ 510134200 w 154"/>
                  <a:gd name="T25" fmla="*/ 48257192 h 81"/>
                  <a:gd name="T26" fmla="*/ 428874038 w 154"/>
                  <a:gd name="T27" fmla="*/ 37424212 h 81"/>
                  <a:gd name="T28" fmla="*/ 334070869 w 154"/>
                  <a:gd name="T29" fmla="*/ 28560134 h 81"/>
                  <a:gd name="T30" fmla="*/ 248295597 w 154"/>
                  <a:gd name="T31" fmla="*/ 20681513 h 81"/>
                  <a:gd name="T32" fmla="*/ 180578441 w 154"/>
                  <a:gd name="T33" fmla="*/ 12802888 h 81"/>
                  <a:gd name="T34" fmla="*/ 99318245 w 154"/>
                  <a:gd name="T35" fmla="*/ 5908720 h 81"/>
                  <a:gd name="T36" fmla="*/ 36116116 w 154"/>
                  <a:gd name="T37" fmla="*/ 0 h 81"/>
                  <a:gd name="T38" fmla="*/ 9027967 w 154"/>
                  <a:gd name="T39" fmla="*/ 2954360 h 81"/>
                  <a:gd name="T40" fmla="*/ 36116116 w 154"/>
                  <a:gd name="T41" fmla="*/ 0 h 81"/>
                  <a:gd name="T42" fmla="*/ 13543010 w 154"/>
                  <a:gd name="T43" fmla="*/ 1969904 h 81"/>
                  <a:gd name="T44" fmla="*/ 0 w 154"/>
                  <a:gd name="T45" fmla="*/ 4924264 h 81"/>
                  <a:gd name="T46" fmla="*/ 9027967 w 154"/>
                  <a:gd name="T47" fmla="*/ 9848529 h 81"/>
                  <a:gd name="T48" fmla="*/ 22573102 w 154"/>
                  <a:gd name="T49" fmla="*/ 12802888 h 81"/>
                  <a:gd name="T50" fmla="*/ 49659123 w 154"/>
                  <a:gd name="T51" fmla="*/ 9848529 h 8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4"/>
                  <a:gd name="T79" fmla="*/ 0 h 81"/>
                  <a:gd name="T80" fmla="*/ 154 w 154"/>
                  <a:gd name="T81" fmla="*/ 81 h 8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4" h="81">
                    <a:moveTo>
                      <a:pt x="11" y="10"/>
                    </a:moveTo>
                    <a:lnTo>
                      <a:pt x="5" y="13"/>
                    </a:lnTo>
                    <a:lnTo>
                      <a:pt x="19" y="19"/>
                    </a:lnTo>
                    <a:lnTo>
                      <a:pt x="36" y="25"/>
                    </a:lnTo>
                    <a:lnTo>
                      <a:pt x="52" y="33"/>
                    </a:lnTo>
                    <a:lnTo>
                      <a:pt x="71" y="41"/>
                    </a:lnTo>
                    <a:lnTo>
                      <a:pt x="88" y="51"/>
                    </a:lnTo>
                    <a:lnTo>
                      <a:pt x="107" y="58"/>
                    </a:lnTo>
                    <a:lnTo>
                      <a:pt x="128" y="69"/>
                    </a:lnTo>
                    <a:lnTo>
                      <a:pt x="148" y="81"/>
                    </a:lnTo>
                    <a:lnTo>
                      <a:pt x="154" y="71"/>
                    </a:lnTo>
                    <a:lnTo>
                      <a:pt x="134" y="60"/>
                    </a:lnTo>
                    <a:lnTo>
                      <a:pt x="113" y="49"/>
                    </a:lnTo>
                    <a:lnTo>
                      <a:pt x="95" y="38"/>
                    </a:lnTo>
                    <a:lnTo>
                      <a:pt x="74" y="29"/>
                    </a:lnTo>
                    <a:lnTo>
                      <a:pt x="55" y="21"/>
                    </a:lnTo>
                    <a:lnTo>
                      <a:pt x="40" y="13"/>
                    </a:lnTo>
                    <a:lnTo>
                      <a:pt x="22" y="6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2" y="10"/>
                    </a:lnTo>
                    <a:lnTo>
                      <a:pt x="5" y="13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-4667867" flipH="1" flipV="1">
                <a:off x="5011708" y="4045000"/>
                <a:ext cx="46744" cy="28779"/>
              </a:xfrm>
              <a:custGeom>
                <a:avLst/>
                <a:gdLst>
                  <a:gd name="T0" fmla="*/ 36116118 w 22"/>
                  <a:gd name="T1" fmla="*/ 17726875 h 29"/>
                  <a:gd name="T2" fmla="*/ 45144081 w 22"/>
                  <a:gd name="T3" fmla="*/ 25605372 h 29"/>
                  <a:gd name="T4" fmla="*/ 99318250 w 22"/>
                  <a:gd name="T5" fmla="*/ 6894059 h 29"/>
                  <a:gd name="T6" fmla="*/ 58687088 w 22"/>
                  <a:gd name="T7" fmla="*/ 0 h 29"/>
                  <a:gd name="T8" fmla="*/ 0 w 22"/>
                  <a:gd name="T9" fmla="*/ 18711315 h 29"/>
                  <a:gd name="T10" fmla="*/ 9027967 w 22"/>
                  <a:gd name="T11" fmla="*/ 26589812 h 29"/>
                  <a:gd name="T12" fmla="*/ 0 w 22"/>
                  <a:gd name="T13" fmla="*/ 18711315 h 29"/>
                  <a:gd name="T14" fmla="*/ 0 w 22"/>
                  <a:gd name="T15" fmla="*/ 23635500 h 29"/>
                  <a:gd name="T16" fmla="*/ 13543011 w 22"/>
                  <a:gd name="T17" fmla="*/ 26589812 h 29"/>
                  <a:gd name="T18" fmla="*/ 27086022 w 22"/>
                  <a:gd name="T19" fmla="*/ 28559684 h 29"/>
                  <a:gd name="T20" fmla="*/ 45144081 w 22"/>
                  <a:gd name="T21" fmla="*/ 25605372 h 29"/>
                  <a:gd name="T22" fmla="*/ 36116118 w 22"/>
                  <a:gd name="T23" fmla="*/ 17726875 h 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29"/>
                  <a:gd name="T38" fmla="*/ 22 w 22"/>
                  <a:gd name="T39" fmla="*/ 29 h 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29">
                    <a:moveTo>
                      <a:pt x="8" y="18"/>
                    </a:moveTo>
                    <a:lnTo>
                      <a:pt x="10" y="26"/>
                    </a:lnTo>
                    <a:lnTo>
                      <a:pt x="22" y="7"/>
                    </a:lnTo>
                    <a:lnTo>
                      <a:pt x="13" y="0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3" y="27"/>
                    </a:lnTo>
                    <a:lnTo>
                      <a:pt x="6" y="29"/>
                    </a:lnTo>
                    <a:lnTo>
                      <a:pt x="10" y="26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8" name="Freeform 21"/>
              <p:cNvSpPr>
                <a:spLocks/>
              </p:cNvSpPr>
              <p:nvPr/>
            </p:nvSpPr>
            <p:spPr bwMode="auto">
              <a:xfrm rot="-4667867" flipH="1" flipV="1">
                <a:off x="4755566" y="4158839"/>
                <a:ext cx="376076" cy="107178"/>
              </a:xfrm>
              <a:custGeom>
                <a:avLst/>
                <a:gdLst>
                  <a:gd name="T0" fmla="*/ 785514398 w 177"/>
                  <a:gd name="T1" fmla="*/ 97499235 h 108"/>
                  <a:gd name="T2" fmla="*/ 785514398 w 177"/>
                  <a:gd name="T3" fmla="*/ 97499235 h 108"/>
                  <a:gd name="T4" fmla="*/ 672653392 w 177"/>
                  <a:gd name="T5" fmla="*/ 83710987 h 108"/>
                  <a:gd name="T6" fmla="*/ 559792386 w 177"/>
                  <a:gd name="T7" fmla="*/ 69923732 h 108"/>
                  <a:gd name="T8" fmla="*/ 446931247 w 177"/>
                  <a:gd name="T9" fmla="*/ 57120911 h 108"/>
                  <a:gd name="T10" fmla="*/ 347613221 w 177"/>
                  <a:gd name="T11" fmla="*/ 43332664 h 108"/>
                  <a:gd name="T12" fmla="*/ 248295130 w 177"/>
                  <a:gd name="T13" fmla="*/ 32499742 h 108"/>
                  <a:gd name="T14" fmla="*/ 162520085 w 177"/>
                  <a:gd name="T15" fmla="*/ 19696937 h 108"/>
                  <a:gd name="T16" fmla="*/ 90287988 w 177"/>
                  <a:gd name="T17" fmla="*/ 8864019 h 108"/>
                  <a:gd name="T18" fmla="*/ 27085970 w 177"/>
                  <a:gd name="T19" fmla="*/ 0 h 108"/>
                  <a:gd name="T20" fmla="*/ 0 w 177"/>
                  <a:gd name="T21" fmla="*/ 8864019 h 108"/>
                  <a:gd name="T22" fmla="*/ 63202010 w 177"/>
                  <a:gd name="T23" fmla="*/ 18711495 h 108"/>
                  <a:gd name="T24" fmla="*/ 135434090 w 177"/>
                  <a:gd name="T25" fmla="*/ 29545401 h 108"/>
                  <a:gd name="T26" fmla="*/ 221207043 w 177"/>
                  <a:gd name="T27" fmla="*/ 41362773 h 108"/>
                  <a:gd name="T28" fmla="*/ 320525135 w 177"/>
                  <a:gd name="T29" fmla="*/ 52196679 h 108"/>
                  <a:gd name="T30" fmla="*/ 419843160 w 177"/>
                  <a:gd name="T31" fmla="*/ 65983950 h 108"/>
                  <a:gd name="T32" fmla="*/ 532704167 w 177"/>
                  <a:gd name="T33" fmla="*/ 78786755 h 108"/>
                  <a:gd name="T34" fmla="*/ 645565305 w 177"/>
                  <a:gd name="T35" fmla="*/ 92575002 h 108"/>
                  <a:gd name="T36" fmla="*/ 758426312 w 177"/>
                  <a:gd name="T37" fmla="*/ 106362257 h 108"/>
                  <a:gd name="T38" fmla="*/ 758426312 w 177"/>
                  <a:gd name="T39" fmla="*/ 106362257 h 108"/>
                  <a:gd name="T40" fmla="*/ 758426312 w 177"/>
                  <a:gd name="T41" fmla="*/ 106362257 h 108"/>
                  <a:gd name="T42" fmla="*/ 780999363 w 177"/>
                  <a:gd name="T43" fmla="*/ 106362257 h 108"/>
                  <a:gd name="T44" fmla="*/ 794542343 w 177"/>
                  <a:gd name="T45" fmla="*/ 103407916 h 108"/>
                  <a:gd name="T46" fmla="*/ 799057379 w 177"/>
                  <a:gd name="T47" fmla="*/ 100453576 h 108"/>
                  <a:gd name="T48" fmla="*/ 785514398 w 177"/>
                  <a:gd name="T49" fmla="*/ 97499235 h 10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7"/>
                  <a:gd name="T76" fmla="*/ 0 h 108"/>
                  <a:gd name="T77" fmla="*/ 177 w 177"/>
                  <a:gd name="T78" fmla="*/ 108 h 10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7" h="108">
                    <a:moveTo>
                      <a:pt x="174" y="99"/>
                    </a:moveTo>
                    <a:lnTo>
                      <a:pt x="174" y="99"/>
                    </a:lnTo>
                    <a:lnTo>
                      <a:pt x="149" y="85"/>
                    </a:lnTo>
                    <a:lnTo>
                      <a:pt x="124" y="71"/>
                    </a:lnTo>
                    <a:lnTo>
                      <a:pt x="99" y="58"/>
                    </a:lnTo>
                    <a:lnTo>
                      <a:pt x="77" y="44"/>
                    </a:lnTo>
                    <a:lnTo>
                      <a:pt x="55" y="33"/>
                    </a:lnTo>
                    <a:lnTo>
                      <a:pt x="36" y="20"/>
                    </a:lnTo>
                    <a:lnTo>
                      <a:pt x="20" y="9"/>
                    </a:lnTo>
                    <a:lnTo>
                      <a:pt x="6" y="0"/>
                    </a:lnTo>
                    <a:lnTo>
                      <a:pt x="0" y="9"/>
                    </a:lnTo>
                    <a:lnTo>
                      <a:pt x="14" y="19"/>
                    </a:lnTo>
                    <a:lnTo>
                      <a:pt x="30" y="30"/>
                    </a:lnTo>
                    <a:lnTo>
                      <a:pt x="49" y="42"/>
                    </a:lnTo>
                    <a:lnTo>
                      <a:pt x="71" y="53"/>
                    </a:lnTo>
                    <a:lnTo>
                      <a:pt x="93" y="67"/>
                    </a:lnTo>
                    <a:lnTo>
                      <a:pt x="118" y="80"/>
                    </a:lnTo>
                    <a:lnTo>
                      <a:pt x="143" y="94"/>
                    </a:lnTo>
                    <a:lnTo>
                      <a:pt x="168" y="108"/>
                    </a:lnTo>
                    <a:lnTo>
                      <a:pt x="173" y="108"/>
                    </a:lnTo>
                    <a:lnTo>
                      <a:pt x="176" y="105"/>
                    </a:lnTo>
                    <a:lnTo>
                      <a:pt x="177" y="102"/>
                    </a:lnTo>
                    <a:lnTo>
                      <a:pt x="174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9" name="Freeform 22"/>
              <p:cNvSpPr>
                <a:spLocks/>
              </p:cNvSpPr>
              <p:nvPr/>
            </p:nvSpPr>
            <p:spPr bwMode="auto">
              <a:xfrm rot="-4667867" flipH="1" flipV="1">
                <a:off x="4725301" y="4427608"/>
                <a:ext cx="186976" cy="52597"/>
              </a:xfrm>
              <a:custGeom>
                <a:avLst/>
                <a:gdLst>
                  <a:gd name="T0" fmla="*/ 383729995 w 88"/>
                  <a:gd name="T1" fmla="*/ 40378622 h 53"/>
                  <a:gd name="T2" fmla="*/ 383729995 w 88"/>
                  <a:gd name="T3" fmla="*/ 40378622 h 53"/>
                  <a:gd name="T4" fmla="*/ 343098849 w 88"/>
                  <a:gd name="T5" fmla="*/ 35454353 h 53"/>
                  <a:gd name="T6" fmla="*/ 297954784 w 88"/>
                  <a:gd name="T7" fmla="*/ 32499982 h 53"/>
                  <a:gd name="T8" fmla="*/ 257323572 w 88"/>
                  <a:gd name="T9" fmla="*/ 26591257 h 53"/>
                  <a:gd name="T10" fmla="*/ 207664464 w 88"/>
                  <a:gd name="T11" fmla="*/ 21666988 h 53"/>
                  <a:gd name="T12" fmla="*/ 162520399 w 88"/>
                  <a:gd name="T13" fmla="*/ 15757267 h 53"/>
                  <a:gd name="T14" fmla="*/ 121891345 w 88"/>
                  <a:gd name="T15" fmla="*/ 10832998 h 53"/>
                  <a:gd name="T16" fmla="*/ 72232237 w 88"/>
                  <a:gd name="T17" fmla="*/ 4924271 h 53"/>
                  <a:gd name="T18" fmla="*/ 27086022 w 88"/>
                  <a:gd name="T19" fmla="*/ 0 h 53"/>
                  <a:gd name="T20" fmla="*/ 0 w 88"/>
                  <a:gd name="T21" fmla="*/ 8864084 h 53"/>
                  <a:gd name="T22" fmla="*/ 40631162 w 88"/>
                  <a:gd name="T23" fmla="*/ 13788353 h 53"/>
                  <a:gd name="T24" fmla="*/ 90290287 w 88"/>
                  <a:gd name="T25" fmla="*/ 19697082 h 53"/>
                  <a:gd name="T26" fmla="*/ 135434352 w 88"/>
                  <a:gd name="T27" fmla="*/ 24621351 h 53"/>
                  <a:gd name="T28" fmla="*/ 176063406 w 88"/>
                  <a:gd name="T29" fmla="*/ 30530076 h 53"/>
                  <a:gd name="T30" fmla="*/ 225722515 w 88"/>
                  <a:gd name="T31" fmla="*/ 35454353 h 53"/>
                  <a:gd name="T32" fmla="*/ 270868704 w 88"/>
                  <a:gd name="T33" fmla="*/ 41364071 h 53"/>
                  <a:gd name="T34" fmla="*/ 311497791 w 88"/>
                  <a:gd name="T35" fmla="*/ 48257253 h 53"/>
                  <a:gd name="T36" fmla="*/ 356641856 w 88"/>
                  <a:gd name="T37" fmla="*/ 52197065 h 53"/>
                  <a:gd name="T38" fmla="*/ 356641856 w 88"/>
                  <a:gd name="T39" fmla="*/ 52197065 h 53"/>
                  <a:gd name="T40" fmla="*/ 356641856 w 88"/>
                  <a:gd name="T41" fmla="*/ 52197065 h 53"/>
                  <a:gd name="T42" fmla="*/ 374699907 w 88"/>
                  <a:gd name="T43" fmla="*/ 52197065 h 53"/>
                  <a:gd name="T44" fmla="*/ 397273002 w 88"/>
                  <a:gd name="T45" fmla="*/ 48257253 h 53"/>
                  <a:gd name="T46" fmla="*/ 397273002 w 88"/>
                  <a:gd name="T47" fmla="*/ 43332984 h 53"/>
                  <a:gd name="T48" fmla="*/ 383729995 w 88"/>
                  <a:gd name="T49" fmla="*/ 40378622 h 5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53"/>
                  <a:gd name="T77" fmla="*/ 88 w 88"/>
                  <a:gd name="T78" fmla="*/ 53 h 5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53">
                    <a:moveTo>
                      <a:pt x="85" y="41"/>
                    </a:moveTo>
                    <a:lnTo>
                      <a:pt x="85" y="41"/>
                    </a:lnTo>
                    <a:lnTo>
                      <a:pt x="76" y="36"/>
                    </a:lnTo>
                    <a:lnTo>
                      <a:pt x="66" y="33"/>
                    </a:lnTo>
                    <a:lnTo>
                      <a:pt x="57" y="27"/>
                    </a:lnTo>
                    <a:lnTo>
                      <a:pt x="46" y="22"/>
                    </a:lnTo>
                    <a:lnTo>
                      <a:pt x="36" y="16"/>
                    </a:lnTo>
                    <a:lnTo>
                      <a:pt x="27" y="11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9"/>
                    </a:lnTo>
                    <a:lnTo>
                      <a:pt x="9" y="14"/>
                    </a:lnTo>
                    <a:lnTo>
                      <a:pt x="20" y="20"/>
                    </a:lnTo>
                    <a:lnTo>
                      <a:pt x="30" y="25"/>
                    </a:lnTo>
                    <a:lnTo>
                      <a:pt x="39" y="31"/>
                    </a:lnTo>
                    <a:lnTo>
                      <a:pt x="50" y="36"/>
                    </a:lnTo>
                    <a:lnTo>
                      <a:pt x="60" y="42"/>
                    </a:lnTo>
                    <a:lnTo>
                      <a:pt x="69" y="49"/>
                    </a:lnTo>
                    <a:lnTo>
                      <a:pt x="79" y="53"/>
                    </a:lnTo>
                    <a:lnTo>
                      <a:pt x="83" y="53"/>
                    </a:lnTo>
                    <a:lnTo>
                      <a:pt x="88" y="49"/>
                    </a:lnTo>
                    <a:lnTo>
                      <a:pt x="88" y="44"/>
                    </a:lnTo>
                    <a:lnTo>
                      <a:pt x="85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0" name="Freeform 23"/>
              <p:cNvSpPr>
                <a:spLocks/>
              </p:cNvSpPr>
              <p:nvPr/>
            </p:nvSpPr>
            <p:spPr bwMode="auto">
              <a:xfrm rot="-4667867" flipH="1" flipV="1">
                <a:off x="4478295" y="4673028"/>
                <a:ext cx="431319" cy="101224"/>
              </a:xfrm>
              <a:custGeom>
                <a:avLst/>
                <a:gdLst>
                  <a:gd name="T0" fmla="*/ 857746893 w 203"/>
                  <a:gd name="T1" fmla="*/ 92575306 h 102"/>
                  <a:gd name="T2" fmla="*/ 893860818 w 203"/>
                  <a:gd name="T3" fmla="*/ 88635510 h 102"/>
                  <a:gd name="T4" fmla="*/ 848716818 w 203"/>
                  <a:gd name="T5" fmla="*/ 84696707 h 102"/>
                  <a:gd name="T6" fmla="*/ 780999755 w 203"/>
                  <a:gd name="T7" fmla="*/ 78787013 h 102"/>
                  <a:gd name="T8" fmla="*/ 686196717 w 203"/>
                  <a:gd name="T9" fmla="*/ 69923961 h 102"/>
                  <a:gd name="T10" fmla="*/ 573335655 w 203"/>
                  <a:gd name="T11" fmla="*/ 59090996 h 102"/>
                  <a:gd name="T12" fmla="*/ 451444384 w 203"/>
                  <a:gd name="T13" fmla="*/ 46287157 h 102"/>
                  <a:gd name="T14" fmla="*/ 316012384 w 203"/>
                  <a:gd name="T15" fmla="*/ 32499849 h 102"/>
                  <a:gd name="T16" fmla="*/ 176063154 w 203"/>
                  <a:gd name="T17" fmla="*/ 16742651 h 102"/>
                  <a:gd name="T18" fmla="*/ 27085983 w 203"/>
                  <a:gd name="T19" fmla="*/ 0 h 102"/>
                  <a:gd name="T20" fmla="*/ 0 w 203"/>
                  <a:gd name="T21" fmla="*/ 11818399 h 102"/>
                  <a:gd name="T22" fmla="*/ 148977179 w 203"/>
                  <a:gd name="T23" fmla="*/ 29545498 h 102"/>
                  <a:gd name="T24" fmla="*/ 302469396 w 203"/>
                  <a:gd name="T25" fmla="*/ 44318251 h 102"/>
                  <a:gd name="T26" fmla="*/ 437901397 w 203"/>
                  <a:gd name="T27" fmla="*/ 59090996 h 102"/>
                  <a:gd name="T28" fmla="*/ 559792667 w 203"/>
                  <a:gd name="T29" fmla="*/ 70908414 h 102"/>
                  <a:gd name="T30" fmla="*/ 672653730 w 203"/>
                  <a:gd name="T31" fmla="*/ 81742356 h 102"/>
                  <a:gd name="T32" fmla="*/ 767456768 w 203"/>
                  <a:gd name="T33" fmla="*/ 91589861 h 102"/>
                  <a:gd name="T34" fmla="*/ 835173830 w 203"/>
                  <a:gd name="T35" fmla="*/ 97499554 h 102"/>
                  <a:gd name="T36" fmla="*/ 880317830 w 203"/>
                  <a:gd name="T37" fmla="*/ 100453905 h 102"/>
                  <a:gd name="T38" fmla="*/ 916433880 w 203"/>
                  <a:gd name="T39" fmla="*/ 95529656 h 102"/>
                  <a:gd name="T40" fmla="*/ 880317830 w 203"/>
                  <a:gd name="T41" fmla="*/ 100453905 h 102"/>
                  <a:gd name="T42" fmla="*/ 898375855 w 203"/>
                  <a:gd name="T43" fmla="*/ 99469452 h 102"/>
                  <a:gd name="T44" fmla="*/ 916433880 w 203"/>
                  <a:gd name="T45" fmla="*/ 95529656 h 102"/>
                  <a:gd name="T46" fmla="*/ 916433880 w 203"/>
                  <a:gd name="T47" fmla="*/ 91589861 h 102"/>
                  <a:gd name="T48" fmla="*/ 893860818 w 203"/>
                  <a:gd name="T49" fmla="*/ 88635510 h 102"/>
                  <a:gd name="T50" fmla="*/ 857746893 w 203"/>
                  <a:gd name="T51" fmla="*/ 92575306 h 1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3"/>
                  <a:gd name="T79" fmla="*/ 0 h 102"/>
                  <a:gd name="T80" fmla="*/ 203 w 203"/>
                  <a:gd name="T81" fmla="*/ 102 h 1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3" h="102">
                    <a:moveTo>
                      <a:pt x="190" y="94"/>
                    </a:moveTo>
                    <a:lnTo>
                      <a:pt x="198" y="90"/>
                    </a:lnTo>
                    <a:lnTo>
                      <a:pt x="188" y="86"/>
                    </a:lnTo>
                    <a:lnTo>
                      <a:pt x="173" y="80"/>
                    </a:lnTo>
                    <a:lnTo>
                      <a:pt x="152" y="71"/>
                    </a:lnTo>
                    <a:lnTo>
                      <a:pt x="127" y="60"/>
                    </a:lnTo>
                    <a:lnTo>
                      <a:pt x="100" y="47"/>
                    </a:lnTo>
                    <a:lnTo>
                      <a:pt x="70" y="33"/>
                    </a:lnTo>
                    <a:lnTo>
                      <a:pt x="39" y="17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33" y="30"/>
                    </a:lnTo>
                    <a:lnTo>
                      <a:pt x="67" y="45"/>
                    </a:lnTo>
                    <a:lnTo>
                      <a:pt x="97" y="60"/>
                    </a:lnTo>
                    <a:lnTo>
                      <a:pt x="124" y="72"/>
                    </a:lnTo>
                    <a:lnTo>
                      <a:pt x="149" y="83"/>
                    </a:lnTo>
                    <a:lnTo>
                      <a:pt x="170" y="93"/>
                    </a:lnTo>
                    <a:lnTo>
                      <a:pt x="185" y="99"/>
                    </a:lnTo>
                    <a:lnTo>
                      <a:pt x="195" y="102"/>
                    </a:lnTo>
                    <a:lnTo>
                      <a:pt x="203" y="97"/>
                    </a:lnTo>
                    <a:lnTo>
                      <a:pt x="195" y="102"/>
                    </a:lnTo>
                    <a:lnTo>
                      <a:pt x="199" y="101"/>
                    </a:lnTo>
                    <a:lnTo>
                      <a:pt x="203" y="97"/>
                    </a:lnTo>
                    <a:lnTo>
                      <a:pt x="203" y="93"/>
                    </a:lnTo>
                    <a:lnTo>
                      <a:pt x="198" y="90"/>
                    </a:lnTo>
                    <a:lnTo>
                      <a:pt x="19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1" name="Freeform 24"/>
              <p:cNvSpPr>
                <a:spLocks/>
              </p:cNvSpPr>
              <p:nvPr/>
            </p:nvSpPr>
            <p:spPr bwMode="auto">
              <a:xfrm rot="-4667867" flipH="1" flipV="1">
                <a:off x="4597433" y="4907591"/>
                <a:ext cx="42495" cy="27787"/>
              </a:xfrm>
              <a:custGeom>
                <a:avLst/>
                <a:gdLst>
                  <a:gd name="T0" fmla="*/ 49659655 w 20"/>
                  <a:gd name="T1" fmla="*/ 10832961 h 28"/>
                  <a:gd name="T2" fmla="*/ 36116503 w 20"/>
                  <a:gd name="T3" fmla="*/ 4924254 h 28"/>
                  <a:gd name="T4" fmla="*/ 0 w 20"/>
                  <a:gd name="T5" fmla="*/ 24621268 h 28"/>
                  <a:gd name="T6" fmla="*/ 58689839 w 20"/>
                  <a:gd name="T7" fmla="*/ 27575621 h 28"/>
                  <a:gd name="T8" fmla="*/ 90291250 w 20"/>
                  <a:gd name="T9" fmla="*/ 7878607 h 28"/>
                  <a:gd name="T10" fmla="*/ 76748099 w 20"/>
                  <a:gd name="T11" fmla="*/ 1969900 h 28"/>
                  <a:gd name="T12" fmla="*/ 90291250 w 20"/>
                  <a:gd name="T13" fmla="*/ 7878607 h 28"/>
                  <a:gd name="T14" fmla="*/ 85776158 w 20"/>
                  <a:gd name="T15" fmla="*/ 2954354 h 28"/>
                  <a:gd name="T16" fmla="*/ 72233007 w 20"/>
                  <a:gd name="T17" fmla="*/ 0 h 28"/>
                  <a:gd name="T18" fmla="*/ 49659655 w 20"/>
                  <a:gd name="T19" fmla="*/ 0 h 28"/>
                  <a:gd name="T20" fmla="*/ 36116503 w 20"/>
                  <a:gd name="T21" fmla="*/ 4924254 h 28"/>
                  <a:gd name="T22" fmla="*/ 49659655 w 20"/>
                  <a:gd name="T23" fmla="*/ 10832961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28"/>
                  <a:gd name="T38" fmla="*/ 20 w 20"/>
                  <a:gd name="T39" fmla="*/ 28 h 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28">
                    <a:moveTo>
                      <a:pt x="11" y="11"/>
                    </a:moveTo>
                    <a:lnTo>
                      <a:pt x="8" y="5"/>
                    </a:lnTo>
                    <a:lnTo>
                      <a:pt x="0" y="25"/>
                    </a:lnTo>
                    <a:lnTo>
                      <a:pt x="13" y="28"/>
                    </a:lnTo>
                    <a:lnTo>
                      <a:pt x="20" y="8"/>
                    </a:lnTo>
                    <a:lnTo>
                      <a:pt x="17" y="2"/>
                    </a:lnTo>
                    <a:lnTo>
                      <a:pt x="20" y="8"/>
                    </a:lnTo>
                    <a:lnTo>
                      <a:pt x="19" y="3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8" y="5"/>
                    </a:ln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2" name="Freeform 25"/>
              <p:cNvSpPr>
                <a:spLocks/>
              </p:cNvSpPr>
              <p:nvPr/>
            </p:nvSpPr>
            <p:spPr bwMode="auto">
              <a:xfrm rot="-4667867" flipH="1" flipV="1">
                <a:off x="4498756" y="3971435"/>
                <a:ext cx="214597" cy="101224"/>
              </a:xfrm>
              <a:custGeom>
                <a:avLst/>
                <a:gdLst>
                  <a:gd name="T0" fmla="*/ 13542983 w 101"/>
                  <a:gd name="T1" fmla="*/ 67954064 h 102"/>
                  <a:gd name="T2" fmla="*/ 36116043 w 101"/>
                  <a:gd name="T3" fmla="*/ 77802560 h 102"/>
                  <a:gd name="T4" fmla="*/ 63202001 w 101"/>
                  <a:gd name="T5" fmla="*/ 85681159 h 102"/>
                  <a:gd name="T6" fmla="*/ 99318044 w 101"/>
                  <a:gd name="T7" fmla="*/ 91589861 h 102"/>
                  <a:gd name="T8" fmla="*/ 135434071 w 101"/>
                  <a:gd name="T9" fmla="*/ 96514109 h 102"/>
                  <a:gd name="T10" fmla="*/ 176063041 w 101"/>
                  <a:gd name="T11" fmla="*/ 99469452 h 102"/>
                  <a:gd name="T12" fmla="*/ 221207012 w 101"/>
                  <a:gd name="T13" fmla="*/ 100453905 h 102"/>
                  <a:gd name="T14" fmla="*/ 270866018 w 101"/>
                  <a:gd name="T15" fmla="*/ 99469452 h 102"/>
                  <a:gd name="T16" fmla="*/ 311497145 w 101"/>
                  <a:gd name="T17" fmla="*/ 96514109 h 102"/>
                  <a:gd name="T18" fmla="*/ 392757143 w 101"/>
                  <a:gd name="T19" fmla="*/ 85681159 h 102"/>
                  <a:gd name="T20" fmla="*/ 442416149 w 101"/>
                  <a:gd name="T21" fmla="*/ 69923961 h 102"/>
                  <a:gd name="T22" fmla="*/ 455959128 w 101"/>
                  <a:gd name="T23" fmla="*/ 51211405 h 102"/>
                  <a:gd name="T24" fmla="*/ 442416149 w 101"/>
                  <a:gd name="T25" fmla="*/ 32499849 h 102"/>
                  <a:gd name="T26" fmla="*/ 419843101 w 101"/>
                  <a:gd name="T27" fmla="*/ 23635805 h 102"/>
                  <a:gd name="T28" fmla="*/ 392757143 w 101"/>
                  <a:gd name="T29" fmla="*/ 15757202 h 102"/>
                  <a:gd name="T30" fmla="*/ 361156151 w 101"/>
                  <a:gd name="T31" fmla="*/ 9848501 h 102"/>
                  <a:gd name="T32" fmla="*/ 320525090 w 101"/>
                  <a:gd name="T33" fmla="*/ 4924250 h 102"/>
                  <a:gd name="T34" fmla="*/ 275381052 w 101"/>
                  <a:gd name="T35" fmla="*/ 1969898 h 102"/>
                  <a:gd name="T36" fmla="*/ 234752116 w 101"/>
                  <a:gd name="T37" fmla="*/ 0 h 102"/>
                  <a:gd name="T38" fmla="*/ 189606020 w 101"/>
                  <a:gd name="T39" fmla="*/ 0 h 102"/>
                  <a:gd name="T40" fmla="*/ 148977083 w 101"/>
                  <a:gd name="T41" fmla="*/ 2954352 h 102"/>
                  <a:gd name="T42" fmla="*/ 72232087 w 101"/>
                  <a:gd name="T43" fmla="*/ 13787304 h 102"/>
                  <a:gd name="T44" fmla="*/ 22573056 w 101"/>
                  <a:gd name="T45" fmla="*/ 29545498 h 102"/>
                  <a:gd name="T46" fmla="*/ 0 w 101"/>
                  <a:gd name="T47" fmla="*/ 48257054 h 102"/>
                  <a:gd name="T48" fmla="*/ 13542983 w 101"/>
                  <a:gd name="T49" fmla="*/ 67954064 h 10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1"/>
                  <a:gd name="T76" fmla="*/ 0 h 102"/>
                  <a:gd name="T77" fmla="*/ 101 w 101"/>
                  <a:gd name="T78" fmla="*/ 102 h 10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1" h="102">
                    <a:moveTo>
                      <a:pt x="3" y="69"/>
                    </a:moveTo>
                    <a:lnTo>
                      <a:pt x="8" y="79"/>
                    </a:lnTo>
                    <a:lnTo>
                      <a:pt x="14" y="87"/>
                    </a:lnTo>
                    <a:lnTo>
                      <a:pt x="22" y="93"/>
                    </a:lnTo>
                    <a:lnTo>
                      <a:pt x="30" y="98"/>
                    </a:lnTo>
                    <a:lnTo>
                      <a:pt x="39" y="101"/>
                    </a:lnTo>
                    <a:lnTo>
                      <a:pt x="49" y="102"/>
                    </a:lnTo>
                    <a:lnTo>
                      <a:pt x="60" y="101"/>
                    </a:lnTo>
                    <a:lnTo>
                      <a:pt x="69" y="98"/>
                    </a:lnTo>
                    <a:lnTo>
                      <a:pt x="87" y="87"/>
                    </a:lnTo>
                    <a:lnTo>
                      <a:pt x="98" y="71"/>
                    </a:lnTo>
                    <a:lnTo>
                      <a:pt x="101" y="52"/>
                    </a:lnTo>
                    <a:lnTo>
                      <a:pt x="98" y="33"/>
                    </a:lnTo>
                    <a:lnTo>
                      <a:pt x="93" y="24"/>
                    </a:lnTo>
                    <a:lnTo>
                      <a:pt x="87" y="16"/>
                    </a:lnTo>
                    <a:lnTo>
                      <a:pt x="80" y="10"/>
                    </a:lnTo>
                    <a:lnTo>
                      <a:pt x="71" y="5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2" y="0"/>
                    </a:lnTo>
                    <a:lnTo>
                      <a:pt x="33" y="3"/>
                    </a:lnTo>
                    <a:lnTo>
                      <a:pt x="16" y="14"/>
                    </a:lnTo>
                    <a:lnTo>
                      <a:pt x="5" y="30"/>
                    </a:lnTo>
                    <a:lnTo>
                      <a:pt x="0" y="49"/>
                    </a:lnTo>
                    <a:lnTo>
                      <a:pt x="3" y="69"/>
                    </a:lnTo>
                    <a:close/>
                  </a:path>
                </a:pathLst>
              </a:custGeom>
              <a:solidFill>
                <a:srgbClr val="7F99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3" name="Freeform 26"/>
              <p:cNvSpPr>
                <a:spLocks/>
              </p:cNvSpPr>
              <p:nvPr/>
            </p:nvSpPr>
            <p:spPr bwMode="auto">
              <a:xfrm rot="-4667867" flipH="1" flipV="1">
                <a:off x="4498476" y="3959571"/>
                <a:ext cx="157230" cy="40688"/>
              </a:xfrm>
              <a:custGeom>
                <a:avLst/>
                <a:gdLst>
                  <a:gd name="T0" fmla="*/ 320528229 w 74"/>
                  <a:gd name="T1" fmla="*/ 22651307 h 41"/>
                  <a:gd name="T2" fmla="*/ 320528229 w 74"/>
                  <a:gd name="T3" fmla="*/ 22651307 h 41"/>
                  <a:gd name="T4" fmla="*/ 275381924 w 74"/>
                  <a:gd name="T5" fmla="*/ 26591094 h 41"/>
                  <a:gd name="T6" fmla="*/ 234752859 w 74"/>
                  <a:gd name="T7" fmla="*/ 27575545 h 41"/>
                  <a:gd name="T8" fmla="*/ 198636717 w 74"/>
                  <a:gd name="T9" fmla="*/ 26591094 h 41"/>
                  <a:gd name="T10" fmla="*/ 153492604 w 74"/>
                  <a:gd name="T11" fmla="*/ 22651307 h 41"/>
                  <a:gd name="T12" fmla="*/ 126404402 w 74"/>
                  <a:gd name="T13" fmla="*/ 19696962 h 41"/>
                  <a:gd name="T14" fmla="*/ 99318359 w 74"/>
                  <a:gd name="T15" fmla="*/ 13787276 h 41"/>
                  <a:gd name="T16" fmla="*/ 72232315 w 74"/>
                  <a:gd name="T17" fmla="*/ 7878585 h 41"/>
                  <a:gd name="T18" fmla="*/ 54174228 w 74"/>
                  <a:gd name="T19" fmla="*/ 0 h 41"/>
                  <a:gd name="T20" fmla="*/ 0 w 74"/>
                  <a:gd name="T21" fmla="*/ 2954346 h 41"/>
                  <a:gd name="T22" fmla="*/ 27086052 w 74"/>
                  <a:gd name="T23" fmla="*/ 13787276 h 41"/>
                  <a:gd name="T24" fmla="*/ 54174228 w 74"/>
                  <a:gd name="T25" fmla="*/ 22651307 h 41"/>
                  <a:gd name="T26" fmla="*/ 99318359 w 74"/>
                  <a:gd name="T27" fmla="*/ 29545439 h 41"/>
                  <a:gd name="T28" fmla="*/ 139949582 w 74"/>
                  <a:gd name="T29" fmla="*/ 35454136 h 41"/>
                  <a:gd name="T30" fmla="*/ 185093696 w 74"/>
                  <a:gd name="T31" fmla="*/ 38408481 h 41"/>
                  <a:gd name="T32" fmla="*/ 234752859 w 74"/>
                  <a:gd name="T33" fmla="*/ 40378375 h 41"/>
                  <a:gd name="T34" fmla="*/ 288927136 w 74"/>
                  <a:gd name="T35" fmla="*/ 38408481 h 41"/>
                  <a:gd name="T36" fmla="*/ 334071250 w 74"/>
                  <a:gd name="T37" fmla="*/ 35454136 h 41"/>
                  <a:gd name="T38" fmla="*/ 334071250 w 74"/>
                  <a:gd name="T39" fmla="*/ 35454136 h 41"/>
                  <a:gd name="T40" fmla="*/ 320528229 w 74"/>
                  <a:gd name="T41" fmla="*/ 22651307 h 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4"/>
                  <a:gd name="T64" fmla="*/ 0 h 41"/>
                  <a:gd name="T65" fmla="*/ 74 w 74"/>
                  <a:gd name="T66" fmla="*/ 41 h 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4" h="41">
                    <a:moveTo>
                      <a:pt x="71" y="23"/>
                    </a:moveTo>
                    <a:lnTo>
                      <a:pt x="71" y="23"/>
                    </a:lnTo>
                    <a:lnTo>
                      <a:pt x="61" y="27"/>
                    </a:lnTo>
                    <a:lnTo>
                      <a:pt x="52" y="28"/>
                    </a:lnTo>
                    <a:lnTo>
                      <a:pt x="44" y="27"/>
                    </a:lnTo>
                    <a:lnTo>
                      <a:pt x="34" y="23"/>
                    </a:lnTo>
                    <a:lnTo>
                      <a:pt x="28" y="20"/>
                    </a:lnTo>
                    <a:lnTo>
                      <a:pt x="22" y="14"/>
                    </a:lnTo>
                    <a:lnTo>
                      <a:pt x="16" y="8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6" y="14"/>
                    </a:lnTo>
                    <a:lnTo>
                      <a:pt x="12" y="23"/>
                    </a:lnTo>
                    <a:lnTo>
                      <a:pt x="22" y="30"/>
                    </a:lnTo>
                    <a:lnTo>
                      <a:pt x="31" y="36"/>
                    </a:lnTo>
                    <a:lnTo>
                      <a:pt x="41" y="39"/>
                    </a:lnTo>
                    <a:lnTo>
                      <a:pt x="52" y="41"/>
                    </a:lnTo>
                    <a:lnTo>
                      <a:pt x="64" y="39"/>
                    </a:lnTo>
                    <a:lnTo>
                      <a:pt x="74" y="36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4" name="Freeform 27"/>
              <p:cNvSpPr>
                <a:spLocks/>
              </p:cNvSpPr>
              <p:nvPr/>
            </p:nvSpPr>
            <p:spPr bwMode="auto">
              <a:xfrm rot="-4667867" flipH="1" flipV="1">
                <a:off x="4531517" y="4059593"/>
                <a:ext cx="82864" cy="71452"/>
              </a:xfrm>
              <a:custGeom>
                <a:avLst/>
                <a:gdLst>
                  <a:gd name="T0" fmla="*/ 103832834 w 39"/>
                  <a:gd name="T1" fmla="*/ 2954341 h 72"/>
                  <a:gd name="T2" fmla="*/ 103832834 w 39"/>
                  <a:gd name="T3" fmla="*/ 2954341 h 72"/>
                  <a:gd name="T4" fmla="*/ 117375781 w 39"/>
                  <a:gd name="T5" fmla="*/ 19696934 h 72"/>
                  <a:gd name="T6" fmla="*/ 103832834 w 39"/>
                  <a:gd name="T7" fmla="*/ 36438535 h 72"/>
                  <a:gd name="T8" fmla="*/ 63201852 w 39"/>
                  <a:gd name="T9" fmla="*/ 49241339 h 72"/>
                  <a:gd name="T10" fmla="*/ 0 w 39"/>
                  <a:gd name="T11" fmla="*/ 58105353 h 72"/>
                  <a:gd name="T12" fmla="*/ 13542951 w 39"/>
                  <a:gd name="T13" fmla="*/ 70908172 h 72"/>
                  <a:gd name="T14" fmla="*/ 103832834 w 39"/>
                  <a:gd name="T15" fmla="*/ 58105353 h 72"/>
                  <a:gd name="T16" fmla="*/ 162519679 w 39"/>
                  <a:gd name="T17" fmla="*/ 40378318 h 72"/>
                  <a:gd name="T18" fmla="*/ 176062626 w 39"/>
                  <a:gd name="T19" fmla="*/ 19696934 h 72"/>
                  <a:gd name="T20" fmla="*/ 162519679 w 39"/>
                  <a:gd name="T21" fmla="*/ 0 h 72"/>
                  <a:gd name="T22" fmla="*/ 162519679 w 39"/>
                  <a:gd name="T23" fmla="*/ 0 h 72"/>
                  <a:gd name="T24" fmla="*/ 103832834 w 39"/>
                  <a:gd name="T25" fmla="*/ 29543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72"/>
                  <a:gd name="T41" fmla="*/ 39 w 39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72">
                    <a:moveTo>
                      <a:pt x="23" y="3"/>
                    </a:moveTo>
                    <a:lnTo>
                      <a:pt x="23" y="3"/>
                    </a:lnTo>
                    <a:lnTo>
                      <a:pt x="26" y="20"/>
                    </a:lnTo>
                    <a:lnTo>
                      <a:pt x="23" y="37"/>
                    </a:lnTo>
                    <a:lnTo>
                      <a:pt x="14" y="50"/>
                    </a:lnTo>
                    <a:lnTo>
                      <a:pt x="0" y="59"/>
                    </a:lnTo>
                    <a:lnTo>
                      <a:pt x="3" y="72"/>
                    </a:lnTo>
                    <a:lnTo>
                      <a:pt x="23" y="59"/>
                    </a:lnTo>
                    <a:lnTo>
                      <a:pt x="36" y="41"/>
                    </a:lnTo>
                    <a:lnTo>
                      <a:pt x="39" y="20"/>
                    </a:lnTo>
                    <a:lnTo>
                      <a:pt x="36" y="0"/>
                    </a:ln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5" name="Freeform 28"/>
              <p:cNvSpPr>
                <a:spLocks/>
              </p:cNvSpPr>
              <p:nvPr/>
            </p:nvSpPr>
            <p:spPr bwMode="auto">
              <a:xfrm rot="-4667867" flipH="1" flipV="1">
                <a:off x="4556272" y="4044663"/>
                <a:ext cx="155105" cy="40688"/>
              </a:xfrm>
              <a:custGeom>
                <a:avLst/>
                <a:gdLst>
                  <a:gd name="T0" fmla="*/ 18058047 w 73"/>
                  <a:gd name="T1" fmla="*/ 15757170 h 41"/>
                  <a:gd name="T2" fmla="*/ 18058047 w 73"/>
                  <a:gd name="T3" fmla="*/ 15757170 h 41"/>
                  <a:gd name="T4" fmla="*/ 49659093 w 73"/>
                  <a:gd name="T5" fmla="*/ 11818375 h 41"/>
                  <a:gd name="T6" fmla="*/ 94803144 w 73"/>
                  <a:gd name="T7" fmla="*/ 11818375 h 41"/>
                  <a:gd name="T8" fmla="*/ 130919222 w 73"/>
                  <a:gd name="T9" fmla="*/ 13787276 h 41"/>
                  <a:gd name="T10" fmla="*/ 171550374 w 73"/>
                  <a:gd name="T11" fmla="*/ 16742617 h 41"/>
                  <a:gd name="T12" fmla="*/ 207664327 w 73"/>
                  <a:gd name="T13" fmla="*/ 19696962 h 41"/>
                  <a:gd name="T14" fmla="*/ 230237407 w 73"/>
                  <a:gd name="T15" fmla="*/ 24621201 h 41"/>
                  <a:gd name="T16" fmla="*/ 257323403 w 73"/>
                  <a:gd name="T17" fmla="*/ 32499784 h 41"/>
                  <a:gd name="T18" fmla="*/ 270868526 w 73"/>
                  <a:gd name="T19" fmla="*/ 40378375 h 41"/>
                  <a:gd name="T20" fmla="*/ 329555626 w 73"/>
                  <a:gd name="T21" fmla="*/ 37424030 h 41"/>
                  <a:gd name="T22" fmla="*/ 302469629 w 73"/>
                  <a:gd name="T23" fmla="*/ 26591094 h 41"/>
                  <a:gd name="T24" fmla="*/ 270868526 w 73"/>
                  <a:gd name="T25" fmla="*/ 18711519 h 41"/>
                  <a:gd name="T26" fmla="*/ 234752448 w 73"/>
                  <a:gd name="T27" fmla="*/ 10832932 h 41"/>
                  <a:gd name="T28" fmla="*/ 185093372 w 73"/>
                  <a:gd name="T29" fmla="*/ 3939789 h 41"/>
                  <a:gd name="T30" fmla="*/ 144462253 w 73"/>
                  <a:gd name="T31" fmla="*/ 984451 h 41"/>
                  <a:gd name="T32" fmla="*/ 94803144 w 73"/>
                  <a:gd name="T33" fmla="*/ 0 h 41"/>
                  <a:gd name="T34" fmla="*/ 49659093 w 73"/>
                  <a:gd name="T35" fmla="*/ 0 h 41"/>
                  <a:gd name="T36" fmla="*/ 0 w 73"/>
                  <a:gd name="T37" fmla="*/ 2954346 h 41"/>
                  <a:gd name="T38" fmla="*/ 0 w 73"/>
                  <a:gd name="T39" fmla="*/ 2954346 h 41"/>
                  <a:gd name="T40" fmla="*/ 18058047 w 73"/>
                  <a:gd name="T41" fmla="*/ 15757170 h 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3"/>
                  <a:gd name="T64" fmla="*/ 0 h 41"/>
                  <a:gd name="T65" fmla="*/ 73 w 73"/>
                  <a:gd name="T66" fmla="*/ 41 h 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3" h="41">
                    <a:moveTo>
                      <a:pt x="4" y="16"/>
                    </a:moveTo>
                    <a:lnTo>
                      <a:pt x="4" y="16"/>
                    </a:lnTo>
                    <a:lnTo>
                      <a:pt x="11" y="12"/>
                    </a:lnTo>
                    <a:lnTo>
                      <a:pt x="21" y="12"/>
                    </a:lnTo>
                    <a:lnTo>
                      <a:pt x="29" y="14"/>
                    </a:lnTo>
                    <a:lnTo>
                      <a:pt x="38" y="17"/>
                    </a:lnTo>
                    <a:lnTo>
                      <a:pt x="46" y="20"/>
                    </a:lnTo>
                    <a:lnTo>
                      <a:pt x="51" y="25"/>
                    </a:lnTo>
                    <a:lnTo>
                      <a:pt x="57" y="33"/>
                    </a:lnTo>
                    <a:lnTo>
                      <a:pt x="60" y="41"/>
                    </a:lnTo>
                    <a:lnTo>
                      <a:pt x="73" y="38"/>
                    </a:lnTo>
                    <a:lnTo>
                      <a:pt x="67" y="27"/>
                    </a:lnTo>
                    <a:lnTo>
                      <a:pt x="60" y="19"/>
                    </a:lnTo>
                    <a:lnTo>
                      <a:pt x="52" y="11"/>
                    </a:lnTo>
                    <a:lnTo>
                      <a:pt x="41" y="4"/>
                    </a:lnTo>
                    <a:lnTo>
                      <a:pt x="32" y="1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" name="Freeform 29"/>
              <p:cNvSpPr>
                <a:spLocks/>
              </p:cNvSpPr>
              <p:nvPr/>
            </p:nvSpPr>
            <p:spPr bwMode="auto">
              <a:xfrm rot="-4667867" flipH="1" flipV="1">
                <a:off x="4595155" y="3914132"/>
                <a:ext cx="87114" cy="73437"/>
              </a:xfrm>
              <a:custGeom>
                <a:avLst/>
                <a:gdLst>
                  <a:gd name="T0" fmla="*/ 67717316 w 41"/>
                  <a:gd name="T1" fmla="*/ 69923935 h 74"/>
                  <a:gd name="T2" fmla="*/ 67717316 w 41"/>
                  <a:gd name="T3" fmla="*/ 69923935 h 74"/>
                  <a:gd name="T4" fmla="*/ 54174281 w 41"/>
                  <a:gd name="T5" fmla="*/ 51211386 h 74"/>
                  <a:gd name="T6" fmla="*/ 76745314 w 41"/>
                  <a:gd name="T7" fmla="*/ 34469741 h 74"/>
                  <a:gd name="T8" fmla="*/ 117376543 w 41"/>
                  <a:gd name="T9" fmla="*/ 21666891 h 74"/>
                  <a:gd name="T10" fmla="*/ 185093875 w 41"/>
                  <a:gd name="T11" fmla="*/ 12802846 h 74"/>
                  <a:gd name="T12" fmla="*/ 167035787 w 41"/>
                  <a:gd name="T13" fmla="*/ 0 h 74"/>
                  <a:gd name="T14" fmla="*/ 76745314 w 41"/>
                  <a:gd name="T15" fmla="*/ 12802846 h 74"/>
                  <a:gd name="T16" fmla="*/ 18058096 w 41"/>
                  <a:gd name="T17" fmla="*/ 30529939 h 74"/>
                  <a:gd name="T18" fmla="*/ 0 w 41"/>
                  <a:gd name="T19" fmla="*/ 51211386 h 74"/>
                  <a:gd name="T20" fmla="*/ 13543039 w 41"/>
                  <a:gd name="T21" fmla="*/ 72878284 h 74"/>
                  <a:gd name="T22" fmla="*/ 13543039 w 41"/>
                  <a:gd name="T23" fmla="*/ 72878284 h 74"/>
                  <a:gd name="T24" fmla="*/ 67717316 w 41"/>
                  <a:gd name="T25" fmla="*/ 69923935 h 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74"/>
                  <a:gd name="T41" fmla="*/ 41 w 41"/>
                  <a:gd name="T42" fmla="*/ 74 h 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74">
                    <a:moveTo>
                      <a:pt x="15" y="71"/>
                    </a:moveTo>
                    <a:lnTo>
                      <a:pt x="15" y="71"/>
                    </a:lnTo>
                    <a:lnTo>
                      <a:pt x="12" y="52"/>
                    </a:lnTo>
                    <a:lnTo>
                      <a:pt x="17" y="35"/>
                    </a:lnTo>
                    <a:lnTo>
                      <a:pt x="26" y="22"/>
                    </a:lnTo>
                    <a:lnTo>
                      <a:pt x="41" y="13"/>
                    </a:lnTo>
                    <a:lnTo>
                      <a:pt x="37" y="0"/>
                    </a:lnTo>
                    <a:lnTo>
                      <a:pt x="17" y="13"/>
                    </a:lnTo>
                    <a:lnTo>
                      <a:pt x="4" y="31"/>
                    </a:lnTo>
                    <a:lnTo>
                      <a:pt x="0" y="52"/>
                    </a:lnTo>
                    <a:lnTo>
                      <a:pt x="3" y="74"/>
                    </a:lnTo>
                    <a:lnTo>
                      <a:pt x="15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7" name="Freeform 30"/>
              <p:cNvSpPr>
                <a:spLocks/>
              </p:cNvSpPr>
              <p:nvPr/>
            </p:nvSpPr>
            <p:spPr bwMode="auto">
              <a:xfrm rot="-4667867" flipH="1" flipV="1">
                <a:off x="4490865" y="4126219"/>
                <a:ext cx="475938" cy="294741"/>
              </a:xfrm>
              <a:custGeom>
                <a:avLst/>
                <a:gdLst>
                  <a:gd name="T0" fmla="*/ 654595439 w 224"/>
                  <a:gd name="T1" fmla="*/ 0 h 297"/>
                  <a:gd name="T2" fmla="*/ 600421386 w 224"/>
                  <a:gd name="T3" fmla="*/ 19697035 h 297"/>
                  <a:gd name="T4" fmla="*/ 519161236 w 224"/>
                  <a:gd name="T5" fmla="*/ 49242583 h 297"/>
                  <a:gd name="T6" fmla="*/ 419843201 w 224"/>
                  <a:gd name="T7" fmla="*/ 86666751 h 297"/>
                  <a:gd name="T8" fmla="*/ 320525166 w 224"/>
                  <a:gd name="T9" fmla="*/ 128029713 h 297"/>
                  <a:gd name="T10" fmla="*/ 216694154 w 224"/>
                  <a:gd name="T11" fmla="*/ 170378153 h 297"/>
                  <a:gd name="T12" fmla="*/ 121891121 w 224"/>
                  <a:gd name="T13" fmla="*/ 208786760 h 297"/>
                  <a:gd name="T14" fmla="*/ 45143998 w 224"/>
                  <a:gd name="T15" fmla="*/ 243256557 h 297"/>
                  <a:gd name="T16" fmla="*/ 0 w 224"/>
                  <a:gd name="T17" fmla="*/ 269847804 h 297"/>
                  <a:gd name="T18" fmla="*/ 36116052 w 224"/>
                  <a:gd name="T19" fmla="*/ 267877902 h 297"/>
                  <a:gd name="T20" fmla="*/ 72232104 w 224"/>
                  <a:gd name="T21" fmla="*/ 269847804 h 297"/>
                  <a:gd name="T22" fmla="*/ 103833104 w 224"/>
                  <a:gd name="T23" fmla="*/ 270832258 h 297"/>
                  <a:gd name="T24" fmla="*/ 135434103 w 224"/>
                  <a:gd name="T25" fmla="*/ 272802159 h 297"/>
                  <a:gd name="T26" fmla="*/ 167035136 w 224"/>
                  <a:gd name="T27" fmla="*/ 277726416 h 297"/>
                  <a:gd name="T28" fmla="*/ 194121101 w 224"/>
                  <a:gd name="T29" fmla="*/ 281666218 h 297"/>
                  <a:gd name="T30" fmla="*/ 216694154 w 224"/>
                  <a:gd name="T31" fmla="*/ 286590475 h 297"/>
                  <a:gd name="T32" fmla="*/ 234752171 w 224"/>
                  <a:gd name="T33" fmla="*/ 292499186 h 297"/>
                  <a:gd name="T34" fmla="*/ 302467148 w 224"/>
                  <a:gd name="T35" fmla="*/ 275756515 h 297"/>
                  <a:gd name="T36" fmla="*/ 392757237 w 224"/>
                  <a:gd name="T37" fmla="*/ 249166260 h 297"/>
                  <a:gd name="T38" fmla="*/ 492075272 w 224"/>
                  <a:gd name="T39" fmla="*/ 216666365 h 297"/>
                  <a:gd name="T40" fmla="*/ 604936421 w 224"/>
                  <a:gd name="T41" fmla="*/ 179242212 h 297"/>
                  <a:gd name="T42" fmla="*/ 717797438 w 224"/>
                  <a:gd name="T43" fmla="*/ 140832613 h 297"/>
                  <a:gd name="T44" fmla="*/ 826143420 w 224"/>
                  <a:gd name="T45" fmla="*/ 103408429 h 297"/>
                  <a:gd name="T46" fmla="*/ 925461454 w 224"/>
                  <a:gd name="T47" fmla="*/ 68939625 h 297"/>
                  <a:gd name="T48" fmla="*/ 1011236507 w 224"/>
                  <a:gd name="T49" fmla="*/ 41363970 h 297"/>
                  <a:gd name="T50" fmla="*/ 966092525 w 224"/>
                  <a:gd name="T51" fmla="*/ 36439714 h 297"/>
                  <a:gd name="T52" fmla="*/ 925461454 w 224"/>
                  <a:gd name="T53" fmla="*/ 32499904 h 297"/>
                  <a:gd name="T54" fmla="*/ 884832508 w 224"/>
                  <a:gd name="T55" fmla="*/ 25605746 h 297"/>
                  <a:gd name="T56" fmla="*/ 835173491 w 224"/>
                  <a:gd name="T57" fmla="*/ 21666936 h 297"/>
                  <a:gd name="T58" fmla="*/ 790029509 w 224"/>
                  <a:gd name="T59" fmla="*/ 14772774 h 297"/>
                  <a:gd name="T60" fmla="*/ 749398438 w 224"/>
                  <a:gd name="T61" fmla="*/ 10832972 h 297"/>
                  <a:gd name="T62" fmla="*/ 699739421 w 224"/>
                  <a:gd name="T63" fmla="*/ 3939803 h 297"/>
                  <a:gd name="T64" fmla="*/ 654595439 w 224"/>
                  <a:gd name="T65" fmla="*/ 0 h 2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4"/>
                  <a:gd name="T100" fmla="*/ 0 h 297"/>
                  <a:gd name="T101" fmla="*/ 224 w 224"/>
                  <a:gd name="T102" fmla="*/ 297 h 2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4" h="297">
                    <a:moveTo>
                      <a:pt x="145" y="0"/>
                    </a:moveTo>
                    <a:lnTo>
                      <a:pt x="133" y="20"/>
                    </a:lnTo>
                    <a:lnTo>
                      <a:pt x="115" y="50"/>
                    </a:lnTo>
                    <a:lnTo>
                      <a:pt x="93" y="88"/>
                    </a:lnTo>
                    <a:lnTo>
                      <a:pt x="71" y="130"/>
                    </a:lnTo>
                    <a:lnTo>
                      <a:pt x="48" y="173"/>
                    </a:lnTo>
                    <a:lnTo>
                      <a:pt x="27" y="212"/>
                    </a:lnTo>
                    <a:lnTo>
                      <a:pt x="10" y="247"/>
                    </a:lnTo>
                    <a:lnTo>
                      <a:pt x="0" y="274"/>
                    </a:lnTo>
                    <a:lnTo>
                      <a:pt x="8" y="272"/>
                    </a:lnTo>
                    <a:lnTo>
                      <a:pt x="16" y="274"/>
                    </a:lnTo>
                    <a:lnTo>
                      <a:pt x="23" y="275"/>
                    </a:lnTo>
                    <a:lnTo>
                      <a:pt x="30" y="277"/>
                    </a:lnTo>
                    <a:lnTo>
                      <a:pt x="37" y="282"/>
                    </a:lnTo>
                    <a:lnTo>
                      <a:pt x="43" y="286"/>
                    </a:lnTo>
                    <a:lnTo>
                      <a:pt x="48" y="291"/>
                    </a:lnTo>
                    <a:lnTo>
                      <a:pt x="52" y="297"/>
                    </a:lnTo>
                    <a:lnTo>
                      <a:pt x="67" y="280"/>
                    </a:lnTo>
                    <a:lnTo>
                      <a:pt x="87" y="253"/>
                    </a:lnTo>
                    <a:lnTo>
                      <a:pt x="109" y="220"/>
                    </a:lnTo>
                    <a:lnTo>
                      <a:pt x="134" y="182"/>
                    </a:lnTo>
                    <a:lnTo>
                      <a:pt x="159" y="143"/>
                    </a:lnTo>
                    <a:lnTo>
                      <a:pt x="183" y="105"/>
                    </a:lnTo>
                    <a:lnTo>
                      <a:pt x="205" y="70"/>
                    </a:lnTo>
                    <a:lnTo>
                      <a:pt x="224" y="42"/>
                    </a:lnTo>
                    <a:lnTo>
                      <a:pt x="214" y="37"/>
                    </a:lnTo>
                    <a:lnTo>
                      <a:pt x="205" y="33"/>
                    </a:lnTo>
                    <a:lnTo>
                      <a:pt x="196" y="26"/>
                    </a:lnTo>
                    <a:lnTo>
                      <a:pt x="185" y="22"/>
                    </a:lnTo>
                    <a:lnTo>
                      <a:pt x="175" y="15"/>
                    </a:lnTo>
                    <a:lnTo>
                      <a:pt x="166" y="11"/>
                    </a:lnTo>
                    <a:lnTo>
                      <a:pt x="155" y="4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BF00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8" name="Freeform 31"/>
              <p:cNvSpPr>
                <a:spLocks/>
              </p:cNvSpPr>
              <p:nvPr/>
            </p:nvSpPr>
            <p:spPr bwMode="auto">
              <a:xfrm rot="-4667867" flipH="1" flipV="1">
                <a:off x="4591254" y="4051803"/>
                <a:ext cx="331457" cy="281839"/>
              </a:xfrm>
              <a:custGeom>
                <a:avLst/>
                <a:gdLst>
                  <a:gd name="T0" fmla="*/ 22573071 w 156"/>
                  <a:gd name="T1" fmla="*/ 266891618 h 284"/>
                  <a:gd name="T2" fmla="*/ 58687005 w 156"/>
                  <a:gd name="T3" fmla="*/ 274770206 h 284"/>
                  <a:gd name="T4" fmla="*/ 99318110 w 156"/>
                  <a:gd name="T5" fmla="*/ 248179043 h 284"/>
                  <a:gd name="T6" fmla="*/ 180578194 w 156"/>
                  <a:gd name="T7" fmla="*/ 215680241 h 284"/>
                  <a:gd name="T8" fmla="*/ 261838246 w 156"/>
                  <a:gd name="T9" fmla="*/ 177270762 h 284"/>
                  <a:gd name="T10" fmla="*/ 370184339 w 156"/>
                  <a:gd name="T11" fmla="*/ 134923479 h 284"/>
                  <a:gd name="T12" fmla="*/ 469502415 w 156"/>
                  <a:gd name="T13" fmla="*/ 93559622 h 284"/>
                  <a:gd name="T14" fmla="*/ 568820625 w 156"/>
                  <a:gd name="T15" fmla="*/ 56135572 h 284"/>
                  <a:gd name="T16" fmla="*/ 645567763 w 156"/>
                  <a:gd name="T17" fmla="*/ 26591109 h 284"/>
                  <a:gd name="T18" fmla="*/ 704254752 w 156"/>
                  <a:gd name="T19" fmla="*/ 6894138 h 284"/>
                  <a:gd name="T20" fmla="*/ 659110751 w 156"/>
                  <a:gd name="T21" fmla="*/ 0 h 284"/>
                  <a:gd name="T22" fmla="*/ 604936675 w 156"/>
                  <a:gd name="T23" fmla="*/ 20681424 h 284"/>
                  <a:gd name="T24" fmla="*/ 528191529 w 156"/>
                  <a:gd name="T25" fmla="*/ 50226879 h 284"/>
                  <a:gd name="T26" fmla="*/ 428873452 w 156"/>
                  <a:gd name="T27" fmla="*/ 87650930 h 284"/>
                  <a:gd name="T28" fmla="*/ 329555376 w 156"/>
                  <a:gd name="T29" fmla="*/ 129013763 h 284"/>
                  <a:gd name="T30" fmla="*/ 221207158 w 156"/>
                  <a:gd name="T31" fmla="*/ 171362070 h 284"/>
                  <a:gd name="T32" fmla="*/ 121891173 w 156"/>
                  <a:gd name="T33" fmla="*/ 209770556 h 284"/>
                  <a:gd name="T34" fmla="*/ 45144017 w 156"/>
                  <a:gd name="T35" fmla="*/ 245224696 h 284"/>
                  <a:gd name="T36" fmla="*/ 0 w 156"/>
                  <a:gd name="T37" fmla="*/ 271815860 h 284"/>
                  <a:gd name="T38" fmla="*/ 36116067 w 156"/>
                  <a:gd name="T39" fmla="*/ 279694447 h 284"/>
                  <a:gd name="T40" fmla="*/ 0 w 156"/>
                  <a:gd name="T41" fmla="*/ 271815860 h 284"/>
                  <a:gd name="T42" fmla="*/ 9027954 w 156"/>
                  <a:gd name="T43" fmla="*/ 276740101 h 284"/>
                  <a:gd name="T44" fmla="*/ 22573071 w 156"/>
                  <a:gd name="T45" fmla="*/ 279694447 h 284"/>
                  <a:gd name="T46" fmla="*/ 45144017 w 156"/>
                  <a:gd name="T47" fmla="*/ 277724552 h 284"/>
                  <a:gd name="T48" fmla="*/ 58687005 w 156"/>
                  <a:gd name="T49" fmla="*/ 274770206 h 284"/>
                  <a:gd name="T50" fmla="*/ 22573071 w 156"/>
                  <a:gd name="T51" fmla="*/ 266891618 h 28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6"/>
                  <a:gd name="T79" fmla="*/ 0 h 284"/>
                  <a:gd name="T80" fmla="*/ 156 w 156"/>
                  <a:gd name="T81" fmla="*/ 284 h 28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6" h="284">
                    <a:moveTo>
                      <a:pt x="5" y="271"/>
                    </a:moveTo>
                    <a:lnTo>
                      <a:pt x="13" y="279"/>
                    </a:lnTo>
                    <a:lnTo>
                      <a:pt x="22" y="252"/>
                    </a:lnTo>
                    <a:lnTo>
                      <a:pt x="40" y="219"/>
                    </a:lnTo>
                    <a:lnTo>
                      <a:pt x="58" y="180"/>
                    </a:lnTo>
                    <a:lnTo>
                      <a:pt x="82" y="137"/>
                    </a:lnTo>
                    <a:lnTo>
                      <a:pt x="104" y="95"/>
                    </a:lnTo>
                    <a:lnTo>
                      <a:pt x="126" y="57"/>
                    </a:lnTo>
                    <a:lnTo>
                      <a:pt x="143" y="27"/>
                    </a:lnTo>
                    <a:lnTo>
                      <a:pt x="156" y="7"/>
                    </a:lnTo>
                    <a:lnTo>
                      <a:pt x="146" y="0"/>
                    </a:lnTo>
                    <a:lnTo>
                      <a:pt x="134" y="21"/>
                    </a:lnTo>
                    <a:lnTo>
                      <a:pt x="117" y="51"/>
                    </a:lnTo>
                    <a:lnTo>
                      <a:pt x="95" y="89"/>
                    </a:lnTo>
                    <a:lnTo>
                      <a:pt x="73" y="131"/>
                    </a:lnTo>
                    <a:lnTo>
                      <a:pt x="49" y="174"/>
                    </a:lnTo>
                    <a:lnTo>
                      <a:pt x="27" y="213"/>
                    </a:lnTo>
                    <a:lnTo>
                      <a:pt x="10" y="249"/>
                    </a:lnTo>
                    <a:lnTo>
                      <a:pt x="0" y="276"/>
                    </a:lnTo>
                    <a:lnTo>
                      <a:pt x="8" y="284"/>
                    </a:lnTo>
                    <a:lnTo>
                      <a:pt x="0" y="276"/>
                    </a:lnTo>
                    <a:lnTo>
                      <a:pt x="2" y="281"/>
                    </a:lnTo>
                    <a:lnTo>
                      <a:pt x="5" y="284"/>
                    </a:lnTo>
                    <a:lnTo>
                      <a:pt x="10" y="282"/>
                    </a:lnTo>
                    <a:lnTo>
                      <a:pt x="13" y="279"/>
                    </a:lnTo>
                    <a:lnTo>
                      <a:pt x="5" y="2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9" name="Freeform 32"/>
              <p:cNvSpPr>
                <a:spLocks/>
              </p:cNvSpPr>
              <p:nvPr/>
            </p:nvSpPr>
            <p:spPr bwMode="auto">
              <a:xfrm rot="-4667867" flipH="1" flipV="1">
                <a:off x="4572540" y="4051658"/>
                <a:ext cx="123234" cy="37711"/>
              </a:xfrm>
              <a:custGeom>
                <a:avLst/>
                <a:gdLst>
                  <a:gd name="T0" fmla="*/ 221207163 w 58"/>
                  <a:gd name="T1" fmla="*/ 26591214 h 38"/>
                  <a:gd name="T2" fmla="*/ 261838252 w 58"/>
                  <a:gd name="T3" fmla="*/ 27575669 h 38"/>
                  <a:gd name="T4" fmla="*/ 239265189 w 58"/>
                  <a:gd name="T5" fmla="*/ 21666953 h 38"/>
                  <a:gd name="T6" fmla="*/ 212179212 w 58"/>
                  <a:gd name="T7" fmla="*/ 15757241 h 38"/>
                  <a:gd name="T8" fmla="*/ 185093236 w 58"/>
                  <a:gd name="T9" fmla="*/ 10832980 h 38"/>
                  <a:gd name="T10" fmla="*/ 148977185 w 58"/>
                  <a:gd name="T11" fmla="*/ 3939806 h 38"/>
                  <a:gd name="T12" fmla="*/ 108346063 w 58"/>
                  <a:gd name="T13" fmla="*/ 2954359 h 38"/>
                  <a:gd name="T14" fmla="*/ 76745049 w 58"/>
                  <a:gd name="T15" fmla="*/ 984455 h 38"/>
                  <a:gd name="T16" fmla="*/ 40631106 w 58"/>
                  <a:gd name="T17" fmla="*/ 0 h 38"/>
                  <a:gd name="T18" fmla="*/ 0 w 58"/>
                  <a:gd name="T19" fmla="*/ 984455 h 38"/>
                  <a:gd name="T20" fmla="*/ 13542992 w 58"/>
                  <a:gd name="T21" fmla="*/ 13788331 h 38"/>
                  <a:gd name="T22" fmla="*/ 40631106 w 58"/>
                  <a:gd name="T23" fmla="*/ 11818428 h 38"/>
                  <a:gd name="T24" fmla="*/ 76745049 w 58"/>
                  <a:gd name="T25" fmla="*/ 13788331 h 38"/>
                  <a:gd name="T26" fmla="*/ 108346063 w 58"/>
                  <a:gd name="T27" fmla="*/ 15757241 h 38"/>
                  <a:gd name="T28" fmla="*/ 135434164 w 58"/>
                  <a:gd name="T29" fmla="*/ 16742693 h 38"/>
                  <a:gd name="T30" fmla="*/ 158005135 w 58"/>
                  <a:gd name="T31" fmla="*/ 19697051 h 38"/>
                  <a:gd name="T32" fmla="*/ 185093236 w 58"/>
                  <a:gd name="T33" fmla="*/ 24621311 h 38"/>
                  <a:gd name="T34" fmla="*/ 198636224 w 58"/>
                  <a:gd name="T35" fmla="*/ 27575669 h 38"/>
                  <a:gd name="T36" fmla="*/ 221207163 w 58"/>
                  <a:gd name="T37" fmla="*/ 33484393 h 38"/>
                  <a:gd name="T38" fmla="*/ 261838252 w 58"/>
                  <a:gd name="T39" fmla="*/ 35454296 h 38"/>
                  <a:gd name="T40" fmla="*/ 221207163 w 58"/>
                  <a:gd name="T41" fmla="*/ 33484393 h 38"/>
                  <a:gd name="T42" fmla="*/ 234752276 w 58"/>
                  <a:gd name="T43" fmla="*/ 37424198 h 38"/>
                  <a:gd name="T44" fmla="*/ 257323214 w 58"/>
                  <a:gd name="T45" fmla="*/ 35454296 h 38"/>
                  <a:gd name="T46" fmla="*/ 261838252 w 58"/>
                  <a:gd name="T47" fmla="*/ 32499930 h 38"/>
                  <a:gd name="T48" fmla="*/ 261838252 w 58"/>
                  <a:gd name="T49" fmla="*/ 27575669 h 38"/>
                  <a:gd name="T50" fmla="*/ 221207163 w 58"/>
                  <a:gd name="T51" fmla="*/ 26591214 h 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8"/>
                  <a:gd name="T79" fmla="*/ 0 h 38"/>
                  <a:gd name="T80" fmla="*/ 58 w 58"/>
                  <a:gd name="T81" fmla="*/ 38 h 3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8" h="38">
                    <a:moveTo>
                      <a:pt x="49" y="27"/>
                    </a:moveTo>
                    <a:lnTo>
                      <a:pt x="58" y="28"/>
                    </a:lnTo>
                    <a:lnTo>
                      <a:pt x="53" y="22"/>
                    </a:lnTo>
                    <a:lnTo>
                      <a:pt x="47" y="16"/>
                    </a:lnTo>
                    <a:lnTo>
                      <a:pt x="41" y="11"/>
                    </a:lnTo>
                    <a:lnTo>
                      <a:pt x="33" y="4"/>
                    </a:lnTo>
                    <a:lnTo>
                      <a:pt x="24" y="3"/>
                    </a:lnTo>
                    <a:lnTo>
                      <a:pt x="17" y="1"/>
                    </a:lnTo>
                    <a:lnTo>
                      <a:pt x="9" y="0"/>
                    </a:lnTo>
                    <a:lnTo>
                      <a:pt x="0" y="1"/>
                    </a:lnTo>
                    <a:lnTo>
                      <a:pt x="3" y="14"/>
                    </a:lnTo>
                    <a:lnTo>
                      <a:pt x="9" y="12"/>
                    </a:lnTo>
                    <a:lnTo>
                      <a:pt x="17" y="14"/>
                    </a:lnTo>
                    <a:lnTo>
                      <a:pt x="24" y="16"/>
                    </a:lnTo>
                    <a:lnTo>
                      <a:pt x="30" y="17"/>
                    </a:lnTo>
                    <a:lnTo>
                      <a:pt x="35" y="20"/>
                    </a:lnTo>
                    <a:lnTo>
                      <a:pt x="41" y="25"/>
                    </a:lnTo>
                    <a:lnTo>
                      <a:pt x="44" y="28"/>
                    </a:lnTo>
                    <a:lnTo>
                      <a:pt x="49" y="34"/>
                    </a:lnTo>
                    <a:lnTo>
                      <a:pt x="58" y="36"/>
                    </a:lnTo>
                    <a:lnTo>
                      <a:pt x="49" y="34"/>
                    </a:lnTo>
                    <a:lnTo>
                      <a:pt x="52" y="38"/>
                    </a:lnTo>
                    <a:lnTo>
                      <a:pt x="57" y="36"/>
                    </a:lnTo>
                    <a:lnTo>
                      <a:pt x="58" y="33"/>
                    </a:lnTo>
                    <a:lnTo>
                      <a:pt x="58" y="28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0" name="Freeform 33"/>
              <p:cNvSpPr>
                <a:spLocks/>
              </p:cNvSpPr>
              <p:nvPr/>
            </p:nvSpPr>
            <p:spPr bwMode="auto">
              <a:xfrm rot="-4667867" flipH="1" flipV="1">
                <a:off x="4504762" y="4192335"/>
                <a:ext cx="384575" cy="263976"/>
              </a:xfrm>
              <a:custGeom>
                <a:avLst/>
                <a:gdLst>
                  <a:gd name="T0" fmla="*/ 780999587 w 181"/>
                  <a:gd name="T1" fmla="*/ 11818383 h 266"/>
                  <a:gd name="T2" fmla="*/ 771971638 w 181"/>
                  <a:gd name="T3" fmla="*/ 2954348 h 266"/>
                  <a:gd name="T4" fmla="*/ 686196569 w 181"/>
                  <a:gd name="T5" fmla="*/ 30529910 h 266"/>
                  <a:gd name="T6" fmla="*/ 586878515 w 181"/>
                  <a:gd name="T7" fmla="*/ 64999610 h 266"/>
                  <a:gd name="T8" fmla="*/ 483045292 w 181"/>
                  <a:gd name="T9" fmla="*/ 102423664 h 266"/>
                  <a:gd name="T10" fmla="*/ 365671342 w 181"/>
                  <a:gd name="T11" fmla="*/ 140832186 h 266"/>
                  <a:gd name="T12" fmla="*/ 252810237 w 181"/>
                  <a:gd name="T13" fmla="*/ 178256225 h 266"/>
                  <a:gd name="T14" fmla="*/ 153492184 w 181"/>
                  <a:gd name="T15" fmla="*/ 210756022 h 266"/>
                  <a:gd name="T16" fmla="*/ 63202028 w 181"/>
                  <a:gd name="T17" fmla="*/ 237346134 h 266"/>
                  <a:gd name="T18" fmla="*/ 0 w 181"/>
                  <a:gd name="T19" fmla="*/ 253103310 h 266"/>
                  <a:gd name="T20" fmla="*/ 40631095 w 181"/>
                  <a:gd name="T21" fmla="*/ 261967404 h 266"/>
                  <a:gd name="T22" fmla="*/ 103833123 w 181"/>
                  <a:gd name="T23" fmla="*/ 243255819 h 266"/>
                  <a:gd name="T24" fmla="*/ 198636174 w 181"/>
                  <a:gd name="T25" fmla="*/ 216664715 h 266"/>
                  <a:gd name="T26" fmla="*/ 297954294 w 181"/>
                  <a:gd name="T27" fmla="*/ 184164918 h 266"/>
                  <a:gd name="T28" fmla="*/ 410815333 w 181"/>
                  <a:gd name="T29" fmla="*/ 146740879 h 266"/>
                  <a:gd name="T30" fmla="*/ 523676371 w 181"/>
                  <a:gd name="T31" fmla="*/ 108332358 h 266"/>
                  <a:gd name="T32" fmla="*/ 632022506 w 181"/>
                  <a:gd name="T33" fmla="*/ 70908319 h 266"/>
                  <a:gd name="T34" fmla="*/ 731340560 w 181"/>
                  <a:gd name="T35" fmla="*/ 37424054 h 266"/>
                  <a:gd name="T36" fmla="*/ 817115629 w 181"/>
                  <a:gd name="T37" fmla="*/ 8864036 h 266"/>
                  <a:gd name="T38" fmla="*/ 808087681 w 181"/>
                  <a:gd name="T39" fmla="*/ 0 h 266"/>
                  <a:gd name="T40" fmla="*/ 817115629 w 181"/>
                  <a:gd name="T41" fmla="*/ 8864036 h 266"/>
                  <a:gd name="T42" fmla="*/ 817115629 w 181"/>
                  <a:gd name="T43" fmla="*/ 4924244 h 266"/>
                  <a:gd name="T44" fmla="*/ 808087681 w 181"/>
                  <a:gd name="T45" fmla="*/ 984452 h 266"/>
                  <a:gd name="T46" fmla="*/ 785514623 w 181"/>
                  <a:gd name="T47" fmla="*/ 0 h 266"/>
                  <a:gd name="T48" fmla="*/ 771971638 w 181"/>
                  <a:gd name="T49" fmla="*/ 2954348 h 266"/>
                  <a:gd name="T50" fmla="*/ 780999587 w 181"/>
                  <a:gd name="T51" fmla="*/ 11818383 h 2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1"/>
                  <a:gd name="T79" fmla="*/ 0 h 266"/>
                  <a:gd name="T80" fmla="*/ 181 w 181"/>
                  <a:gd name="T81" fmla="*/ 266 h 2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1" h="266">
                    <a:moveTo>
                      <a:pt x="173" y="12"/>
                    </a:moveTo>
                    <a:lnTo>
                      <a:pt x="171" y="3"/>
                    </a:lnTo>
                    <a:lnTo>
                      <a:pt x="152" y="31"/>
                    </a:lnTo>
                    <a:lnTo>
                      <a:pt x="130" y="66"/>
                    </a:lnTo>
                    <a:lnTo>
                      <a:pt x="107" y="104"/>
                    </a:lnTo>
                    <a:lnTo>
                      <a:pt x="81" y="143"/>
                    </a:lnTo>
                    <a:lnTo>
                      <a:pt x="56" y="181"/>
                    </a:lnTo>
                    <a:lnTo>
                      <a:pt x="34" y="214"/>
                    </a:lnTo>
                    <a:lnTo>
                      <a:pt x="14" y="241"/>
                    </a:lnTo>
                    <a:lnTo>
                      <a:pt x="0" y="257"/>
                    </a:lnTo>
                    <a:lnTo>
                      <a:pt x="9" y="266"/>
                    </a:lnTo>
                    <a:lnTo>
                      <a:pt x="23" y="247"/>
                    </a:lnTo>
                    <a:lnTo>
                      <a:pt x="44" y="220"/>
                    </a:lnTo>
                    <a:lnTo>
                      <a:pt x="66" y="187"/>
                    </a:lnTo>
                    <a:lnTo>
                      <a:pt x="91" y="149"/>
                    </a:lnTo>
                    <a:lnTo>
                      <a:pt x="116" y="110"/>
                    </a:lnTo>
                    <a:lnTo>
                      <a:pt x="140" y="72"/>
                    </a:lnTo>
                    <a:lnTo>
                      <a:pt x="162" y="38"/>
                    </a:lnTo>
                    <a:lnTo>
                      <a:pt x="181" y="9"/>
                    </a:lnTo>
                    <a:lnTo>
                      <a:pt x="179" y="0"/>
                    </a:lnTo>
                    <a:lnTo>
                      <a:pt x="181" y="9"/>
                    </a:lnTo>
                    <a:lnTo>
                      <a:pt x="181" y="5"/>
                    </a:lnTo>
                    <a:lnTo>
                      <a:pt x="179" y="1"/>
                    </a:lnTo>
                    <a:lnTo>
                      <a:pt x="174" y="0"/>
                    </a:lnTo>
                    <a:lnTo>
                      <a:pt x="171" y="3"/>
                    </a:lnTo>
                    <a:lnTo>
                      <a:pt x="173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1" name="Freeform 34"/>
              <p:cNvSpPr>
                <a:spLocks/>
              </p:cNvSpPr>
              <p:nvPr/>
            </p:nvSpPr>
            <p:spPr bwMode="auto">
              <a:xfrm rot="-4667867" flipH="1" flipV="1">
                <a:off x="4726648" y="4421377"/>
                <a:ext cx="186976" cy="52597"/>
              </a:xfrm>
              <a:custGeom>
                <a:avLst/>
                <a:gdLst>
                  <a:gd name="T0" fmla="*/ 49659125 w 88"/>
                  <a:gd name="T1" fmla="*/ 7878633 h 53"/>
                  <a:gd name="T2" fmla="*/ 13543011 w 88"/>
                  <a:gd name="T3" fmla="*/ 8864084 h 53"/>
                  <a:gd name="T4" fmla="*/ 54174169 w 88"/>
                  <a:gd name="T5" fmla="*/ 13788353 h 53"/>
                  <a:gd name="T6" fmla="*/ 103833294 w 88"/>
                  <a:gd name="T7" fmla="*/ 19697082 h 53"/>
                  <a:gd name="T8" fmla="*/ 148977392 w 88"/>
                  <a:gd name="T9" fmla="*/ 24621351 h 53"/>
                  <a:gd name="T10" fmla="*/ 189608538 w 88"/>
                  <a:gd name="T11" fmla="*/ 30530076 h 53"/>
                  <a:gd name="T12" fmla="*/ 239267646 w 88"/>
                  <a:gd name="T13" fmla="*/ 35454353 h 53"/>
                  <a:gd name="T14" fmla="*/ 284411777 w 88"/>
                  <a:gd name="T15" fmla="*/ 41364071 h 53"/>
                  <a:gd name="T16" fmla="*/ 325040798 w 88"/>
                  <a:gd name="T17" fmla="*/ 48257253 h 53"/>
                  <a:gd name="T18" fmla="*/ 370186988 w 88"/>
                  <a:gd name="T19" fmla="*/ 52197065 h 53"/>
                  <a:gd name="T20" fmla="*/ 397273002 w 88"/>
                  <a:gd name="T21" fmla="*/ 40378622 h 53"/>
                  <a:gd name="T22" fmla="*/ 356641856 w 88"/>
                  <a:gd name="T23" fmla="*/ 35454353 h 53"/>
                  <a:gd name="T24" fmla="*/ 311497791 w 88"/>
                  <a:gd name="T25" fmla="*/ 32499982 h 53"/>
                  <a:gd name="T26" fmla="*/ 270868704 w 88"/>
                  <a:gd name="T27" fmla="*/ 26591257 h 53"/>
                  <a:gd name="T28" fmla="*/ 221209596 w 88"/>
                  <a:gd name="T29" fmla="*/ 21666988 h 53"/>
                  <a:gd name="T30" fmla="*/ 176063406 w 88"/>
                  <a:gd name="T31" fmla="*/ 15757267 h 53"/>
                  <a:gd name="T32" fmla="*/ 135434352 w 88"/>
                  <a:gd name="T33" fmla="*/ 10832998 h 53"/>
                  <a:gd name="T34" fmla="*/ 85775243 w 88"/>
                  <a:gd name="T35" fmla="*/ 4924271 h 53"/>
                  <a:gd name="T36" fmla="*/ 40631162 w 88"/>
                  <a:gd name="T37" fmla="*/ 0 h 53"/>
                  <a:gd name="T38" fmla="*/ 4515046 w 88"/>
                  <a:gd name="T39" fmla="*/ 984457 h 53"/>
                  <a:gd name="T40" fmla="*/ 40631162 w 88"/>
                  <a:gd name="T41" fmla="*/ 0 h 53"/>
                  <a:gd name="T42" fmla="*/ 22573103 w 88"/>
                  <a:gd name="T43" fmla="*/ 0 h 53"/>
                  <a:gd name="T44" fmla="*/ 4515046 w 88"/>
                  <a:gd name="T45" fmla="*/ 984457 h 53"/>
                  <a:gd name="T46" fmla="*/ 0 w 88"/>
                  <a:gd name="T47" fmla="*/ 5908727 h 53"/>
                  <a:gd name="T48" fmla="*/ 13543011 w 88"/>
                  <a:gd name="T49" fmla="*/ 8864084 h 53"/>
                  <a:gd name="T50" fmla="*/ 49659125 w 88"/>
                  <a:gd name="T51" fmla="*/ 7878633 h 5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8"/>
                  <a:gd name="T79" fmla="*/ 0 h 53"/>
                  <a:gd name="T80" fmla="*/ 88 w 88"/>
                  <a:gd name="T81" fmla="*/ 53 h 5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8" h="53">
                    <a:moveTo>
                      <a:pt x="11" y="8"/>
                    </a:moveTo>
                    <a:lnTo>
                      <a:pt x="3" y="9"/>
                    </a:lnTo>
                    <a:lnTo>
                      <a:pt x="12" y="14"/>
                    </a:lnTo>
                    <a:lnTo>
                      <a:pt x="23" y="20"/>
                    </a:lnTo>
                    <a:lnTo>
                      <a:pt x="33" y="25"/>
                    </a:lnTo>
                    <a:lnTo>
                      <a:pt x="42" y="31"/>
                    </a:lnTo>
                    <a:lnTo>
                      <a:pt x="53" y="36"/>
                    </a:lnTo>
                    <a:lnTo>
                      <a:pt x="63" y="42"/>
                    </a:lnTo>
                    <a:lnTo>
                      <a:pt x="72" y="49"/>
                    </a:lnTo>
                    <a:lnTo>
                      <a:pt x="82" y="53"/>
                    </a:lnTo>
                    <a:lnTo>
                      <a:pt x="88" y="41"/>
                    </a:lnTo>
                    <a:lnTo>
                      <a:pt x="79" y="36"/>
                    </a:lnTo>
                    <a:lnTo>
                      <a:pt x="69" y="33"/>
                    </a:lnTo>
                    <a:lnTo>
                      <a:pt x="60" y="27"/>
                    </a:lnTo>
                    <a:lnTo>
                      <a:pt x="49" y="22"/>
                    </a:lnTo>
                    <a:lnTo>
                      <a:pt x="39" y="16"/>
                    </a:lnTo>
                    <a:lnTo>
                      <a:pt x="30" y="11"/>
                    </a:lnTo>
                    <a:lnTo>
                      <a:pt x="19" y="5"/>
                    </a:lnTo>
                    <a:lnTo>
                      <a:pt x="9" y="0"/>
                    </a:lnTo>
                    <a:lnTo>
                      <a:pt x="1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pic>
          <p:nvPicPr>
            <p:cNvPr id="159" name="Picture 3" descr="http://cfile30.uf.tistory.com/image/23134C4F518AD48317F28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317" r="7344"/>
            <a:stretch>
              <a:fillRect/>
            </a:stretch>
          </p:blipFill>
          <p:spPr bwMode="auto">
            <a:xfrm>
              <a:off x="3851920" y="3284984"/>
              <a:ext cx="1368152" cy="2243985"/>
            </a:xfrm>
            <a:prstGeom prst="rect">
              <a:avLst/>
            </a:prstGeom>
            <a:noFill/>
          </p:spPr>
        </p:pic>
      </p:grpSp>
      <p:sp>
        <p:nvSpPr>
          <p:cNvPr id="163" name="폭발 1 162"/>
          <p:cNvSpPr/>
          <p:nvPr/>
        </p:nvSpPr>
        <p:spPr>
          <a:xfrm>
            <a:off x="3491880" y="3212976"/>
            <a:ext cx="2071687" cy="2000250"/>
          </a:xfrm>
          <a:prstGeom prst="irregularSeal1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43013" name="Picture 5" descr="화살에 대한 이미지 검색결과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407" t="14264" r="8171" b="11563"/>
          <a:stretch>
            <a:fillRect/>
          </a:stretch>
        </p:blipFill>
        <p:spPr bwMode="auto">
          <a:xfrm rot="1589437">
            <a:off x="2402153" y="3562647"/>
            <a:ext cx="2232248" cy="1450961"/>
          </a:xfrm>
          <a:prstGeom prst="rect">
            <a:avLst/>
          </a:prstGeom>
          <a:noFill/>
        </p:spPr>
      </p:pic>
      <p:grpSp>
        <p:nvGrpSpPr>
          <p:cNvPr id="164" name="그룹 34"/>
          <p:cNvGrpSpPr>
            <a:grpSpLocks/>
          </p:cNvGrpSpPr>
          <p:nvPr/>
        </p:nvGrpSpPr>
        <p:grpSpPr bwMode="auto">
          <a:xfrm>
            <a:off x="5076899" y="2349500"/>
            <a:ext cx="3671565" cy="4247852"/>
            <a:chOff x="1331640" y="2132856"/>
            <a:chExt cx="6984775" cy="3528392"/>
          </a:xfrm>
        </p:grpSpPr>
        <p:pic>
          <p:nvPicPr>
            <p:cNvPr id="165" name="Picture 2" descr="http://postfiles4.naver.net/20110701_227/dangohhaung_1309501862748MF56w_PNG/2014-dangohhaung.png?type=w3"/>
            <p:cNvPicPr>
              <a:picLocks noChangeAspect="1" noChangeArrowheads="1"/>
            </p:cNvPicPr>
            <p:nvPr/>
          </p:nvPicPr>
          <p:blipFill>
            <a:blip r:embed="rId8" cstate="print"/>
            <a:srcRect l="4430" r="5501"/>
            <a:stretch>
              <a:fillRect/>
            </a:stretch>
          </p:blipFill>
          <p:spPr bwMode="auto">
            <a:xfrm>
              <a:off x="1331640" y="2132856"/>
              <a:ext cx="6984775" cy="3528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6" name="TextBox 6"/>
            <p:cNvSpPr txBox="1">
              <a:spLocks noChangeArrowheads="1"/>
            </p:cNvSpPr>
            <p:nvPr/>
          </p:nvSpPr>
          <p:spPr bwMode="auto">
            <a:xfrm>
              <a:off x="2506876" y="2888732"/>
              <a:ext cx="4439661" cy="2121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0" lang="ko-KR" altLang="en-US" sz="4000" dirty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하나님이</a:t>
              </a:r>
              <a:endParaRPr kumimoji="0" lang="en-US" altLang="ko-KR" sz="40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lang="ko-KR" altLang="en-US" sz="4000" dirty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방패가 되어서</a:t>
              </a:r>
              <a:endParaRPr kumimoji="0" lang="en-US" altLang="ko-KR" sz="40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lang="ko-KR" altLang="en-US" sz="4000" dirty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적의 공격에서</a:t>
              </a:r>
              <a:endParaRPr kumimoji="0" lang="en-US" altLang="ko-KR" sz="40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kumimoji="0" lang="ko-KR" altLang="en-US" sz="4000" dirty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지켜 주십니다</a:t>
              </a:r>
              <a:endParaRPr kumimoji="0" lang="en-US" altLang="ko-KR" sz="40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C 0.01146 -0.00694 0.01945 -0.01342 0.0316 -0.01944 C 0.04028 -0.02361 0.04618 -0.02916 0.05625 -0.03078 C 0.06354 -0.03356 0.06962 -0.03541 0.07691 -0.03727 C 0.08872 -0.03426 0.07309 -0.03912 0.08872 -0.02824 C 0.09879 -0.02129 0.09931 -0.02592 0.10695 -0.01944 C 0.11233 -0.01481 0.11598 -0.00995 0.12032 -0.00509 C 0.12379 0.00695 0.12657 0.01528 0.1441 0.01806 C 0.14931 0.01598 0.15608 0.01482 0.16059 0.01158 C 0.17657 0.0007 0.18802 -0.00694 0.20938 -0.01041 C 0.24011 -0.00879 0.27344 -0.0074 0.2967 0.01019 C 0.29723 0.01528 0.29514 0.02107 0.29827 0.0257 C 0.29931 0.02755 0.30278 0.02523 0.30504 0.02454 C 0.31025 0.02292 0.31424 0.01968 0.31858 0.01667 C 0.32344 0.01297 0.32761 0.00811 0.33334 0.00533 C 0.33629 0.00394 0.33941 0.00301 0.34184 0.00139 C 0.34566 -0.00115 0.35191 -0.00648 0.35191 -0.00625 C 0.35799 -0.01597 0.36632 -0.02546 0.37552 -0.03356 C 0.37761 -0.03518 0.37934 -0.03727 0.38212 -0.03865 C 0.38525 -0.04074 0.39219 -0.04375 0.39219 -0.04352 C 0.40243 -0.04282 0.4125 -0.04213 0.42257 -0.0412 C 0.42743 -0.04074 0.43733 -0.03217 0.4441 -0.02963 C 0.45018 -0.02199 0.45018 -0.01481 0.45452 -0.00648 C 0.46372 -0.00879 0.46164 -0.01041 0.46598 -0.01551 C 0.46719 -0.01689 0.46962 -0.01782 0.47084 -0.01944 C 0.48039 -0.02939 0.48282 -0.04189 0.49775 -0.04745 C 0.50226 -0.04722 0.50677 -0.04722 0.51111 -0.04629 C 0.51407 -0.0456 0.5158 -0.04352 0.51823 -0.04236 C 0.52795 -0.0375 0.53698 -0.03194 0.5467 -0.02708 C 0.55052 -0.02245 0.55052 -0.01898 0.55313 -0.01412 C 0.55834 -0.00439 0.56736 0.00186 0.58021 0.00533 C 0.58073 0.00533 0.62466 0.00533 0.63889 0.00255 C 0.65295 -0.00023 0.66511 -0.00602 0.67917 -0.00902 C 0.68073 -0.01041 0.68212 -0.0118 0.6842 -0.01296 C 0.68559 -0.01365 0.68785 -0.01319 0.68924 -0.01412 C 0.71268 -0.02731 0.68455 -0.01435 0.70417 -0.02592 C 0.7066 -0.02708 0.70903 -0.02824 0.71094 -0.02963 C 0.71216 -0.03032 0.71476 -0.03217 0.71476 -0.03194 " pathEditMode="relative" rAng="0" ptsTypes="fffffffffffffffffffffffffffffffffffffA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00" y="-10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9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1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3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3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3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3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3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3" grpId="0" animBg="1"/>
      <p:bldP spid="16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icok.co.kr/data/contents/admin/c13262717534170/2_132627638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684819" y="2670011"/>
            <a:ext cx="543931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o-KR" altLang="en-US" sz="4800" spc="50" dirty="0">
                <a:ln w="11430"/>
                <a:solidFill>
                  <a:srgbClr val="0000CC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휴먼매직체" pitchFamily="18" charset="-127"/>
                <a:ea typeface="휴먼매직체" pitchFamily="18" charset="-127"/>
              </a:rPr>
              <a:t>행복한 사람이 되어요</a:t>
            </a:r>
            <a:r>
              <a:rPr lang="en-US" altLang="ko-KR" sz="4800" spc="50" dirty="0">
                <a:ln w="11430"/>
                <a:solidFill>
                  <a:srgbClr val="00B0F0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휴먼매직체" pitchFamily="18" charset="-127"/>
                <a:ea typeface="휴먼매직체" pitchFamily="18" charset="-127"/>
              </a:rPr>
              <a:t>!</a:t>
            </a:r>
          </a:p>
        </p:txBody>
      </p:sp>
      <p:pic>
        <p:nvPicPr>
          <p:cNvPr id="4" name="그림 3" descr="푸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157788"/>
            <a:ext cx="87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 descr="먹물효과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5373688"/>
            <a:ext cx="7302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 descr="푸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4221163"/>
            <a:ext cx="71913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6" descr="분9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76250"/>
            <a:ext cx="935037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 descr="분9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260350"/>
            <a:ext cx="7429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 descr="주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620713"/>
            <a:ext cx="100965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주4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908050"/>
            <a:ext cx="8667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내용 개체 틀 10" descr="주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4221163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5" name="직사각형 4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칼은</a:t>
              </a:r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 어떤 역할을 하나요</a:t>
              </a:r>
              <a:r>
                <a:rPr kumimoji="0"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?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55776" y="1431578"/>
            <a:ext cx="3528392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900" dirty="0">
                <a:solidFill>
                  <a:srgbClr val="00B050"/>
                </a:solidFill>
                <a:latin typeface="HY목각파임B" pitchFamily="18" charset="-127"/>
                <a:ea typeface="HY목각파임B" pitchFamily="18" charset="-127"/>
              </a:rPr>
              <a:t>적을 공격해  줍니다</a:t>
            </a:r>
            <a:endParaRPr lang="en-US" altLang="ko-KR" sz="2900" dirty="0">
              <a:solidFill>
                <a:srgbClr val="00B050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grpSp>
        <p:nvGrpSpPr>
          <p:cNvPr id="8" name="Group 156"/>
          <p:cNvGrpSpPr>
            <a:grpSpLocks/>
          </p:cNvGrpSpPr>
          <p:nvPr/>
        </p:nvGrpSpPr>
        <p:grpSpPr bwMode="auto">
          <a:xfrm>
            <a:off x="1259632" y="836712"/>
            <a:ext cx="1327150" cy="927100"/>
            <a:chOff x="369" y="3202"/>
            <a:chExt cx="836" cy="584"/>
          </a:xfrm>
        </p:grpSpPr>
        <p:sp>
          <p:nvSpPr>
            <p:cNvPr id="9" name="AutoShape 108"/>
            <p:cNvSpPr>
              <a:spLocks noChangeArrowheads="1"/>
            </p:cNvSpPr>
            <p:nvPr/>
          </p:nvSpPr>
          <p:spPr bwMode="auto">
            <a:xfrm rot="14400000">
              <a:off x="437" y="3463"/>
              <a:ext cx="253" cy="370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AutoShape 109"/>
            <p:cNvSpPr>
              <a:spLocks noChangeArrowheads="1"/>
            </p:cNvSpPr>
            <p:nvPr/>
          </p:nvSpPr>
          <p:spPr bwMode="auto">
            <a:xfrm rot="14400000">
              <a:off x="1001" y="3237"/>
              <a:ext cx="257" cy="162"/>
            </a:xfrm>
            <a:prstGeom prst="hexagon">
              <a:avLst>
                <a:gd name="adj" fmla="val 39660"/>
                <a:gd name="vf" fmla="val 115470"/>
              </a:avLst>
            </a:prstGeom>
            <a:gradFill rotWithShape="1">
              <a:gsLst>
                <a:gs pos="0">
                  <a:srgbClr val="FFFFCC">
                    <a:gamma/>
                    <a:shade val="84706"/>
                    <a:invGamma/>
                  </a:srgbClr>
                </a:gs>
                <a:gs pos="100000">
                  <a:srgbClr val="FFFFCC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AutoShape 110"/>
            <p:cNvSpPr>
              <a:spLocks noChangeArrowheads="1"/>
            </p:cNvSpPr>
            <p:nvPr/>
          </p:nvSpPr>
          <p:spPr bwMode="auto">
            <a:xfrm rot="14400000">
              <a:off x="478" y="3468"/>
              <a:ext cx="160" cy="37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CC">
                    <a:gamma/>
                    <a:shade val="75686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75686"/>
                    <a:invGamma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angle 111"/>
            <p:cNvSpPr>
              <a:spLocks noChangeArrowheads="1"/>
            </p:cNvSpPr>
            <p:nvPr/>
          </p:nvSpPr>
          <p:spPr bwMode="auto">
            <a:xfrm rot="-1800000">
              <a:off x="610" y="3427"/>
              <a:ext cx="470" cy="127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75686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AutoShape 112"/>
            <p:cNvSpPr>
              <a:spLocks noChangeArrowheads="1"/>
            </p:cNvSpPr>
            <p:nvPr/>
          </p:nvSpPr>
          <p:spPr bwMode="auto">
            <a:xfrm rot="19800000" flipH="1">
              <a:off x="653" y="3520"/>
              <a:ext cx="552" cy="64"/>
            </a:xfrm>
            <a:prstGeom prst="parallelogram">
              <a:avLst>
                <a:gd name="adj" fmla="val 125342"/>
              </a:avLst>
            </a:prstGeom>
            <a:gradFill rotWithShape="1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AutoShape 113"/>
            <p:cNvSpPr>
              <a:spLocks noChangeArrowheads="1"/>
            </p:cNvSpPr>
            <p:nvPr/>
          </p:nvSpPr>
          <p:spPr bwMode="auto">
            <a:xfrm rot="-1800000" flipH="1" flipV="1">
              <a:off x="557" y="3357"/>
              <a:ext cx="552" cy="64"/>
            </a:xfrm>
            <a:prstGeom prst="parallelogram">
              <a:avLst>
                <a:gd name="adj" fmla="val 125342"/>
              </a:avLst>
            </a:prstGeom>
            <a:gradFill rotWithShape="1">
              <a:gsLst>
                <a:gs pos="0">
                  <a:srgbClr val="FF3300">
                    <a:gamma/>
                    <a:shade val="66667"/>
                    <a:invGamma/>
                  </a:srgbClr>
                </a:gs>
                <a:gs pos="100000">
                  <a:srgbClr val="FF33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AutoShape 114"/>
            <p:cNvSpPr>
              <a:spLocks noChangeArrowheads="1"/>
            </p:cNvSpPr>
            <p:nvPr/>
          </p:nvSpPr>
          <p:spPr bwMode="auto">
            <a:xfrm rot="14400000">
              <a:off x="409" y="3687"/>
              <a:ext cx="49" cy="7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100000">
                  <a:srgbClr val="FF3300"/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115"/>
            <p:cNvSpPr>
              <a:spLocks noChangeArrowheads="1"/>
            </p:cNvSpPr>
            <p:nvPr/>
          </p:nvSpPr>
          <p:spPr bwMode="auto">
            <a:xfrm rot="-1800000">
              <a:off x="1098" y="3277"/>
              <a:ext cx="59" cy="99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70" name="그룹 469"/>
          <p:cNvGrpSpPr/>
          <p:nvPr/>
        </p:nvGrpSpPr>
        <p:grpSpPr>
          <a:xfrm>
            <a:off x="2951067" y="1792574"/>
            <a:ext cx="3925189" cy="4876786"/>
            <a:chOff x="2951067" y="1792574"/>
            <a:chExt cx="3925189" cy="4876786"/>
          </a:xfrm>
        </p:grpSpPr>
        <p:grpSp>
          <p:nvGrpSpPr>
            <p:cNvPr id="327" name="그룹 31"/>
            <p:cNvGrpSpPr>
              <a:grpSpLocks/>
            </p:cNvGrpSpPr>
            <p:nvPr/>
          </p:nvGrpSpPr>
          <p:grpSpPr bwMode="auto">
            <a:xfrm>
              <a:off x="4355975" y="2376893"/>
              <a:ext cx="2520281" cy="4292467"/>
              <a:chOff x="3428971" y="2286003"/>
              <a:chExt cx="2724143" cy="4572007"/>
            </a:xfrm>
          </p:grpSpPr>
          <p:graphicFrame>
            <p:nvGraphicFramePr>
              <p:cNvPr id="329" name="Object 2"/>
              <p:cNvGraphicFramePr>
                <a:graphicFrameLocks noChangeAspect="1"/>
              </p:cNvGraphicFramePr>
              <p:nvPr/>
            </p:nvGraphicFramePr>
            <p:xfrm>
              <a:off x="3662997" y="2538707"/>
              <a:ext cx="2490117" cy="43193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991" name="클립" r:id="rId3" imgW="2116800" imgH="3226680" progId="">
                      <p:embed/>
                    </p:oleObj>
                  </mc:Choice>
                  <mc:Fallback>
                    <p:oleObj name="클립" r:id="rId3" imgW="2116800" imgH="3226680" progId="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62997" y="2538707"/>
                            <a:ext cx="2490117" cy="431930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30" name="Group 233"/>
              <p:cNvGrpSpPr>
                <a:grpSpLocks/>
              </p:cNvGrpSpPr>
              <p:nvPr/>
            </p:nvGrpSpPr>
            <p:grpSpPr bwMode="auto">
              <a:xfrm>
                <a:off x="3428971" y="2286003"/>
                <a:ext cx="1486800" cy="1074610"/>
                <a:chOff x="334" y="1792"/>
                <a:chExt cx="1127" cy="715"/>
              </a:xfrm>
            </p:grpSpPr>
            <p:sp>
              <p:nvSpPr>
                <p:cNvPr id="363" name="Freeform 234"/>
                <p:cNvSpPr>
                  <a:spLocks/>
                </p:cNvSpPr>
                <p:nvPr/>
              </p:nvSpPr>
              <p:spPr bwMode="auto">
                <a:xfrm>
                  <a:off x="957" y="1798"/>
                  <a:ext cx="486" cy="650"/>
                </a:xfrm>
                <a:custGeom>
                  <a:avLst/>
                  <a:gdLst>
                    <a:gd name="T0" fmla="*/ 436 w 486"/>
                    <a:gd name="T1" fmla="*/ 484 h 650"/>
                    <a:gd name="T2" fmla="*/ 414 w 486"/>
                    <a:gd name="T3" fmla="*/ 449 h 650"/>
                    <a:gd name="T4" fmla="*/ 425 w 486"/>
                    <a:gd name="T5" fmla="*/ 406 h 650"/>
                    <a:gd name="T6" fmla="*/ 453 w 486"/>
                    <a:gd name="T7" fmla="*/ 359 h 650"/>
                    <a:gd name="T8" fmla="*/ 475 w 486"/>
                    <a:gd name="T9" fmla="*/ 301 h 650"/>
                    <a:gd name="T10" fmla="*/ 486 w 486"/>
                    <a:gd name="T11" fmla="*/ 236 h 650"/>
                    <a:gd name="T12" fmla="*/ 480 w 486"/>
                    <a:gd name="T13" fmla="*/ 205 h 650"/>
                    <a:gd name="T14" fmla="*/ 464 w 486"/>
                    <a:gd name="T15" fmla="*/ 203 h 650"/>
                    <a:gd name="T16" fmla="*/ 449 w 486"/>
                    <a:gd name="T17" fmla="*/ 202 h 650"/>
                    <a:gd name="T18" fmla="*/ 438 w 486"/>
                    <a:gd name="T19" fmla="*/ 202 h 650"/>
                    <a:gd name="T20" fmla="*/ 412 w 486"/>
                    <a:gd name="T21" fmla="*/ 200 h 650"/>
                    <a:gd name="T22" fmla="*/ 389 w 486"/>
                    <a:gd name="T23" fmla="*/ 202 h 650"/>
                    <a:gd name="T24" fmla="*/ 359 w 486"/>
                    <a:gd name="T25" fmla="*/ 205 h 650"/>
                    <a:gd name="T26" fmla="*/ 324 w 486"/>
                    <a:gd name="T27" fmla="*/ 210 h 650"/>
                    <a:gd name="T28" fmla="*/ 287 w 486"/>
                    <a:gd name="T29" fmla="*/ 216 h 650"/>
                    <a:gd name="T30" fmla="*/ 249 w 486"/>
                    <a:gd name="T31" fmla="*/ 225 h 650"/>
                    <a:gd name="T32" fmla="*/ 213 w 486"/>
                    <a:gd name="T33" fmla="*/ 238 h 650"/>
                    <a:gd name="T34" fmla="*/ 180 w 486"/>
                    <a:gd name="T35" fmla="*/ 254 h 650"/>
                    <a:gd name="T36" fmla="*/ 151 w 486"/>
                    <a:gd name="T37" fmla="*/ 273 h 650"/>
                    <a:gd name="T38" fmla="*/ 154 w 486"/>
                    <a:gd name="T39" fmla="*/ 225 h 650"/>
                    <a:gd name="T40" fmla="*/ 175 w 486"/>
                    <a:gd name="T41" fmla="*/ 170 h 650"/>
                    <a:gd name="T42" fmla="*/ 216 w 486"/>
                    <a:gd name="T43" fmla="*/ 121 h 650"/>
                    <a:gd name="T44" fmla="*/ 280 w 486"/>
                    <a:gd name="T45" fmla="*/ 90 h 650"/>
                    <a:gd name="T46" fmla="*/ 349 w 486"/>
                    <a:gd name="T47" fmla="*/ 87 h 650"/>
                    <a:gd name="T48" fmla="*/ 387 w 486"/>
                    <a:gd name="T49" fmla="*/ 112 h 650"/>
                    <a:gd name="T50" fmla="*/ 406 w 486"/>
                    <a:gd name="T51" fmla="*/ 153 h 650"/>
                    <a:gd name="T52" fmla="*/ 412 w 486"/>
                    <a:gd name="T53" fmla="*/ 200 h 650"/>
                    <a:gd name="T54" fmla="*/ 431 w 486"/>
                    <a:gd name="T55" fmla="*/ 159 h 650"/>
                    <a:gd name="T56" fmla="*/ 408 w 486"/>
                    <a:gd name="T57" fmla="*/ 99 h 650"/>
                    <a:gd name="T58" fmla="*/ 373 w 486"/>
                    <a:gd name="T59" fmla="*/ 65 h 650"/>
                    <a:gd name="T60" fmla="*/ 334 w 486"/>
                    <a:gd name="T61" fmla="*/ 44 h 650"/>
                    <a:gd name="T62" fmla="*/ 287 w 486"/>
                    <a:gd name="T63" fmla="*/ 25 h 650"/>
                    <a:gd name="T64" fmla="*/ 228 w 486"/>
                    <a:gd name="T65" fmla="*/ 8 h 650"/>
                    <a:gd name="T66" fmla="*/ 164 w 486"/>
                    <a:gd name="T67" fmla="*/ 0 h 650"/>
                    <a:gd name="T68" fmla="*/ 99 w 486"/>
                    <a:gd name="T69" fmla="*/ 9 h 650"/>
                    <a:gd name="T70" fmla="*/ 51 w 486"/>
                    <a:gd name="T71" fmla="*/ 43 h 650"/>
                    <a:gd name="T72" fmla="*/ 16 w 486"/>
                    <a:gd name="T73" fmla="*/ 117 h 650"/>
                    <a:gd name="T74" fmla="*/ 0 w 486"/>
                    <a:gd name="T75" fmla="*/ 219 h 650"/>
                    <a:gd name="T76" fmla="*/ 24 w 486"/>
                    <a:gd name="T77" fmla="*/ 328 h 650"/>
                    <a:gd name="T78" fmla="*/ 76 w 486"/>
                    <a:gd name="T79" fmla="*/ 399 h 650"/>
                    <a:gd name="T80" fmla="*/ 93 w 486"/>
                    <a:gd name="T81" fmla="*/ 430 h 650"/>
                    <a:gd name="T82" fmla="*/ 93 w 486"/>
                    <a:gd name="T83" fmla="*/ 452 h 650"/>
                    <a:gd name="T84" fmla="*/ 88 w 486"/>
                    <a:gd name="T85" fmla="*/ 465 h 650"/>
                    <a:gd name="T86" fmla="*/ 79 w 486"/>
                    <a:gd name="T87" fmla="*/ 476 h 650"/>
                    <a:gd name="T88" fmla="*/ 69 w 486"/>
                    <a:gd name="T89" fmla="*/ 501 h 650"/>
                    <a:gd name="T90" fmla="*/ 80 w 486"/>
                    <a:gd name="T91" fmla="*/ 509 h 650"/>
                    <a:gd name="T92" fmla="*/ 107 w 486"/>
                    <a:gd name="T93" fmla="*/ 512 h 650"/>
                    <a:gd name="T94" fmla="*/ 139 w 486"/>
                    <a:gd name="T95" fmla="*/ 521 h 650"/>
                    <a:gd name="T96" fmla="*/ 165 w 486"/>
                    <a:gd name="T97" fmla="*/ 540 h 650"/>
                    <a:gd name="T98" fmla="*/ 194 w 486"/>
                    <a:gd name="T99" fmla="*/ 565 h 650"/>
                    <a:gd name="T100" fmla="*/ 242 w 486"/>
                    <a:gd name="T101" fmla="*/ 600 h 650"/>
                    <a:gd name="T102" fmla="*/ 299 w 486"/>
                    <a:gd name="T103" fmla="*/ 633 h 650"/>
                    <a:gd name="T104" fmla="*/ 349 w 486"/>
                    <a:gd name="T105" fmla="*/ 650 h 650"/>
                    <a:gd name="T106" fmla="*/ 381 w 486"/>
                    <a:gd name="T107" fmla="*/ 639 h 650"/>
                    <a:gd name="T108" fmla="*/ 411 w 486"/>
                    <a:gd name="T109" fmla="*/ 603 h 650"/>
                    <a:gd name="T110" fmla="*/ 436 w 486"/>
                    <a:gd name="T111" fmla="*/ 554 h 650"/>
                    <a:gd name="T112" fmla="*/ 450 w 486"/>
                    <a:gd name="T113" fmla="*/ 510 h 65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86"/>
                    <a:gd name="T172" fmla="*/ 0 h 650"/>
                    <a:gd name="T173" fmla="*/ 486 w 486"/>
                    <a:gd name="T174" fmla="*/ 650 h 65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86" h="650">
                      <a:moveTo>
                        <a:pt x="449" y="495"/>
                      </a:moveTo>
                      <a:lnTo>
                        <a:pt x="436" y="484"/>
                      </a:lnTo>
                      <a:lnTo>
                        <a:pt x="423" y="469"/>
                      </a:lnTo>
                      <a:lnTo>
                        <a:pt x="414" y="449"/>
                      </a:lnTo>
                      <a:lnTo>
                        <a:pt x="411" y="425"/>
                      </a:lnTo>
                      <a:lnTo>
                        <a:pt x="425" y="406"/>
                      </a:lnTo>
                      <a:lnTo>
                        <a:pt x="439" y="384"/>
                      </a:lnTo>
                      <a:lnTo>
                        <a:pt x="453" y="359"/>
                      </a:lnTo>
                      <a:lnTo>
                        <a:pt x="466" y="331"/>
                      </a:lnTo>
                      <a:lnTo>
                        <a:pt x="475" y="301"/>
                      </a:lnTo>
                      <a:lnTo>
                        <a:pt x="482" y="269"/>
                      </a:lnTo>
                      <a:lnTo>
                        <a:pt x="486" y="236"/>
                      </a:lnTo>
                      <a:lnTo>
                        <a:pt x="486" y="205"/>
                      </a:lnTo>
                      <a:lnTo>
                        <a:pt x="480" y="205"/>
                      </a:lnTo>
                      <a:lnTo>
                        <a:pt x="472" y="203"/>
                      </a:lnTo>
                      <a:lnTo>
                        <a:pt x="464" y="203"/>
                      </a:lnTo>
                      <a:lnTo>
                        <a:pt x="456" y="203"/>
                      </a:lnTo>
                      <a:lnTo>
                        <a:pt x="449" y="202"/>
                      </a:lnTo>
                      <a:lnTo>
                        <a:pt x="442" y="202"/>
                      </a:lnTo>
                      <a:lnTo>
                        <a:pt x="438" y="202"/>
                      </a:lnTo>
                      <a:lnTo>
                        <a:pt x="436" y="202"/>
                      </a:lnTo>
                      <a:lnTo>
                        <a:pt x="412" y="200"/>
                      </a:lnTo>
                      <a:lnTo>
                        <a:pt x="401" y="200"/>
                      </a:lnTo>
                      <a:lnTo>
                        <a:pt x="389" y="202"/>
                      </a:lnTo>
                      <a:lnTo>
                        <a:pt x="375" y="203"/>
                      </a:lnTo>
                      <a:lnTo>
                        <a:pt x="359" y="205"/>
                      </a:lnTo>
                      <a:lnTo>
                        <a:pt x="342" y="206"/>
                      </a:lnTo>
                      <a:lnTo>
                        <a:pt x="324" y="210"/>
                      </a:lnTo>
                      <a:lnTo>
                        <a:pt x="305" y="211"/>
                      </a:lnTo>
                      <a:lnTo>
                        <a:pt x="287" y="216"/>
                      </a:lnTo>
                      <a:lnTo>
                        <a:pt x="268" y="221"/>
                      </a:lnTo>
                      <a:lnTo>
                        <a:pt x="249" y="225"/>
                      </a:lnTo>
                      <a:lnTo>
                        <a:pt x="231" y="232"/>
                      </a:lnTo>
                      <a:lnTo>
                        <a:pt x="213" y="238"/>
                      </a:lnTo>
                      <a:lnTo>
                        <a:pt x="195" y="244"/>
                      </a:lnTo>
                      <a:lnTo>
                        <a:pt x="180" y="254"/>
                      </a:lnTo>
                      <a:lnTo>
                        <a:pt x="165" y="263"/>
                      </a:lnTo>
                      <a:lnTo>
                        <a:pt x="151" y="273"/>
                      </a:lnTo>
                      <a:lnTo>
                        <a:pt x="150" y="250"/>
                      </a:lnTo>
                      <a:lnTo>
                        <a:pt x="154" y="225"/>
                      </a:lnTo>
                      <a:lnTo>
                        <a:pt x="162" y="198"/>
                      </a:lnTo>
                      <a:lnTo>
                        <a:pt x="175" y="170"/>
                      </a:lnTo>
                      <a:lnTo>
                        <a:pt x="192" y="145"/>
                      </a:lnTo>
                      <a:lnTo>
                        <a:pt x="216" y="121"/>
                      </a:lnTo>
                      <a:lnTo>
                        <a:pt x="246" y="102"/>
                      </a:lnTo>
                      <a:lnTo>
                        <a:pt x="280" y="90"/>
                      </a:lnTo>
                      <a:lnTo>
                        <a:pt x="318" y="84"/>
                      </a:lnTo>
                      <a:lnTo>
                        <a:pt x="349" y="87"/>
                      </a:lnTo>
                      <a:lnTo>
                        <a:pt x="371" y="96"/>
                      </a:lnTo>
                      <a:lnTo>
                        <a:pt x="387" y="112"/>
                      </a:lnTo>
                      <a:lnTo>
                        <a:pt x="398" y="131"/>
                      </a:lnTo>
                      <a:lnTo>
                        <a:pt x="406" y="153"/>
                      </a:lnTo>
                      <a:lnTo>
                        <a:pt x="411" y="176"/>
                      </a:lnTo>
                      <a:lnTo>
                        <a:pt x="412" y="200"/>
                      </a:lnTo>
                      <a:lnTo>
                        <a:pt x="436" y="202"/>
                      </a:lnTo>
                      <a:lnTo>
                        <a:pt x="431" y="159"/>
                      </a:lnTo>
                      <a:lnTo>
                        <a:pt x="420" y="126"/>
                      </a:lnTo>
                      <a:lnTo>
                        <a:pt x="408" y="99"/>
                      </a:lnTo>
                      <a:lnTo>
                        <a:pt x="392" y="80"/>
                      </a:lnTo>
                      <a:lnTo>
                        <a:pt x="373" y="65"/>
                      </a:lnTo>
                      <a:lnTo>
                        <a:pt x="353" y="54"/>
                      </a:lnTo>
                      <a:lnTo>
                        <a:pt x="334" y="44"/>
                      </a:lnTo>
                      <a:lnTo>
                        <a:pt x="313" y="36"/>
                      </a:lnTo>
                      <a:lnTo>
                        <a:pt x="287" y="25"/>
                      </a:lnTo>
                      <a:lnTo>
                        <a:pt x="258" y="16"/>
                      </a:lnTo>
                      <a:lnTo>
                        <a:pt x="228" y="8"/>
                      </a:lnTo>
                      <a:lnTo>
                        <a:pt x="197" y="2"/>
                      </a:lnTo>
                      <a:lnTo>
                        <a:pt x="164" y="0"/>
                      </a:lnTo>
                      <a:lnTo>
                        <a:pt x="131" y="2"/>
                      </a:lnTo>
                      <a:lnTo>
                        <a:pt x="99" y="9"/>
                      </a:lnTo>
                      <a:lnTo>
                        <a:pt x="66" y="22"/>
                      </a:lnTo>
                      <a:lnTo>
                        <a:pt x="51" y="43"/>
                      </a:lnTo>
                      <a:lnTo>
                        <a:pt x="32" y="74"/>
                      </a:lnTo>
                      <a:lnTo>
                        <a:pt x="16" y="117"/>
                      </a:lnTo>
                      <a:lnTo>
                        <a:pt x="5" y="165"/>
                      </a:lnTo>
                      <a:lnTo>
                        <a:pt x="0" y="219"/>
                      </a:lnTo>
                      <a:lnTo>
                        <a:pt x="5" y="274"/>
                      </a:lnTo>
                      <a:lnTo>
                        <a:pt x="24" y="328"/>
                      </a:lnTo>
                      <a:lnTo>
                        <a:pt x="58" y="378"/>
                      </a:lnTo>
                      <a:lnTo>
                        <a:pt x="76" y="399"/>
                      </a:lnTo>
                      <a:lnTo>
                        <a:pt x="87" y="416"/>
                      </a:lnTo>
                      <a:lnTo>
                        <a:pt x="93" y="430"/>
                      </a:lnTo>
                      <a:lnTo>
                        <a:pt x="95" y="443"/>
                      </a:lnTo>
                      <a:lnTo>
                        <a:pt x="93" y="452"/>
                      </a:lnTo>
                      <a:lnTo>
                        <a:pt x="91" y="458"/>
                      </a:lnTo>
                      <a:lnTo>
                        <a:pt x="88" y="465"/>
                      </a:lnTo>
                      <a:lnTo>
                        <a:pt x="85" y="468"/>
                      </a:lnTo>
                      <a:lnTo>
                        <a:pt x="79" y="476"/>
                      </a:lnTo>
                      <a:lnTo>
                        <a:pt x="74" y="488"/>
                      </a:lnTo>
                      <a:lnTo>
                        <a:pt x="69" y="501"/>
                      </a:lnTo>
                      <a:lnTo>
                        <a:pt x="68" y="512"/>
                      </a:lnTo>
                      <a:lnTo>
                        <a:pt x="80" y="509"/>
                      </a:lnTo>
                      <a:lnTo>
                        <a:pt x="93" y="509"/>
                      </a:lnTo>
                      <a:lnTo>
                        <a:pt x="107" y="512"/>
                      </a:lnTo>
                      <a:lnTo>
                        <a:pt x="123" y="515"/>
                      </a:lnTo>
                      <a:lnTo>
                        <a:pt x="139" y="521"/>
                      </a:lnTo>
                      <a:lnTo>
                        <a:pt x="153" y="531"/>
                      </a:lnTo>
                      <a:lnTo>
                        <a:pt x="165" y="540"/>
                      </a:lnTo>
                      <a:lnTo>
                        <a:pt x="178" y="551"/>
                      </a:lnTo>
                      <a:lnTo>
                        <a:pt x="194" y="565"/>
                      </a:lnTo>
                      <a:lnTo>
                        <a:pt x="216" y="583"/>
                      </a:lnTo>
                      <a:lnTo>
                        <a:pt x="242" y="600"/>
                      </a:lnTo>
                      <a:lnTo>
                        <a:pt x="271" y="619"/>
                      </a:lnTo>
                      <a:lnTo>
                        <a:pt x="299" y="633"/>
                      </a:lnTo>
                      <a:lnTo>
                        <a:pt x="327" y="646"/>
                      </a:lnTo>
                      <a:lnTo>
                        <a:pt x="349" y="650"/>
                      </a:lnTo>
                      <a:lnTo>
                        <a:pt x="367" y="649"/>
                      </a:lnTo>
                      <a:lnTo>
                        <a:pt x="381" y="639"/>
                      </a:lnTo>
                      <a:lnTo>
                        <a:pt x="395" y="624"/>
                      </a:lnTo>
                      <a:lnTo>
                        <a:pt x="411" y="603"/>
                      </a:lnTo>
                      <a:lnTo>
                        <a:pt x="425" y="580"/>
                      </a:lnTo>
                      <a:lnTo>
                        <a:pt x="436" y="554"/>
                      </a:lnTo>
                      <a:lnTo>
                        <a:pt x="445" y="532"/>
                      </a:lnTo>
                      <a:lnTo>
                        <a:pt x="450" y="510"/>
                      </a:lnTo>
                      <a:lnTo>
                        <a:pt x="449" y="495"/>
                      </a:lnTo>
                      <a:close/>
                    </a:path>
                  </a:pathLst>
                </a:custGeom>
                <a:solidFill>
                  <a:srgbClr val="B2C1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64" name="Freeform 235"/>
                <p:cNvSpPr>
                  <a:spLocks/>
                </p:cNvSpPr>
                <p:nvPr/>
              </p:nvSpPr>
              <p:spPr bwMode="auto">
                <a:xfrm>
                  <a:off x="1361" y="2217"/>
                  <a:ext cx="48" cy="80"/>
                </a:xfrm>
                <a:custGeom>
                  <a:avLst/>
                  <a:gdLst>
                    <a:gd name="T0" fmla="*/ 2 w 48"/>
                    <a:gd name="T1" fmla="*/ 3 h 80"/>
                    <a:gd name="T2" fmla="*/ 0 w 48"/>
                    <a:gd name="T3" fmla="*/ 6 h 80"/>
                    <a:gd name="T4" fmla="*/ 4 w 48"/>
                    <a:gd name="T5" fmla="*/ 31 h 80"/>
                    <a:gd name="T6" fmla="*/ 15 w 48"/>
                    <a:gd name="T7" fmla="*/ 54 h 80"/>
                    <a:gd name="T8" fmla="*/ 27 w 48"/>
                    <a:gd name="T9" fmla="*/ 69 h 80"/>
                    <a:gd name="T10" fmla="*/ 41 w 48"/>
                    <a:gd name="T11" fmla="*/ 80 h 80"/>
                    <a:gd name="T12" fmla="*/ 48 w 48"/>
                    <a:gd name="T13" fmla="*/ 71 h 80"/>
                    <a:gd name="T14" fmla="*/ 37 w 48"/>
                    <a:gd name="T15" fmla="*/ 60 h 80"/>
                    <a:gd name="T16" fmla="*/ 24 w 48"/>
                    <a:gd name="T17" fmla="*/ 47 h 80"/>
                    <a:gd name="T18" fmla="*/ 16 w 48"/>
                    <a:gd name="T19" fmla="*/ 28 h 80"/>
                    <a:gd name="T20" fmla="*/ 13 w 48"/>
                    <a:gd name="T21" fmla="*/ 6 h 80"/>
                    <a:gd name="T22" fmla="*/ 11 w 48"/>
                    <a:gd name="T23" fmla="*/ 9 h 80"/>
                    <a:gd name="T24" fmla="*/ 13 w 48"/>
                    <a:gd name="T25" fmla="*/ 6 h 80"/>
                    <a:gd name="T26" fmla="*/ 11 w 48"/>
                    <a:gd name="T27" fmla="*/ 2 h 80"/>
                    <a:gd name="T28" fmla="*/ 7 w 48"/>
                    <a:gd name="T29" fmla="*/ 0 h 80"/>
                    <a:gd name="T30" fmla="*/ 2 w 48"/>
                    <a:gd name="T31" fmla="*/ 2 h 80"/>
                    <a:gd name="T32" fmla="*/ 0 w 48"/>
                    <a:gd name="T33" fmla="*/ 6 h 80"/>
                    <a:gd name="T34" fmla="*/ 2 w 48"/>
                    <a:gd name="T35" fmla="*/ 3 h 8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8"/>
                    <a:gd name="T55" fmla="*/ 0 h 80"/>
                    <a:gd name="T56" fmla="*/ 48 w 48"/>
                    <a:gd name="T57" fmla="*/ 80 h 8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8" h="80">
                      <a:moveTo>
                        <a:pt x="2" y="3"/>
                      </a:moveTo>
                      <a:lnTo>
                        <a:pt x="0" y="6"/>
                      </a:lnTo>
                      <a:lnTo>
                        <a:pt x="4" y="31"/>
                      </a:lnTo>
                      <a:lnTo>
                        <a:pt x="15" y="54"/>
                      </a:lnTo>
                      <a:lnTo>
                        <a:pt x="27" y="69"/>
                      </a:lnTo>
                      <a:lnTo>
                        <a:pt x="41" y="80"/>
                      </a:lnTo>
                      <a:lnTo>
                        <a:pt x="48" y="71"/>
                      </a:lnTo>
                      <a:lnTo>
                        <a:pt x="37" y="60"/>
                      </a:lnTo>
                      <a:lnTo>
                        <a:pt x="24" y="47"/>
                      </a:lnTo>
                      <a:lnTo>
                        <a:pt x="16" y="28"/>
                      </a:lnTo>
                      <a:lnTo>
                        <a:pt x="13" y="6"/>
                      </a:lnTo>
                      <a:lnTo>
                        <a:pt x="11" y="9"/>
                      </a:lnTo>
                      <a:lnTo>
                        <a:pt x="13" y="6"/>
                      </a:lnTo>
                      <a:lnTo>
                        <a:pt x="11" y="2"/>
                      </a:ln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65" name="Freeform 236"/>
                <p:cNvSpPr>
                  <a:spLocks/>
                </p:cNvSpPr>
                <p:nvPr/>
              </p:nvSpPr>
              <p:spPr bwMode="auto">
                <a:xfrm>
                  <a:off x="1363" y="1996"/>
                  <a:ext cx="87" cy="230"/>
                </a:xfrm>
                <a:custGeom>
                  <a:avLst/>
                  <a:gdLst>
                    <a:gd name="T0" fmla="*/ 80 w 87"/>
                    <a:gd name="T1" fmla="*/ 13 h 230"/>
                    <a:gd name="T2" fmla="*/ 74 w 87"/>
                    <a:gd name="T3" fmla="*/ 7 h 230"/>
                    <a:gd name="T4" fmla="*/ 74 w 87"/>
                    <a:gd name="T5" fmla="*/ 38 h 230"/>
                    <a:gd name="T6" fmla="*/ 69 w 87"/>
                    <a:gd name="T7" fmla="*/ 71 h 230"/>
                    <a:gd name="T8" fmla="*/ 63 w 87"/>
                    <a:gd name="T9" fmla="*/ 101 h 230"/>
                    <a:gd name="T10" fmla="*/ 54 w 87"/>
                    <a:gd name="T11" fmla="*/ 131 h 230"/>
                    <a:gd name="T12" fmla="*/ 41 w 87"/>
                    <a:gd name="T13" fmla="*/ 158 h 230"/>
                    <a:gd name="T14" fmla="*/ 28 w 87"/>
                    <a:gd name="T15" fmla="*/ 183 h 230"/>
                    <a:gd name="T16" fmla="*/ 14 w 87"/>
                    <a:gd name="T17" fmla="*/ 205 h 230"/>
                    <a:gd name="T18" fmla="*/ 0 w 87"/>
                    <a:gd name="T19" fmla="*/ 224 h 230"/>
                    <a:gd name="T20" fmla="*/ 9 w 87"/>
                    <a:gd name="T21" fmla="*/ 230 h 230"/>
                    <a:gd name="T22" fmla="*/ 24 w 87"/>
                    <a:gd name="T23" fmla="*/ 212 h 230"/>
                    <a:gd name="T24" fmla="*/ 38 w 87"/>
                    <a:gd name="T25" fmla="*/ 189 h 230"/>
                    <a:gd name="T26" fmla="*/ 54 w 87"/>
                    <a:gd name="T27" fmla="*/ 164 h 230"/>
                    <a:gd name="T28" fmla="*/ 66 w 87"/>
                    <a:gd name="T29" fmla="*/ 134 h 230"/>
                    <a:gd name="T30" fmla="*/ 76 w 87"/>
                    <a:gd name="T31" fmla="*/ 104 h 230"/>
                    <a:gd name="T32" fmla="*/ 82 w 87"/>
                    <a:gd name="T33" fmla="*/ 71 h 230"/>
                    <a:gd name="T34" fmla="*/ 87 w 87"/>
                    <a:gd name="T35" fmla="*/ 38 h 230"/>
                    <a:gd name="T36" fmla="*/ 87 w 87"/>
                    <a:gd name="T37" fmla="*/ 7 h 230"/>
                    <a:gd name="T38" fmla="*/ 80 w 87"/>
                    <a:gd name="T39" fmla="*/ 0 h 230"/>
                    <a:gd name="T40" fmla="*/ 87 w 87"/>
                    <a:gd name="T41" fmla="*/ 7 h 230"/>
                    <a:gd name="T42" fmla="*/ 85 w 87"/>
                    <a:gd name="T43" fmla="*/ 2 h 230"/>
                    <a:gd name="T44" fmla="*/ 80 w 87"/>
                    <a:gd name="T45" fmla="*/ 0 h 230"/>
                    <a:gd name="T46" fmla="*/ 76 w 87"/>
                    <a:gd name="T47" fmla="*/ 2 h 230"/>
                    <a:gd name="T48" fmla="*/ 74 w 87"/>
                    <a:gd name="T49" fmla="*/ 7 h 230"/>
                    <a:gd name="T50" fmla="*/ 80 w 87"/>
                    <a:gd name="T51" fmla="*/ 13 h 23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87"/>
                    <a:gd name="T79" fmla="*/ 0 h 230"/>
                    <a:gd name="T80" fmla="*/ 87 w 87"/>
                    <a:gd name="T81" fmla="*/ 230 h 23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87" h="230">
                      <a:moveTo>
                        <a:pt x="80" y="13"/>
                      </a:moveTo>
                      <a:lnTo>
                        <a:pt x="74" y="7"/>
                      </a:lnTo>
                      <a:lnTo>
                        <a:pt x="74" y="38"/>
                      </a:lnTo>
                      <a:lnTo>
                        <a:pt x="69" y="71"/>
                      </a:lnTo>
                      <a:lnTo>
                        <a:pt x="63" y="101"/>
                      </a:lnTo>
                      <a:lnTo>
                        <a:pt x="54" y="131"/>
                      </a:lnTo>
                      <a:lnTo>
                        <a:pt x="41" y="158"/>
                      </a:lnTo>
                      <a:lnTo>
                        <a:pt x="28" y="183"/>
                      </a:lnTo>
                      <a:lnTo>
                        <a:pt x="14" y="205"/>
                      </a:lnTo>
                      <a:lnTo>
                        <a:pt x="0" y="224"/>
                      </a:lnTo>
                      <a:lnTo>
                        <a:pt x="9" y="230"/>
                      </a:lnTo>
                      <a:lnTo>
                        <a:pt x="24" y="212"/>
                      </a:lnTo>
                      <a:lnTo>
                        <a:pt x="38" y="189"/>
                      </a:lnTo>
                      <a:lnTo>
                        <a:pt x="54" y="164"/>
                      </a:lnTo>
                      <a:lnTo>
                        <a:pt x="66" y="134"/>
                      </a:lnTo>
                      <a:lnTo>
                        <a:pt x="76" y="104"/>
                      </a:lnTo>
                      <a:lnTo>
                        <a:pt x="82" y="71"/>
                      </a:lnTo>
                      <a:lnTo>
                        <a:pt x="87" y="38"/>
                      </a:lnTo>
                      <a:lnTo>
                        <a:pt x="87" y="7"/>
                      </a:lnTo>
                      <a:lnTo>
                        <a:pt x="80" y="0"/>
                      </a:lnTo>
                      <a:lnTo>
                        <a:pt x="87" y="7"/>
                      </a:lnTo>
                      <a:lnTo>
                        <a:pt x="85" y="2"/>
                      </a:lnTo>
                      <a:lnTo>
                        <a:pt x="80" y="0"/>
                      </a:lnTo>
                      <a:lnTo>
                        <a:pt x="76" y="2"/>
                      </a:lnTo>
                      <a:lnTo>
                        <a:pt x="74" y="7"/>
                      </a:lnTo>
                      <a:lnTo>
                        <a:pt x="8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66" name="Freeform 237"/>
                <p:cNvSpPr>
                  <a:spLocks/>
                </p:cNvSpPr>
                <p:nvPr/>
              </p:nvSpPr>
              <p:spPr bwMode="auto">
                <a:xfrm>
                  <a:off x="1387" y="1993"/>
                  <a:ext cx="56" cy="16"/>
                </a:xfrm>
                <a:custGeom>
                  <a:avLst/>
                  <a:gdLst>
                    <a:gd name="T0" fmla="*/ 6 w 56"/>
                    <a:gd name="T1" fmla="*/ 13 h 16"/>
                    <a:gd name="T2" fmla="*/ 6 w 56"/>
                    <a:gd name="T3" fmla="*/ 13 h 16"/>
                    <a:gd name="T4" fmla="*/ 8 w 56"/>
                    <a:gd name="T5" fmla="*/ 13 h 16"/>
                    <a:gd name="T6" fmla="*/ 12 w 56"/>
                    <a:gd name="T7" fmla="*/ 13 h 16"/>
                    <a:gd name="T8" fmla="*/ 19 w 56"/>
                    <a:gd name="T9" fmla="*/ 13 h 16"/>
                    <a:gd name="T10" fmla="*/ 26 w 56"/>
                    <a:gd name="T11" fmla="*/ 15 h 16"/>
                    <a:gd name="T12" fmla="*/ 34 w 56"/>
                    <a:gd name="T13" fmla="*/ 15 h 16"/>
                    <a:gd name="T14" fmla="*/ 42 w 56"/>
                    <a:gd name="T15" fmla="*/ 15 h 16"/>
                    <a:gd name="T16" fmla="*/ 50 w 56"/>
                    <a:gd name="T17" fmla="*/ 16 h 16"/>
                    <a:gd name="T18" fmla="*/ 56 w 56"/>
                    <a:gd name="T19" fmla="*/ 16 h 16"/>
                    <a:gd name="T20" fmla="*/ 56 w 56"/>
                    <a:gd name="T21" fmla="*/ 3 h 16"/>
                    <a:gd name="T22" fmla="*/ 50 w 56"/>
                    <a:gd name="T23" fmla="*/ 3 h 16"/>
                    <a:gd name="T24" fmla="*/ 42 w 56"/>
                    <a:gd name="T25" fmla="*/ 2 h 16"/>
                    <a:gd name="T26" fmla="*/ 34 w 56"/>
                    <a:gd name="T27" fmla="*/ 2 h 16"/>
                    <a:gd name="T28" fmla="*/ 26 w 56"/>
                    <a:gd name="T29" fmla="*/ 2 h 16"/>
                    <a:gd name="T30" fmla="*/ 19 w 56"/>
                    <a:gd name="T31" fmla="*/ 0 h 16"/>
                    <a:gd name="T32" fmla="*/ 12 w 56"/>
                    <a:gd name="T33" fmla="*/ 0 h 16"/>
                    <a:gd name="T34" fmla="*/ 8 w 56"/>
                    <a:gd name="T35" fmla="*/ 0 h 16"/>
                    <a:gd name="T36" fmla="*/ 6 w 56"/>
                    <a:gd name="T37" fmla="*/ 0 h 16"/>
                    <a:gd name="T38" fmla="*/ 6 w 56"/>
                    <a:gd name="T39" fmla="*/ 0 h 16"/>
                    <a:gd name="T40" fmla="*/ 6 w 56"/>
                    <a:gd name="T41" fmla="*/ 0 h 16"/>
                    <a:gd name="T42" fmla="*/ 1 w 56"/>
                    <a:gd name="T43" fmla="*/ 2 h 16"/>
                    <a:gd name="T44" fmla="*/ 0 w 56"/>
                    <a:gd name="T45" fmla="*/ 7 h 16"/>
                    <a:gd name="T46" fmla="*/ 1 w 56"/>
                    <a:gd name="T47" fmla="*/ 11 h 16"/>
                    <a:gd name="T48" fmla="*/ 6 w 56"/>
                    <a:gd name="T49" fmla="*/ 13 h 1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6"/>
                    <a:gd name="T76" fmla="*/ 0 h 16"/>
                    <a:gd name="T77" fmla="*/ 56 w 56"/>
                    <a:gd name="T78" fmla="*/ 16 h 1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6" h="16">
                      <a:moveTo>
                        <a:pt x="6" y="13"/>
                      </a:moveTo>
                      <a:lnTo>
                        <a:pt x="6" y="13"/>
                      </a:lnTo>
                      <a:lnTo>
                        <a:pt x="8" y="13"/>
                      </a:lnTo>
                      <a:lnTo>
                        <a:pt x="12" y="13"/>
                      </a:lnTo>
                      <a:lnTo>
                        <a:pt x="19" y="13"/>
                      </a:lnTo>
                      <a:lnTo>
                        <a:pt x="26" y="15"/>
                      </a:lnTo>
                      <a:lnTo>
                        <a:pt x="34" y="15"/>
                      </a:lnTo>
                      <a:lnTo>
                        <a:pt x="42" y="15"/>
                      </a:lnTo>
                      <a:lnTo>
                        <a:pt x="50" y="16"/>
                      </a:lnTo>
                      <a:lnTo>
                        <a:pt x="56" y="16"/>
                      </a:lnTo>
                      <a:lnTo>
                        <a:pt x="56" y="3"/>
                      </a:lnTo>
                      <a:lnTo>
                        <a:pt x="50" y="3"/>
                      </a:lnTo>
                      <a:lnTo>
                        <a:pt x="42" y="2"/>
                      </a:lnTo>
                      <a:lnTo>
                        <a:pt x="34" y="2"/>
                      </a:lnTo>
                      <a:lnTo>
                        <a:pt x="26" y="2"/>
                      </a:lnTo>
                      <a:lnTo>
                        <a:pt x="19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7"/>
                      </a:lnTo>
                      <a:lnTo>
                        <a:pt x="1" y="11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67" name="Freeform 238"/>
                <p:cNvSpPr>
                  <a:spLocks/>
                </p:cNvSpPr>
                <p:nvPr/>
              </p:nvSpPr>
              <p:spPr bwMode="auto">
                <a:xfrm>
                  <a:off x="1363" y="1992"/>
                  <a:ext cx="30" cy="14"/>
                </a:xfrm>
                <a:custGeom>
                  <a:avLst/>
                  <a:gdLst>
                    <a:gd name="T0" fmla="*/ 6 w 30"/>
                    <a:gd name="T1" fmla="*/ 12 h 14"/>
                    <a:gd name="T2" fmla="*/ 6 w 30"/>
                    <a:gd name="T3" fmla="*/ 12 h 14"/>
                    <a:gd name="T4" fmla="*/ 30 w 30"/>
                    <a:gd name="T5" fmla="*/ 14 h 14"/>
                    <a:gd name="T6" fmla="*/ 30 w 30"/>
                    <a:gd name="T7" fmla="*/ 1 h 14"/>
                    <a:gd name="T8" fmla="*/ 6 w 30"/>
                    <a:gd name="T9" fmla="*/ 0 h 14"/>
                    <a:gd name="T10" fmla="*/ 6 w 30"/>
                    <a:gd name="T11" fmla="*/ 0 h 14"/>
                    <a:gd name="T12" fmla="*/ 6 w 30"/>
                    <a:gd name="T13" fmla="*/ 0 h 14"/>
                    <a:gd name="T14" fmla="*/ 2 w 30"/>
                    <a:gd name="T15" fmla="*/ 1 h 14"/>
                    <a:gd name="T16" fmla="*/ 0 w 30"/>
                    <a:gd name="T17" fmla="*/ 6 h 14"/>
                    <a:gd name="T18" fmla="*/ 2 w 30"/>
                    <a:gd name="T19" fmla="*/ 11 h 14"/>
                    <a:gd name="T20" fmla="*/ 6 w 30"/>
                    <a:gd name="T21" fmla="*/ 12 h 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0"/>
                    <a:gd name="T34" fmla="*/ 0 h 14"/>
                    <a:gd name="T35" fmla="*/ 30 w 30"/>
                    <a:gd name="T36" fmla="*/ 14 h 1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0" h="14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30" y="14"/>
                      </a:lnTo>
                      <a:lnTo>
                        <a:pt x="30" y="1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0" y="6"/>
                      </a:lnTo>
                      <a:lnTo>
                        <a:pt x="2" y="11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68" name="Freeform 239"/>
                <p:cNvSpPr>
                  <a:spLocks/>
                </p:cNvSpPr>
                <p:nvPr/>
              </p:nvSpPr>
              <p:spPr bwMode="auto">
                <a:xfrm>
                  <a:off x="1102" y="1992"/>
                  <a:ext cx="267" cy="83"/>
                </a:xfrm>
                <a:custGeom>
                  <a:avLst/>
                  <a:gdLst>
                    <a:gd name="T0" fmla="*/ 0 w 267"/>
                    <a:gd name="T1" fmla="*/ 79 h 83"/>
                    <a:gd name="T2" fmla="*/ 9 w 267"/>
                    <a:gd name="T3" fmla="*/ 83 h 83"/>
                    <a:gd name="T4" fmla="*/ 24 w 267"/>
                    <a:gd name="T5" fmla="*/ 74 h 83"/>
                    <a:gd name="T6" fmla="*/ 38 w 267"/>
                    <a:gd name="T7" fmla="*/ 64 h 83"/>
                    <a:gd name="T8" fmla="*/ 52 w 267"/>
                    <a:gd name="T9" fmla="*/ 56 h 83"/>
                    <a:gd name="T10" fmla="*/ 69 w 267"/>
                    <a:gd name="T11" fmla="*/ 50 h 83"/>
                    <a:gd name="T12" fmla="*/ 88 w 267"/>
                    <a:gd name="T13" fmla="*/ 44 h 83"/>
                    <a:gd name="T14" fmla="*/ 105 w 267"/>
                    <a:gd name="T15" fmla="*/ 38 h 83"/>
                    <a:gd name="T16" fmla="*/ 124 w 267"/>
                    <a:gd name="T17" fmla="*/ 33 h 83"/>
                    <a:gd name="T18" fmla="*/ 143 w 267"/>
                    <a:gd name="T19" fmla="*/ 28 h 83"/>
                    <a:gd name="T20" fmla="*/ 160 w 267"/>
                    <a:gd name="T21" fmla="*/ 23 h 83"/>
                    <a:gd name="T22" fmla="*/ 179 w 267"/>
                    <a:gd name="T23" fmla="*/ 22 h 83"/>
                    <a:gd name="T24" fmla="*/ 197 w 267"/>
                    <a:gd name="T25" fmla="*/ 19 h 83"/>
                    <a:gd name="T26" fmla="*/ 214 w 267"/>
                    <a:gd name="T27" fmla="*/ 17 h 83"/>
                    <a:gd name="T28" fmla="*/ 230 w 267"/>
                    <a:gd name="T29" fmla="*/ 16 h 83"/>
                    <a:gd name="T30" fmla="*/ 244 w 267"/>
                    <a:gd name="T31" fmla="*/ 14 h 83"/>
                    <a:gd name="T32" fmla="*/ 256 w 267"/>
                    <a:gd name="T33" fmla="*/ 12 h 83"/>
                    <a:gd name="T34" fmla="*/ 267 w 267"/>
                    <a:gd name="T35" fmla="*/ 12 h 83"/>
                    <a:gd name="T36" fmla="*/ 267 w 267"/>
                    <a:gd name="T37" fmla="*/ 0 h 83"/>
                    <a:gd name="T38" fmla="*/ 256 w 267"/>
                    <a:gd name="T39" fmla="*/ 0 h 83"/>
                    <a:gd name="T40" fmla="*/ 244 w 267"/>
                    <a:gd name="T41" fmla="*/ 1 h 83"/>
                    <a:gd name="T42" fmla="*/ 230 w 267"/>
                    <a:gd name="T43" fmla="*/ 3 h 83"/>
                    <a:gd name="T44" fmla="*/ 214 w 267"/>
                    <a:gd name="T45" fmla="*/ 4 h 83"/>
                    <a:gd name="T46" fmla="*/ 197 w 267"/>
                    <a:gd name="T47" fmla="*/ 6 h 83"/>
                    <a:gd name="T48" fmla="*/ 179 w 267"/>
                    <a:gd name="T49" fmla="*/ 9 h 83"/>
                    <a:gd name="T50" fmla="*/ 160 w 267"/>
                    <a:gd name="T51" fmla="*/ 11 h 83"/>
                    <a:gd name="T52" fmla="*/ 140 w 267"/>
                    <a:gd name="T53" fmla="*/ 16 h 83"/>
                    <a:gd name="T54" fmla="*/ 121 w 267"/>
                    <a:gd name="T55" fmla="*/ 20 h 83"/>
                    <a:gd name="T56" fmla="*/ 102 w 267"/>
                    <a:gd name="T57" fmla="*/ 25 h 83"/>
                    <a:gd name="T58" fmla="*/ 85 w 267"/>
                    <a:gd name="T59" fmla="*/ 31 h 83"/>
                    <a:gd name="T60" fmla="*/ 66 w 267"/>
                    <a:gd name="T61" fmla="*/ 38 h 83"/>
                    <a:gd name="T62" fmla="*/ 49 w 267"/>
                    <a:gd name="T63" fmla="*/ 44 h 83"/>
                    <a:gd name="T64" fmla="*/ 31 w 267"/>
                    <a:gd name="T65" fmla="*/ 55 h 83"/>
                    <a:gd name="T66" fmla="*/ 17 w 267"/>
                    <a:gd name="T67" fmla="*/ 64 h 83"/>
                    <a:gd name="T68" fmla="*/ 3 w 267"/>
                    <a:gd name="T69" fmla="*/ 74 h 83"/>
                    <a:gd name="T70" fmla="*/ 13 w 267"/>
                    <a:gd name="T71" fmla="*/ 79 h 83"/>
                    <a:gd name="T72" fmla="*/ 3 w 267"/>
                    <a:gd name="T73" fmla="*/ 74 h 83"/>
                    <a:gd name="T74" fmla="*/ 0 w 267"/>
                    <a:gd name="T75" fmla="*/ 77 h 83"/>
                    <a:gd name="T76" fmla="*/ 2 w 267"/>
                    <a:gd name="T77" fmla="*/ 80 h 83"/>
                    <a:gd name="T78" fmla="*/ 5 w 267"/>
                    <a:gd name="T79" fmla="*/ 83 h 83"/>
                    <a:gd name="T80" fmla="*/ 9 w 267"/>
                    <a:gd name="T81" fmla="*/ 83 h 83"/>
                    <a:gd name="T82" fmla="*/ 0 w 267"/>
                    <a:gd name="T83" fmla="*/ 79 h 8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67"/>
                    <a:gd name="T127" fmla="*/ 0 h 83"/>
                    <a:gd name="T128" fmla="*/ 267 w 267"/>
                    <a:gd name="T129" fmla="*/ 83 h 8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67" h="83">
                      <a:moveTo>
                        <a:pt x="0" y="79"/>
                      </a:moveTo>
                      <a:lnTo>
                        <a:pt x="9" y="83"/>
                      </a:lnTo>
                      <a:lnTo>
                        <a:pt x="24" y="74"/>
                      </a:lnTo>
                      <a:lnTo>
                        <a:pt x="38" y="64"/>
                      </a:lnTo>
                      <a:lnTo>
                        <a:pt x="52" y="56"/>
                      </a:lnTo>
                      <a:lnTo>
                        <a:pt x="69" y="50"/>
                      </a:lnTo>
                      <a:lnTo>
                        <a:pt x="88" y="44"/>
                      </a:lnTo>
                      <a:lnTo>
                        <a:pt x="105" y="38"/>
                      </a:lnTo>
                      <a:lnTo>
                        <a:pt x="124" y="33"/>
                      </a:lnTo>
                      <a:lnTo>
                        <a:pt x="143" y="28"/>
                      </a:lnTo>
                      <a:lnTo>
                        <a:pt x="160" y="23"/>
                      </a:lnTo>
                      <a:lnTo>
                        <a:pt x="179" y="22"/>
                      </a:lnTo>
                      <a:lnTo>
                        <a:pt x="197" y="19"/>
                      </a:lnTo>
                      <a:lnTo>
                        <a:pt x="214" y="17"/>
                      </a:lnTo>
                      <a:lnTo>
                        <a:pt x="230" y="16"/>
                      </a:lnTo>
                      <a:lnTo>
                        <a:pt x="244" y="14"/>
                      </a:lnTo>
                      <a:lnTo>
                        <a:pt x="256" y="12"/>
                      </a:lnTo>
                      <a:lnTo>
                        <a:pt x="267" y="12"/>
                      </a:lnTo>
                      <a:lnTo>
                        <a:pt x="267" y="0"/>
                      </a:lnTo>
                      <a:lnTo>
                        <a:pt x="256" y="0"/>
                      </a:lnTo>
                      <a:lnTo>
                        <a:pt x="244" y="1"/>
                      </a:lnTo>
                      <a:lnTo>
                        <a:pt x="230" y="3"/>
                      </a:lnTo>
                      <a:lnTo>
                        <a:pt x="214" y="4"/>
                      </a:lnTo>
                      <a:lnTo>
                        <a:pt x="197" y="6"/>
                      </a:lnTo>
                      <a:lnTo>
                        <a:pt x="179" y="9"/>
                      </a:lnTo>
                      <a:lnTo>
                        <a:pt x="160" y="11"/>
                      </a:lnTo>
                      <a:lnTo>
                        <a:pt x="140" y="16"/>
                      </a:lnTo>
                      <a:lnTo>
                        <a:pt x="121" y="20"/>
                      </a:lnTo>
                      <a:lnTo>
                        <a:pt x="102" y="25"/>
                      </a:lnTo>
                      <a:lnTo>
                        <a:pt x="85" y="31"/>
                      </a:lnTo>
                      <a:lnTo>
                        <a:pt x="66" y="38"/>
                      </a:lnTo>
                      <a:lnTo>
                        <a:pt x="49" y="44"/>
                      </a:lnTo>
                      <a:lnTo>
                        <a:pt x="31" y="55"/>
                      </a:lnTo>
                      <a:lnTo>
                        <a:pt x="17" y="64"/>
                      </a:lnTo>
                      <a:lnTo>
                        <a:pt x="3" y="74"/>
                      </a:lnTo>
                      <a:lnTo>
                        <a:pt x="13" y="79"/>
                      </a:lnTo>
                      <a:lnTo>
                        <a:pt x="3" y="74"/>
                      </a:lnTo>
                      <a:lnTo>
                        <a:pt x="0" y="77"/>
                      </a:lnTo>
                      <a:lnTo>
                        <a:pt x="2" y="80"/>
                      </a:lnTo>
                      <a:lnTo>
                        <a:pt x="5" y="83"/>
                      </a:lnTo>
                      <a:lnTo>
                        <a:pt x="9" y="83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69" name="Freeform 240"/>
                <p:cNvSpPr>
                  <a:spLocks/>
                </p:cNvSpPr>
                <p:nvPr/>
              </p:nvSpPr>
              <p:spPr bwMode="auto">
                <a:xfrm>
                  <a:off x="1100" y="1882"/>
                  <a:ext cx="139" cy="189"/>
                </a:xfrm>
                <a:custGeom>
                  <a:avLst/>
                  <a:gdLst>
                    <a:gd name="T0" fmla="*/ 136 w 139"/>
                    <a:gd name="T1" fmla="*/ 0 h 189"/>
                    <a:gd name="T2" fmla="*/ 136 w 139"/>
                    <a:gd name="T3" fmla="*/ 0 h 189"/>
                    <a:gd name="T4" fmla="*/ 101 w 139"/>
                    <a:gd name="T5" fmla="*/ 12 h 189"/>
                    <a:gd name="T6" fmla="*/ 70 w 139"/>
                    <a:gd name="T7" fmla="*/ 33 h 189"/>
                    <a:gd name="T8" fmla="*/ 44 w 139"/>
                    <a:gd name="T9" fmla="*/ 58 h 189"/>
                    <a:gd name="T10" fmla="*/ 27 w 139"/>
                    <a:gd name="T11" fmla="*/ 83 h 189"/>
                    <a:gd name="T12" fmla="*/ 13 w 139"/>
                    <a:gd name="T13" fmla="*/ 113 h 189"/>
                    <a:gd name="T14" fmla="*/ 5 w 139"/>
                    <a:gd name="T15" fmla="*/ 140 h 189"/>
                    <a:gd name="T16" fmla="*/ 0 w 139"/>
                    <a:gd name="T17" fmla="*/ 166 h 189"/>
                    <a:gd name="T18" fmla="*/ 2 w 139"/>
                    <a:gd name="T19" fmla="*/ 189 h 189"/>
                    <a:gd name="T20" fmla="*/ 15 w 139"/>
                    <a:gd name="T21" fmla="*/ 189 h 189"/>
                    <a:gd name="T22" fmla="*/ 13 w 139"/>
                    <a:gd name="T23" fmla="*/ 166 h 189"/>
                    <a:gd name="T24" fmla="*/ 18 w 139"/>
                    <a:gd name="T25" fmla="*/ 143 h 189"/>
                    <a:gd name="T26" fmla="*/ 26 w 139"/>
                    <a:gd name="T27" fmla="*/ 116 h 189"/>
                    <a:gd name="T28" fmla="*/ 37 w 139"/>
                    <a:gd name="T29" fmla="*/ 89 h 189"/>
                    <a:gd name="T30" fmla="*/ 54 w 139"/>
                    <a:gd name="T31" fmla="*/ 64 h 189"/>
                    <a:gd name="T32" fmla="*/ 76 w 139"/>
                    <a:gd name="T33" fmla="*/ 42 h 189"/>
                    <a:gd name="T34" fmla="*/ 104 w 139"/>
                    <a:gd name="T35" fmla="*/ 25 h 189"/>
                    <a:gd name="T36" fmla="*/ 139 w 139"/>
                    <a:gd name="T37" fmla="*/ 12 h 189"/>
                    <a:gd name="T38" fmla="*/ 139 w 139"/>
                    <a:gd name="T39" fmla="*/ 12 h 189"/>
                    <a:gd name="T40" fmla="*/ 136 w 139"/>
                    <a:gd name="T41" fmla="*/ 0 h 18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39"/>
                    <a:gd name="T64" fmla="*/ 0 h 189"/>
                    <a:gd name="T65" fmla="*/ 139 w 139"/>
                    <a:gd name="T66" fmla="*/ 189 h 18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39" h="189">
                      <a:moveTo>
                        <a:pt x="136" y="0"/>
                      </a:moveTo>
                      <a:lnTo>
                        <a:pt x="136" y="0"/>
                      </a:lnTo>
                      <a:lnTo>
                        <a:pt x="101" y="12"/>
                      </a:lnTo>
                      <a:lnTo>
                        <a:pt x="70" y="33"/>
                      </a:lnTo>
                      <a:lnTo>
                        <a:pt x="44" y="58"/>
                      </a:lnTo>
                      <a:lnTo>
                        <a:pt x="27" y="83"/>
                      </a:lnTo>
                      <a:lnTo>
                        <a:pt x="13" y="113"/>
                      </a:lnTo>
                      <a:lnTo>
                        <a:pt x="5" y="140"/>
                      </a:lnTo>
                      <a:lnTo>
                        <a:pt x="0" y="166"/>
                      </a:lnTo>
                      <a:lnTo>
                        <a:pt x="2" y="189"/>
                      </a:lnTo>
                      <a:lnTo>
                        <a:pt x="15" y="189"/>
                      </a:lnTo>
                      <a:lnTo>
                        <a:pt x="13" y="166"/>
                      </a:lnTo>
                      <a:lnTo>
                        <a:pt x="18" y="143"/>
                      </a:lnTo>
                      <a:lnTo>
                        <a:pt x="26" y="116"/>
                      </a:lnTo>
                      <a:lnTo>
                        <a:pt x="37" y="89"/>
                      </a:lnTo>
                      <a:lnTo>
                        <a:pt x="54" y="64"/>
                      </a:lnTo>
                      <a:lnTo>
                        <a:pt x="76" y="42"/>
                      </a:lnTo>
                      <a:lnTo>
                        <a:pt x="104" y="25"/>
                      </a:lnTo>
                      <a:lnTo>
                        <a:pt x="139" y="1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70" name="Freeform 241"/>
                <p:cNvSpPr>
                  <a:spLocks/>
                </p:cNvSpPr>
                <p:nvPr/>
              </p:nvSpPr>
              <p:spPr bwMode="auto">
                <a:xfrm>
                  <a:off x="1236" y="1875"/>
                  <a:ext cx="140" cy="129"/>
                </a:xfrm>
                <a:custGeom>
                  <a:avLst/>
                  <a:gdLst>
                    <a:gd name="T0" fmla="*/ 133 w 140"/>
                    <a:gd name="T1" fmla="*/ 117 h 129"/>
                    <a:gd name="T2" fmla="*/ 140 w 140"/>
                    <a:gd name="T3" fmla="*/ 123 h 129"/>
                    <a:gd name="T4" fmla="*/ 138 w 140"/>
                    <a:gd name="T5" fmla="*/ 99 h 129"/>
                    <a:gd name="T6" fmla="*/ 133 w 140"/>
                    <a:gd name="T7" fmla="*/ 74 h 129"/>
                    <a:gd name="T8" fmla="*/ 125 w 140"/>
                    <a:gd name="T9" fmla="*/ 52 h 129"/>
                    <a:gd name="T10" fmla="*/ 113 w 140"/>
                    <a:gd name="T11" fmla="*/ 32 h 129"/>
                    <a:gd name="T12" fmla="*/ 96 w 140"/>
                    <a:gd name="T13" fmla="*/ 14 h 129"/>
                    <a:gd name="T14" fmla="*/ 72 w 140"/>
                    <a:gd name="T15" fmla="*/ 3 h 129"/>
                    <a:gd name="T16" fmla="*/ 39 w 140"/>
                    <a:gd name="T17" fmla="*/ 0 h 129"/>
                    <a:gd name="T18" fmla="*/ 0 w 140"/>
                    <a:gd name="T19" fmla="*/ 7 h 129"/>
                    <a:gd name="T20" fmla="*/ 3 w 140"/>
                    <a:gd name="T21" fmla="*/ 19 h 129"/>
                    <a:gd name="T22" fmla="*/ 39 w 140"/>
                    <a:gd name="T23" fmla="*/ 13 h 129"/>
                    <a:gd name="T24" fmla="*/ 69 w 140"/>
                    <a:gd name="T25" fmla="*/ 16 h 129"/>
                    <a:gd name="T26" fmla="*/ 89 w 140"/>
                    <a:gd name="T27" fmla="*/ 24 h 129"/>
                    <a:gd name="T28" fmla="*/ 103 w 140"/>
                    <a:gd name="T29" fmla="*/ 38 h 129"/>
                    <a:gd name="T30" fmla="*/ 113 w 140"/>
                    <a:gd name="T31" fmla="*/ 55 h 129"/>
                    <a:gd name="T32" fmla="*/ 121 w 140"/>
                    <a:gd name="T33" fmla="*/ 77 h 129"/>
                    <a:gd name="T34" fmla="*/ 125 w 140"/>
                    <a:gd name="T35" fmla="*/ 99 h 129"/>
                    <a:gd name="T36" fmla="*/ 127 w 140"/>
                    <a:gd name="T37" fmla="*/ 123 h 129"/>
                    <a:gd name="T38" fmla="*/ 133 w 140"/>
                    <a:gd name="T39" fmla="*/ 129 h 129"/>
                    <a:gd name="T40" fmla="*/ 127 w 140"/>
                    <a:gd name="T41" fmla="*/ 123 h 129"/>
                    <a:gd name="T42" fmla="*/ 129 w 140"/>
                    <a:gd name="T43" fmla="*/ 128 h 129"/>
                    <a:gd name="T44" fmla="*/ 133 w 140"/>
                    <a:gd name="T45" fmla="*/ 129 h 129"/>
                    <a:gd name="T46" fmla="*/ 138 w 140"/>
                    <a:gd name="T47" fmla="*/ 128 h 129"/>
                    <a:gd name="T48" fmla="*/ 140 w 140"/>
                    <a:gd name="T49" fmla="*/ 123 h 129"/>
                    <a:gd name="T50" fmla="*/ 133 w 140"/>
                    <a:gd name="T51" fmla="*/ 117 h 12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40"/>
                    <a:gd name="T79" fmla="*/ 0 h 129"/>
                    <a:gd name="T80" fmla="*/ 140 w 140"/>
                    <a:gd name="T81" fmla="*/ 129 h 12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40" h="129">
                      <a:moveTo>
                        <a:pt x="133" y="117"/>
                      </a:moveTo>
                      <a:lnTo>
                        <a:pt x="140" y="123"/>
                      </a:lnTo>
                      <a:lnTo>
                        <a:pt x="138" y="99"/>
                      </a:lnTo>
                      <a:lnTo>
                        <a:pt x="133" y="74"/>
                      </a:lnTo>
                      <a:lnTo>
                        <a:pt x="125" y="52"/>
                      </a:lnTo>
                      <a:lnTo>
                        <a:pt x="113" y="32"/>
                      </a:lnTo>
                      <a:lnTo>
                        <a:pt x="96" y="14"/>
                      </a:lnTo>
                      <a:lnTo>
                        <a:pt x="72" y="3"/>
                      </a:lnTo>
                      <a:lnTo>
                        <a:pt x="39" y="0"/>
                      </a:lnTo>
                      <a:lnTo>
                        <a:pt x="0" y="7"/>
                      </a:lnTo>
                      <a:lnTo>
                        <a:pt x="3" y="19"/>
                      </a:lnTo>
                      <a:lnTo>
                        <a:pt x="39" y="13"/>
                      </a:lnTo>
                      <a:lnTo>
                        <a:pt x="69" y="16"/>
                      </a:lnTo>
                      <a:lnTo>
                        <a:pt x="89" y="24"/>
                      </a:lnTo>
                      <a:lnTo>
                        <a:pt x="103" y="38"/>
                      </a:lnTo>
                      <a:lnTo>
                        <a:pt x="113" y="55"/>
                      </a:lnTo>
                      <a:lnTo>
                        <a:pt x="121" y="77"/>
                      </a:lnTo>
                      <a:lnTo>
                        <a:pt x="125" y="99"/>
                      </a:lnTo>
                      <a:lnTo>
                        <a:pt x="127" y="123"/>
                      </a:lnTo>
                      <a:lnTo>
                        <a:pt x="133" y="129"/>
                      </a:lnTo>
                      <a:lnTo>
                        <a:pt x="127" y="123"/>
                      </a:lnTo>
                      <a:lnTo>
                        <a:pt x="129" y="128"/>
                      </a:lnTo>
                      <a:lnTo>
                        <a:pt x="133" y="129"/>
                      </a:lnTo>
                      <a:lnTo>
                        <a:pt x="138" y="128"/>
                      </a:lnTo>
                      <a:lnTo>
                        <a:pt x="140" y="123"/>
                      </a:lnTo>
                      <a:lnTo>
                        <a:pt x="133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71" name="Freeform 242"/>
                <p:cNvSpPr>
                  <a:spLocks/>
                </p:cNvSpPr>
                <p:nvPr/>
              </p:nvSpPr>
              <p:spPr bwMode="auto">
                <a:xfrm>
                  <a:off x="1369" y="1992"/>
                  <a:ext cx="30" cy="14"/>
                </a:xfrm>
                <a:custGeom>
                  <a:avLst/>
                  <a:gdLst>
                    <a:gd name="T0" fmla="*/ 18 w 30"/>
                    <a:gd name="T1" fmla="*/ 8 h 14"/>
                    <a:gd name="T2" fmla="*/ 24 w 30"/>
                    <a:gd name="T3" fmla="*/ 1 h 14"/>
                    <a:gd name="T4" fmla="*/ 0 w 30"/>
                    <a:gd name="T5" fmla="*/ 0 h 14"/>
                    <a:gd name="T6" fmla="*/ 0 w 30"/>
                    <a:gd name="T7" fmla="*/ 12 h 14"/>
                    <a:gd name="T8" fmla="*/ 24 w 30"/>
                    <a:gd name="T9" fmla="*/ 14 h 14"/>
                    <a:gd name="T10" fmla="*/ 30 w 30"/>
                    <a:gd name="T11" fmla="*/ 8 h 14"/>
                    <a:gd name="T12" fmla="*/ 24 w 30"/>
                    <a:gd name="T13" fmla="*/ 14 h 14"/>
                    <a:gd name="T14" fmla="*/ 29 w 30"/>
                    <a:gd name="T15" fmla="*/ 12 h 14"/>
                    <a:gd name="T16" fmla="*/ 30 w 30"/>
                    <a:gd name="T17" fmla="*/ 8 h 14"/>
                    <a:gd name="T18" fmla="*/ 29 w 30"/>
                    <a:gd name="T19" fmla="*/ 3 h 14"/>
                    <a:gd name="T20" fmla="*/ 24 w 30"/>
                    <a:gd name="T21" fmla="*/ 1 h 14"/>
                    <a:gd name="T22" fmla="*/ 18 w 30"/>
                    <a:gd name="T23" fmla="*/ 8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0"/>
                    <a:gd name="T37" fmla="*/ 0 h 14"/>
                    <a:gd name="T38" fmla="*/ 30 w 30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0" h="14">
                      <a:moveTo>
                        <a:pt x="18" y="8"/>
                      </a:moveTo>
                      <a:lnTo>
                        <a:pt x="24" y="1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24" y="14"/>
                      </a:lnTo>
                      <a:lnTo>
                        <a:pt x="30" y="8"/>
                      </a:lnTo>
                      <a:lnTo>
                        <a:pt x="24" y="14"/>
                      </a:lnTo>
                      <a:lnTo>
                        <a:pt x="29" y="12"/>
                      </a:lnTo>
                      <a:lnTo>
                        <a:pt x="30" y="8"/>
                      </a:lnTo>
                      <a:lnTo>
                        <a:pt x="29" y="3"/>
                      </a:lnTo>
                      <a:lnTo>
                        <a:pt x="24" y="1"/>
                      </a:lnTo>
                      <a:lnTo>
                        <a:pt x="1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72" name="Freeform 243"/>
                <p:cNvSpPr>
                  <a:spLocks/>
                </p:cNvSpPr>
                <p:nvPr/>
              </p:nvSpPr>
              <p:spPr bwMode="auto">
                <a:xfrm>
                  <a:off x="1269" y="1828"/>
                  <a:ext cx="130" cy="172"/>
                </a:xfrm>
                <a:custGeom>
                  <a:avLst/>
                  <a:gdLst>
                    <a:gd name="T0" fmla="*/ 0 w 130"/>
                    <a:gd name="T1" fmla="*/ 13 h 172"/>
                    <a:gd name="T2" fmla="*/ 0 w 130"/>
                    <a:gd name="T3" fmla="*/ 13 h 172"/>
                    <a:gd name="T4" fmla="*/ 20 w 130"/>
                    <a:gd name="T5" fmla="*/ 20 h 172"/>
                    <a:gd name="T6" fmla="*/ 37 w 130"/>
                    <a:gd name="T7" fmla="*/ 28 h 172"/>
                    <a:gd name="T8" fmla="*/ 58 w 130"/>
                    <a:gd name="T9" fmla="*/ 39 h 172"/>
                    <a:gd name="T10" fmla="*/ 75 w 130"/>
                    <a:gd name="T11" fmla="*/ 55 h 172"/>
                    <a:gd name="T12" fmla="*/ 91 w 130"/>
                    <a:gd name="T13" fmla="*/ 72 h 172"/>
                    <a:gd name="T14" fmla="*/ 102 w 130"/>
                    <a:gd name="T15" fmla="*/ 98 h 172"/>
                    <a:gd name="T16" fmla="*/ 113 w 130"/>
                    <a:gd name="T17" fmla="*/ 129 h 172"/>
                    <a:gd name="T18" fmla="*/ 118 w 130"/>
                    <a:gd name="T19" fmla="*/ 172 h 172"/>
                    <a:gd name="T20" fmla="*/ 130 w 130"/>
                    <a:gd name="T21" fmla="*/ 172 h 172"/>
                    <a:gd name="T22" fmla="*/ 126 w 130"/>
                    <a:gd name="T23" fmla="*/ 129 h 172"/>
                    <a:gd name="T24" fmla="*/ 114 w 130"/>
                    <a:gd name="T25" fmla="*/ 94 h 172"/>
                    <a:gd name="T26" fmla="*/ 100 w 130"/>
                    <a:gd name="T27" fmla="*/ 66 h 172"/>
                    <a:gd name="T28" fmla="*/ 85 w 130"/>
                    <a:gd name="T29" fmla="*/ 46 h 172"/>
                    <a:gd name="T30" fmla="*/ 64 w 130"/>
                    <a:gd name="T31" fmla="*/ 30 h 172"/>
                    <a:gd name="T32" fmla="*/ 44 w 130"/>
                    <a:gd name="T33" fmla="*/ 19 h 172"/>
                    <a:gd name="T34" fmla="*/ 23 w 130"/>
                    <a:gd name="T35" fmla="*/ 8 h 172"/>
                    <a:gd name="T36" fmla="*/ 3 w 130"/>
                    <a:gd name="T37" fmla="*/ 0 h 172"/>
                    <a:gd name="T38" fmla="*/ 3 w 130"/>
                    <a:gd name="T39" fmla="*/ 0 h 172"/>
                    <a:gd name="T40" fmla="*/ 0 w 130"/>
                    <a:gd name="T41" fmla="*/ 13 h 17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30"/>
                    <a:gd name="T64" fmla="*/ 0 h 172"/>
                    <a:gd name="T65" fmla="*/ 130 w 130"/>
                    <a:gd name="T66" fmla="*/ 172 h 17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30" h="172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20" y="20"/>
                      </a:lnTo>
                      <a:lnTo>
                        <a:pt x="37" y="28"/>
                      </a:lnTo>
                      <a:lnTo>
                        <a:pt x="58" y="39"/>
                      </a:lnTo>
                      <a:lnTo>
                        <a:pt x="75" y="55"/>
                      </a:lnTo>
                      <a:lnTo>
                        <a:pt x="91" y="72"/>
                      </a:lnTo>
                      <a:lnTo>
                        <a:pt x="102" y="98"/>
                      </a:lnTo>
                      <a:lnTo>
                        <a:pt x="113" y="129"/>
                      </a:lnTo>
                      <a:lnTo>
                        <a:pt x="118" y="172"/>
                      </a:lnTo>
                      <a:lnTo>
                        <a:pt x="130" y="172"/>
                      </a:lnTo>
                      <a:lnTo>
                        <a:pt x="126" y="129"/>
                      </a:lnTo>
                      <a:lnTo>
                        <a:pt x="114" y="94"/>
                      </a:lnTo>
                      <a:lnTo>
                        <a:pt x="100" y="66"/>
                      </a:lnTo>
                      <a:lnTo>
                        <a:pt x="85" y="46"/>
                      </a:lnTo>
                      <a:lnTo>
                        <a:pt x="64" y="30"/>
                      </a:lnTo>
                      <a:lnTo>
                        <a:pt x="44" y="19"/>
                      </a:lnTo>
                      <a:lnTo>
                        <a:pt x="23" y="8"/>
                      </a:lnTo>
                      <a:lnTo>
                        <a:pt x="3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73" name="Freeform 244"/>
                <p:cNvSpPr>
                  <a:spLocks/>
                </p:cNvSpPr>
                <p:nvPr/>
              </p:nvSpPr>
              <p:spPr bwMode="auto">
                <a:xfrm>
                  <a:off x="1017" y="1792"/>
                  <a:ext cx="255" cy="49"/>
                </a:xfrm>
                <a:custGeom>
                  <a:avLst/>
                  <a:gdLst>
                    <a:gd name="T0" fmla="*/ 9 w 255"/>
                    <a:gd name="T1" fmla="*/ 33 h 49"/>
                    <a:gd name="T2" fmla="*/ 9 w 255"/>
                    <a:gd name="T3" fmla="*/ 33 h 49"/>
                    <a:gd name="T4" fmla="*/ 41 w 255"/>
                    <a:gd name="T5" fmla="*/ 22 h 49"/>
                    <a:gd name="T6" fmla="*/ 71 w 255"/>
                    <a:gd name="T7" fmla="*/ 14 h 49"/>
                    <a:gd name="T8" fmla="*/ 104 w 255"/>
                    <a:gd name="T9" fmla="*/ 12 h 49"/>
                    <a:gd name="T10" fmla="*/ 137 w 255"/>
                    <a:gd name="T11" fmla="*/ 14 h 49"/>
                    <a:gd name="T12" fmla="*/ 167 w 255"/>
                    <a:gd name="T13" fmla="*/ 20 h 49"/>
                    <a:gd name="T14" fmla="*/ 197 w 255"/>
                    <a:gd name="T15" fmla="*/ 28 h 49"/>
                    <a:gd name="T16" fmla="*/ 225 w 255"/>
                    <a:gd name="T17" fmla="*/ 38 h 49"/>
                    <a:gd name="T18" fmla="*/ 252 w 255"/>
                    <a:gd name="T19" fmla="*/ 49 h 49"/>
                    <a:gd name="T20" fmla="*/ 255 w 255"/>
                    <a:gd name="T21" fmla="*/ 36 h 49"/>
                    <a:gd name="T22" fmla="*/ 228 w 255"/>
                    <a:gd name="T23" fmla="*/ 25 h 49"/>
                    <a:gd name="T24" fmla="*/ 200 w 255"/>
                    <a:gd name="T25" fmla="*/ 15 h 49"/>
                    <a:gd name="T26" fmla="*/ 170 w 255"/>
                    <a:gd name="T27" fmla="*/ 8 h 49"/>
                    <a:gd name="T28" fmla="*/ 137 w 255"/>
                    <a:gd name="T29" fmla="*/ 1 h 49"/>
                    <a:gd name="T30" fmla="*/ 104 w 255"/>
                    <a:gd name="T31" fmla="*/ 0 h 49"/>
                    <a:gd name="T32" fmla="*/ 71 w 255"/>
                    <a:gd name="T33" fmla="*/ 1 h 49"/>
                    <a:gd name="T34" fmla="*/ 38 w 255"/>
                    <a:gd name="T35" fmla="*/ 9 h 49"/>
                    <a:gd name="T36" fmla="*/ 3 w 255"/>
                    <a:gd name="T37" fmla="*/ 23 h 49"/>
                    <a:gd name="T38" fmla="*/ 3 w 255"/>
                    <a:gd name="T39" fmla="*/ 23 h 49"/>
                    <a:gd name="T40" fmla="*/ 3 w 255"/>
                    <a:gd name="T41" fmla="*/ 23 h 49"/>
                    <a:gd name="T42" fmla="*/ 0 w 255"/>
                    <a:gd name="T43" fmla="*/ 27 h 49"/>
                    <a:gd name="T44" fmla="*/ 2 w 255"/>
                    <a:gd name="T45" fmla="*/ 30 h 49"/>
                    <a:gd name="T46" fmla="*/ 5 w 255"/>
                    <a:gd name="T47" fmla="*/ 33 h 49"/>
                    <a:gd name="T48" fmla="*/ 9 w 255"/>
                    <a:gd name="T49" fmla="*/ 33 h 4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55"/>
                    <a:gd name="T76" fmla="*/ 0 h 49"/>
                    <a:gd name="T77" fmla="*/ 255 w 255"/>
                    <a:gd name="T78" fmla="*/ 49 h 4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55" h="49">
                      <a:moveTo>
                        <a:pt x="9" y="33"/>
                      </a:moveTo>
                      <a:lnTo>
                        <a:pt x="9" y="33"/>
                      </a:lnTo>
                      <a:lnTo>
                        <a:pt x="41" y="22"/>
                      </a:lnTo>
                      <a:lnTo>
                        <a:pt x="71" y="14"/>
                      </a:lnTo>
                      <a:lnTo>
                        <a:pt x="104" y="12"/>
                      </a:lnTo>
                      <a:lnTo>
                        <a:pt x="137" y="14"/>
                      </a:lnTo>
                      <a:lnTo>
                        <a:pt x="167" y="20"/>
                      </a:lnTo>
                      <a:lnTo>
                        <a:pt x="197" y="28"/>
                      </a:lnTo>
                      <a:lnTo>
                        <a:pt x="225" y="38"/>
                      </a:lnTo>
                      <a:lnTo>
                        <a:pt x="252" y="49"/>
                      </a:lnTo>
                      <a:lnTo>
                        <a:pt x="255" y="36"/>
                      </a:lnTo>
                      <a:lnTo>
                        <a:pt x="228" y="25"/>
                      </a:lnTo>
                      <a:lnTo>
                        <a:pt x="200" y="15"/>
                      </a:lnTo>
                      <a:lnTo>
                        <a:pt x="170" y="8"/>
                      </a:lnTo>
                      <a:lnTo>
                        <a:pt x="137" y="1"/>
                      </a:lnTo>
                      <a:lnTo>
                        <a:pt x="104" y="0"/>
                      </a:lnTo>
                      <a:lnTo>
                        <a:pt x="71" y="1"/>
                      </a:lnTo>
                      <a:lnTo>
                        <a:pt x="38" y="9"/>
                      </a:lnTo>
                      <a:lnTo>
                        <a:pt x="3" y="23"/>
                      </a:lnTo>
                      <a:lnTo>
                        <a:pt x="0" y="27"/>
                      </a:lnTo>
                      <a:lnTo>
                        <a:pt x="2" y="30"/>
                      </a:lnTo>
                      <a:lnTo>
                        <a:pt x="5" y="33"/>
                      </a:lnTo>
                      <a:lnTo>
                        <a:pt x="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74" name="Freeform 245"/>
                <p:cNvSpPr>
                  <a:spLocks/>
                </p:cNvSpPr>
                <p:nvPr/>
              </p:nvSpPr>
              <p:spPr bwMode="auto">
                <a:xfrm>
                  <a:off x="951" y="1815"/>
                  <a:ext cx="75" cy="366"/>
                </a:xfrm>
                <a:custGeom>
                  <a:avLst/>
                  <a:gdLst>
                    <a:gd name="T0" fmla="*/ 69 w 75"/>
                    <a:gd name="T1" fmla="*/ 356 h 366"/>
                    <a:gd name="T2" fmla="*/ 69 w 75"/>
                    <a:gd name="T3" fmla="*/ 356 h 366"/>
                    <a:gd name="T4" fmla="*/ 35 w 75"/>
                    <a:gd name="T5" fmla="*/ 307 h 366"/>
                    <a:gd name="T6" fmla="*/ 17 w 75"/>
                    <a:gd name="T7" fmla="*/ 257 h 366"/>
                    <a:gd name="T8" fmla="*/ 13 w 75"/>
                    <a:gd name="T9" fmla="*/ 202 h 366"/>
                    <a:gd name="T10" fmla="*/ 17 w 75"/>
                    <a:gd name="T11" fmla="*/ 148 h 366"/>
                    <a:gd name="T12" fmla="*/ 28 w 75"/>
                    <a:gd name="T13" fmla="*/ 101 h 366"/>
                    <a:gd name="T14" fmla="*/ 44 w 75"/>
                    <a:gd name="T15" fmla="*/ 59 h 366"/>
                    <a:gd name="T16" fmla="*/ 61 w 75"/>
                    <a:gd name="T17" fmla="*/ 29 h 366"/>
                    <a:gd name="T18" fmla="*/ 75 w 75"/>
                    <a:gd name="T19" fmla="*/ 10 h 366"/>
                    <a:gd name="T20" fmla="*/ 69 w 75"/>
                    <a:gd name="T21" fmla="*/ 0 h 366"/>
                    <a:gd name="T22" fmla="*/ 52 w 75"/>
                    <a:gd name="T23" fmla="*/ 22 h 366"/>
                    <a:gd name="T24" fmla="*/ 31 w 75"/>
                    <a:gd name="T25" fmla="*/ 55 h 366"/>
                    <a:gd name="T26" fmla="*/ 16 w 75"/>
                    <a:gd name="T27" fmla="*/ 98 h 366"/>
                    <a:gd name="T28" fmla="*/ 5 w 75"/>
                    <a:gd name="T29" fmla="*/ 148 h 366"/>
                    <a:gd name="T30" fmla="*/ 0 w 75"/>
                    <a:gd name="T31" fmla="*/ 202 h 366"/>
                    <a:gd name="T32" fmla="*/ 5 w 75"/>
                    <a:gd name="T33" fmla="*/ 257 h 366"/>
                    <a:gd name="T34" fmla="*/ 25 w 75"/>
                    <a:gd name="T35" fmla="*/ 314 h 366"/>
                    <a:gd name="T36" fmla="*/ 60 w 75"/>
                    <a:gd name="T37" fmla="*/ 366 h 366"/>
                    <a:gd name="T38" fmla="*/ 60 w 75"/>
                    <a:gd name="T39" fmla="*/ 366 h 366"/>
                    <a:gd name="T40" fmla="*/ 69 w 75"/>
                    <a:gd name="T41" fmla="*/ 356 h 36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5"/>
                    <a:gd name="T64" fmla="*/ 0 h 366"/>
                    <a:gd name="T65" fmla="*/ 75 w 75"/>
                    <a:gd name="T66" fmla="*/ 366 h 36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5" h="366">
                      <a:moveTo>
                        <a:pt x="69" y="356"/>
                      </a:moveTo>
                      <a:lnTo>
                        <a:pt x="69" y="356"/>
                      </a:lnTo>
                      <a:lnTo>
                        <a:pt x="35" y="307"/>
                      </a:lnTo>
                      <a:lnTo>
                        <a:pt x="17" y="257"/>
                      </a:lnTo>
                      <a:lnTo>
                        <a:pt x="13" y="202"/>
                      </a:lnTo>
                      <a:lnTo>
                        <a:pt x="17" y="148"/>
                      </a:lnTo>
                      <a:lnTo>
                        <a:pt x="28" y="101"/>
                      </a:lnTo>
                      <a:lnTo>
                        <a:pt x="44" y="59"/>
                      </a:lnTo>
                      <a:lnTo>
                        <a:pt x="61" y="29"/>
                      </a:lnTo>
                      <a:lnTo>
                        <a:pt x="75" y="10"/>
                      </a:lnTo>
                      <a:lnTo>
                        <a:pt x="69" y="0"/>
                      </a:lnTo>
                      <a:lnTo>
                        <a:pt x="52" y="22"/>
                      </a:lnTo>
                      <a:lnTo>
                        <a:pt x="31" y="55"/>
                      </a:lnTo>
                      <a:lnTo>
                        <a:pt x="16" y="98"/>
                      </a:lnTo>
                      <a:lnTo>
                        <a:pt x="5" y="148"/>
                      </a:lnTo>
                      <a:lnTo>
                        <a:pt x="0" y="202"/>
                      </a:lnTo>
                      <a:lnTo>
                        <a:pt x="5" y="257"/>
                      </a:lnTo>
                      <a:lnTo>
                        <a:pt x="25" y="314"/>
                      </a:lnTo>
                      <a:lnTo>
                        <a:pt x="60" y="366"/>
                      </a:lnTo>
                      <a:lnTo>
                        <a:pt x="69" y="3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75" name="Freeform 246"/>
                <p:cNvSpPr>
                  <a:spLocks/>
                </p:cNvSpPr>
                <p:nvPr/>
              </p:nvSpPr>
              <p:spPr bwMode="auto">
                <a:xfrm>
                  <a:off x="1011" y="2171"/>
                  <a:ext cx="47" cy="98"/>
                </a:xfrm>
                <a:custGeom>
                  <a:avLst/>
                  <a:gdLst>
                    <a:gd name="T0" fmla="*/ 36 w 47"/>
                    <a:gd name="T1" fmla="*/ 98 h 98"/>
                    <a:gd name="T2" fmla="*/ 36 w 47"/>
                    <a:gd name="T3" fmla="*/ 98 h 98"/>
                    <a:gd name="T4" fmla="*/ 39 w 47"/>
                    <a:gd name="T5" fmla="*/ 95 h 98"/>
                    <a:gd name="T6" fmla="*/ 44 w 47"/>
                    <a:gd name="T7" fmla="*/ 87 h 98"/>
                    <a:gd name="T8" fmla="*/ 45 w 47"/>
                    <a:gd name="T9" fmla="*/ 79 h 98"/>
                    <a:gd name="T10" fmla="*/ 47 w 47"/>
                    <a:gd name="T11" fmla="*/ 70 h 98"/>
                    <a:gd name="T12" fmla="*/ 45 w 47"/>
                    <a:gd name="T13" fmla="*/ 55 h 98"/>
                    <a:gd name="T14" fmla="*/ 37 w 47"/>
                    <a:gd name="T15" fmla="*/ 40 h 98"/>
                    <a:gd name="T16" fmla="*/ 26 w 47"/>
                    <a:gd name="T17" fmla="*/ 22 h 98"/>
                    <a:gd name="T18" fmla="*/ 9 w 47"/>
                    <a:gd name="T19" fmla="*/ 0 h 98"/>
                    <a:gd name="T20" fmla="*/ 0 w 47"/>
                    <a:gd name="T21" fmla="*/ 10 h 98"/>
                    <a:gd name="T22" fmla="*/ 17 w 47"/>
                    <a:gd name="T23" fmla="*/ 29 h 98"/>
                    <a:gd name="T24" fmla="*/ 28 w 47"/>
                    <a:gd name="T25" fmla="*/ 46 h 98"/>
                    <a:gd name="T26" fmla="*/ 33 w 47"/>
                    <a:gd name="T27" fmla="*/ 59 h 98"/>
                    <a:gd name="T28" fmla="*/ 34 w 47"/>
                    <a:gd name="T29" fmla="*/ 70 h 98"/>
                    <a:gd name="T30" fmla="*/ 33 w 47"/>
                    <a:gd name="T31" fmla="*/ 79 h 98"/>
                    <a:gd name="T32" fmla="*/ 31 w 47"/>
                    <a:gd name="T33" fmla="*/ 84 h 98"/>
                    <a:gd name="T34" fmla="*/ 30 w 47"/>
                    <a:gd name="T35" fmla="*/ 89 h 98"/>
                    <a:gd name="T36" fmla="*/ 26 w 47"/>
                    <a:gd name="T37" fmla="*/ 92 h 98"/>
                    <a:gd name="T38" fmla="*/ 26 w 47"/>
                    <a:gd name="T39" fmla="*/ 92 h 98"/>
                    <a:gd name="T40" fmla="*/ 36 w 47"/>
                    <a:gd name="T41" fmla="*/ 98 h 9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7"/>
                    <a:gd name="T64" fmla="*/ 0 h 98"/>
                    <a:gd name="T65" fmla="*/ 47 w 47"/>
                    <a:gd name="T66" fmla="*/ 98 h 9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7" h="98">
                      <a:moveTo>
                        <a:pt x="36" y="98"/>
                      </a:moveTo>
                      <a:lnTo>
                        <a:pt x="36" y="98"/>
                      </a:lnTo>
                      <a:lnTo>
                        <a:pt x="39" y="95"/>
                      </a:lnTo>
                      <a:lnTo>
                        <a:pt x="44" y="87"/>
                      </a:lnTo>
                      <a:lnTo>
                        <a:pt x="45" y="79"/>
                      </a:lnTo>
                      <a:lnTo>
                        <a:pt x="47" y="70"/>
                      </a:lnTo>
                      <a:lnTo>
                        <a:pt x="45" y="55"/>
                      </a:lnTo>
                      <a:lnTo>
                        <a:pt x="37" y="40"/>
                      </a:lnTo>
                      <a:lnTo>
                        <a:pt x="26" y="22"/>
                      </a:lnTo>
                      <a:lnTo>
                        <a:pt x="9" y="0"/>
                      </a:lnTo>
                      <a:lnTo>
                        <a:pt x="0" y="10"/>
                      </a:lnTo>
                      <a:lnTo>
                        <a:pt x="17" y="29"/>
                      </a:lnTo>
                      <a:lnTo>
                        <a:pt x="28" y="46"/>
                      </a:lnTo>
                      <a:lnTo>
                        <a:pt x="33" y="59"/>
                      </a:lnTo>
                      <a:lnTo>
                        <a:pt x="34" y="70"/>
                      </a:lnTo>
                      <a:lnTo>
                        <a:pt x="33" y="79"/>
                      </a:lnTo>
                      <a:lnTo>
                        <a:pt x="31" y="84"/>
                      </a:lnTo>
                      <a:lnTo>
                        <a:pt x="30" y="89"/>
                      </a:lnTo>
                      <a:lnTo>
                        <a:pt x="26" y="92"/>
                      </a:lnTo>
                      <a:lnTo>
                        <a:pt x="36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76" name="Freeform 247"/>
                <p:cNvSpPr>
                  <a:spLocks/>
                </p:cNvSpPr>
                <p:nvPr/>
              </p:nvSpPr>
              <p:spPr bwMode="auto">
                <a:xfrm>
                  <a:off x="1019" y="2263"/>
                  <a:ext cx="28" cy="53"/>
                </a:xfrm>
                <a:custGeom>
                  <a:avLst/>
                  <a:gdLst>
                    <a:gd name="T0" fmla="*/ 4 w 28"/>
                    <a:gd name="T1" fmla="*/ 41 h 53"/>
                    <a:gd name="T2" fmla="*/ 12 w 28"/>
                    <a:gd name="T3" fmla="*/ 47 h 53"/>
                    <a:gd name="T4" fmla="*/ 14 w 28"/>
                    <a:gd name="T5" fmla="*/ 37 h 53"/>
                    <a:gd name="T6" fmla="*/ 18 w 28"/>
                    <a:gd name="T7" fmla="*/ 25 h 53"/>
                    <a:gd name="T8" fmla="*/ 22 w 28"/>
                    <a:gd name="T9" fmla="*/ 14 h 53"/>
                    <a:gd name="T10" fmla="*/ 28 w 28"/>
                    <a:gd name="T11" fmla="*/ 6 h 53"/>
                    <a:gd name="T12" fmla="*/ 18 w 28"/>
                    <a:gd name="T13" fmla="*/ 0 h 53"/>
                    <a:gd name="T14" fmla="*/ 12 w 28"/>
                    <a:gd name="T15" fmla="*/ 8 h 53"/>
                    <a:gd name="T16" fmla="*/ 6 w 28"/>
                    <a:gd name="T17" fmla="*/ 22 h 53"/>
                    <a:gd name="T18" fmla="*/ 1 w 28"/>
                    <a:gd name="T19" fmla="*/ 34 h 53"/>
                    <a:gd name="T20" fmla="*/ 0 w 28"/>
                    <a:gd name="T21" fmla="*/ 47 h 53"/>
                    <a:gd name="T22" fmla="*/ 7 w 28"/>
                    <a:gd name="T23" fmla="*/ 53 h 53"/>
                    <a:gd name="T24" fmla="*/ 0 w 28"/>
                    <a:gd name="T25" fmla="*/ 47 h 53"/>
                    <a:gd name="T26" fmla="*/ 1 w 28"/>
                    <a:gd name="T27" fmla="*/ 52 h 53"/>
                    <a:gd name="T28" fmla="*/ 6 w 28"/>
                    <a:gd name="T29" fmla="*/ 53 h 53"/>
                    <a:gd name="T30" fmla="*/ 11 w 28"/>
                    <a:gd name="T31" fmla="*/ 52 h 53"/>
                    <a:gd name="T32" fmla="*/ 12 w 28"/>
                    <a:gd name="T33" fmla="*/ 47 h 53"/>
                    <a:gd name="T34" fmla="*/ 4 w 28"/>
                    <a:gd name="T35" fmla="*/ 41 h 5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8"/>
                    <a:gd name="T55" fmla="*/ 0 h 53"/>
                    <a:gd name="T56" fmla="*/ 28 w 28"/>
                    <a:gd name="T57" fmla="*/ 53 h 5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8" h="53">
                      <a:moveTo>
                        <a:pt x="4" y="41"/>
                      </a:moveTo>
                      <a:lnTo>
                        <a:pt x="12" y="47"/>
                      </a:lnTo>
                      <a:lnTo>
                        <a:pt x="14" y="37"/>
                      </a:lnTo>
                      <a:lnTo>
                        <a:pt x="18" y="25"/>
                      </a:lnTo>
                      <a:lnTo>
                        <a:pt x="22" y="14"/>
                      </a:lnTo>
                      <a:lnTo>
                        <a:pt x="28" y="6"/>
                      </a:lnTo>
                      <a:lnTo>
                        <a:pt x="18" y="0"/>
                      </a:lnTo>
                      <a:lnTo>
                        <a:pt x="12" y="8"/>
                      </a:lnTo>
                      <a:lnTo>
                        <a:pt x="6" y="22"/>
                      </a:lnTo>
                      <a:lnTo>
                        <a:pt x="1" y="34"/>
                      </a:lnTo>
                      <a:lnTo>
                        <a:pt x="0" y="47"/>
                      </a:lnTo>
                      <a:lnTo>
                        <a:pt x="7" y="53"/>
                      </a:lnTo>
                      <a:lnTo>
                        <a:pt x="0" y="47"/>
                      </a:lnTo>
                      <a:lnTo>
                        <a:pt x="1" y="52"/>
                      </a:lnTo>
                      <a:lnTo>
                        <a:pt x="6" y="53"/>
                      </a:lnTo>
                      <a:lnTo>
                        <a:pt x="11" y="52"/>
                      </a:lnTo>
                      <a:lnTo>
                        <a:pt x="12" y="47"/>
                      </a:lnTo>
                      <a:lnTo>
                        <a:pt x="4" y="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77" name="Freeform 248"/>
                <p:cNvSpPr>
                  <a:spLocks/>
                </p:cNvSpPr>
                <p:nvPr/>
              </p:nvSpPr>
              <p:spPr bwMode="auto">
                <a:xfrm>
                  <a:off x="1023" y="2300"/>
                  <a:ext cx="117" cy="54"/>
                </a:xfrm>
                <a:custGeom>
                  <a:avLst/>
                  <a:gdLst>
                    <a:gd name="T0" fmla="*/ 117 w 117"/>
                    <a:gd name="T1" fmla="*/ 45 h 54"/>
                    <a:gd name="T2" fmla="*/ 117 w 117"/>
                    <a:gd name="T3" fmla="*/ 45 h 54"/>
                    <a:gd name="T4" fmla="*/ 103 w 117"/>
                    <a:gd name="T5" fmla="*/ 34 h 54"/>
                    <a:gd name="T6" fmla="*/ 90 w 117"/>
                    <a:gd name="T7" fmla="*/ 24 h 54"/>
                    <a:gd name="T8" fmla="*/ 76 w 117"/>
                    <a:gd name="T9" fmla="*/ 15 h 54"/>
                    <a:gd name="T10" fmla="*/ 59 w 117"/>
                    <a:gd name="T11" fmla="*/ 7 h 54"/>
                    <a:gd name="T12" fmla="*/ 41 w 117"/>
                    <a:gd name="T13" fmla="*/ 4 h 54"/>
                    <a:gd name="T14" fmla="*/ 27 w 117"/>
                    <a:gd name="T15" fmla="*/ 0 h 54"/>
                    <a:gd name="T16" fmla="*/ 14 w 117"/>
                    <a:gd name="T17" fmla="*/ 0 h 54"/>
                    <a:gd name="T18" fmla="*/ 0 w 117"/>
                    <a:gd name="T19" fmla="*/ 4 h 54"/>
                    <a:gd name="T20" fmla="*/ 3 w 117"/>
                    <a:gd name="T21" fmla="*/ 16 h 54"/>
                    <a:gd name="T22" fmla="*/ 14 w 117"/>
                    <a:gd name="T23" fmla="*/ 13 h 54"/>
                    <a:gd name="T24" fmla="*/ 27 w 117"/>
                    <a:gd name="T25" fmla="*/ 13 h 54"/>
                    <a:gd name="T26" fmla="*/ 41 w 117"/>
                    <a:gd name="T27" fmla="*/ 16 h 54"/>
                    <a:gd name="T28" fmla="*/ 55 w 117"/>
                    <a:gd name="T29" fmla="*/ 19 h 54"/>
                    <a:gd name="T30" fmla="*/ 70 w 117"/>
                    <a:gd name="T31" fmla="*/ 24 h 54"/>
                    <a:gd name="T32" fmla="*/ 84 w 117"/>
                    <a:gd name="T33" fmla="*/ 34 h 54"/>
                    <a:gd name="T34" fmla="*/ 96 w 117"/>
                    <a:gd name="T35" fmla="*/ 43 h 54"/>
                    <a:gd name="T36" fmla="*/ 107 w 117"/>
                    <a:gd name="T37" fmla="*/ 54 h 54"/>
                    <a:gd name="T38" fmla="*/ 107 w 117"/>
                    <a:gd name="T39" fmla="*/ 54 h 54"/>
                    <a:gd name="T40" fmla="*/ 117 w 117"/>
                    <a:gd name="T41" fmla="*/ 45 h 5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7"/>
                    <a:gd name="T64" fmla="*/ 0 h 54"/>
                    <a:gd name="T65" fmla="*/ 117 w 117"/>
                    <a:gd name="T66" fmla="*/ 54 h 5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7" h="54">
                      <a:moveTo>
                        <a:pt x="117" y="45"/>
                      </a:moveTo>
                      <a:lnTo>
                        <a:pt x="117" y="45"/>
                      </a:lnTo>
                      <a:lnTo>
                        <a:pt x="103" y="34"/>
                      </a:lnTo>
                      <a:lnTo>
                        <a:pt x="90" y="24"/>
                      </a:lnTo>
                      <a:lnTo>
                        <a:pt x="76" y="15"/>
                      </a:lnTo>
                      <a:lnTo>
                        <a:pt x="59" y="7"/>
                      </a:lnTo>
                      <a:lnTo>
                        <a:pt x="41" y="4"/>
                      </a:lnTo>
                      <a:lnTo>
                        <a:pt x="27" y="0"/>
                      </a:lnTo>
                      <a:lnTo>
                        <a:pt x="14" y="0"/>
                      </a:lnTo>
                      <a:lnTo>
                        <a:pt x="0" y="4"/>
                      </a:lnTo>
                      <a:lnTo>
                        <a:pt x="3" y="16"/>
                      </a:lnTo>
                      <a:lnTo>
                        <a:pt x="14" y="13"/>
                      </a:lnTo>
                      <a:lnTo>
                        <a:pt x="27" y="13"/>
                      </a:lnTo>
                      <a:lnTo>
                        <a:pt x="41" y="16"/>
                      </a:lnTo>
                      <a:lnTo>
                        <a:pt x="55" y="19"/>
                      </a:lnTo>
                      <a:lnTo>
                        <a:pt x="70" y="24"/>
                      </a:lnTo>
                      <a:lnTo>
                        <a:pt x="84" y="34"/>
                      </a:lnTo>
                      <a:lnTo>
                        <a:pt x="96" y="43"/>
                      </a:lnTo>
                      <a:lnTo>
                        <a:pt x="107" y="54"/>
                      </a:lnTo>
                      <a:lnTo>
                        <a:pt x="117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78" name="Freeform 249"/>
                <p:cNvSpPr>
                  <a:spLocks/>
                </p:cNvSpPr>
                <p:nvPr/>
              </p:nvSpPr>
              <p:spPr bwMode="auto">
                <a:xfrm>
                  <a:off x="1130" y="2345"/>
                  <a:ext cx="195" cy="110"/>
                </a:xfrm>
                <a:custGeom>
                  <a:avLst/>
                  <a:gdLst>
                    <a:gd name="T0" fmla="*/ 192 w 195"/>
                    <a:gd name="T1" fmla="*/ 96 h 110"/>
                    <a:gd name="T2" fmla="*/ 192 w 195"/>
                    <a:gd name="T3" fmla="*/ 96 h 110"/>
                    <a:gd name="T4" fmla="*/ 176 w 195"/>
                    <a:gd name="T5" fmla="*/ 97 h 110"/>
                    <a:gd name="T6" fmla="*/ 156 w 195"/>
                    <a:gd name="T7" fmla="*/ 92 h 110"/>
                    <a:gd name="T8" fmla="*/ 128 w 195"/>
                    <a:gd name="T9" fmla="*/ 80 h 110"/>
                    <a:gd name="T10" fmla="*/ 101 w 195"/>
                    <a:gd name="T11" fmla="*/ 67 h 110"/>
                    <a:gd name="T12" fmla="*/ 73 w 195"/>
                    <a:gd name="T13" fmla="*/ 48 h 110"/>
                    <a:gd name="T14" fmla="*/ 46 w 195"/>
                    <a:gd name="T15" fmla="*/ 31 h 110"/>
                    <a:gd name="T16" fmla="*/ 24 w 195"/>
                    <a:gd name="T17" fmla="*/ 14 h 110"/>
                    <a:gd name="T18" fmla="*/ 10 w 195"/>
                    <a:gd name="T19" fmla="*/ 0 h 110"/>
                    <a:gd name="T20" fmla="*/ 0 w 195"/>
                    <a:gd name="T21" fmla="*/ 9 h 110"/>
                    <a:gd name="T22" fmla="*/ 18 w 195"/>
                    <a:gd name="T23" fmla="*/ 23 h 110"/>
                    <a:gd name="T24" fmla="*/ 40 w 195"/>
                    <a:gd name="T25" fmla="*/ 40 h 110"/>
                    <a:gd name="T26" fmla="*/ 66 w 195"/>
                    <a:gd name="T27" fmla="*/ 58 h 110"/>
                    <a:gd name="T28" fmla="*/ 95 w 195"/>
                    <a:gd name="T29" fmla="*/ 77 h 110"/>
                    <a:gd name="T30" fmla="*/ 125 w 195"/>
                    <a:gd name="T31" fmla="*/ 92 h 110"/>
                    <a:gd name="T32" fmla="*/ 153 w 195"/>
                    <a:gd name="T33" fmla="*/ 105 h 110"/>
                    <a:gd name="T34" fmla="*/ 176 w 195"/>
                    <a:gd name="T35" fmla="*/ 110 h 110"/>
                    <a:gd name="T36" fmla="*/ 195 w 195"/>
                    <a:gd name="T37" fmla="*/ 108 h 110"/>
                    <a:gd name="T38" fmla="*/ 195 w 195"/>
                    <a:gd name="T39" fmla="*/ 108 h 110"/>
                    <a:gd name="T40" fmla="*/ 192 w 195"/>
                    <a:gd name="T41" fmla="*/ 96 h 1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5"/>
                    <a:gd name="T64" fmla="*/ 0 h 110"/>
                    <a:gd name="T65" fmla="*/ 195 w 195"/>
                    <a:gd name="T66" fmla="*/ 110 h 11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5" h="110">
                      <a:moveTo>
                        <a:pt x="192" y="96"/>
                      </a:moveTo>
                      <a:lnTo>
                        <a:pt x="192" y="96"/>
                      </a:lnTo>
                      <a:lnTo>
                        <a:pt x="176" y="97"/>
                      </a:lnTo>
                      <a:lnTo>
                        <a:pt x="156" y="92"/>
                      </a:lnTo>
                      <a:lnTo>
                        <a:pt x="128" y="80"/>
                      </a:lnTo>
                      <a:lnTo>
                        <a:pt x="101" y="67"/>
                      </a:lnTo>
                      <a:lnTo>
                        <a:pt x="73" y="48"/>
                      </a:lnTo>
                      <a:lnTo>
                        <a:pt x="46" y="31"/>
                      </a:lnTo>
                      <a:lnTo>
                        <a:pt x="24" y="14"/>
                      </a:lnTo>
                      <a:lnTo>
                        <a:pt x="10" y="0"/>
                      </a:lnTo>
                      <a:lnTo>
                        <a:pt x="0" y="9"/>
                      </a:lnTo>
                      <a:lnTo>
                        <a:pt x="18" y="23"/>
                      </a:lnTo>
                      <a:lnTo>
                        <a:pt x="40" y="40"/>
                      </a:lnTo>
                      <a:lnTo>
                        <a:pt x="66" y="58"/>
                      </a:lnTo>
                      <a:lnTo>
                        <a:pt x="95" y="77"/>
                      </a:lnTo>
                      <a:lnTo>
                        <a:pt x="125" y="92"/>
                      </a:lnTo>
                      <a:lnTo>
                        <a:pt x="153" y="105"/>
                      </a:lnTo>
                      <a:lnTo>
                        <a:pt x="176" y="110"/>
                      </a:lnTo>
                      <a:lnTo>
                        <a:pt x="195" y="108"/>
                      </a:lnTo>
                      <a:lnTo>
                        <a:pt x="192" y="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79" name="Freeform 250"/>
                <p:cNvSpPr>
                  <a:spLocks/>
                </p:cNvSpPr>
                <p:nvPr/>
              </p:nvSpPr>
              <p:spPr bwMode="auto">
                <a:xfrm>
                  <a:off x="1322" y="2286"/>
                  <a:ext cx="91" cy="167"/>
                </a:xfrm>
                <a:custGeom>
                  <a:avLst/>
                  <a:gdLst>
                    <a:gd name="T0" fmla="*/ 80 w 91"/>
                    <a:gd name="T1" fmla="*/ 11 h 167"/>
                    <a:gd name="T2" fmla="*/ 77 w 91"/>
                    <a:gd name="T3" fmla="*/ 8 h 167"/>
                    <a:gd name="T4" fmla="*/ 79 w 91"/>
                    <a:gd name="T5" fmla="*/ 22 h 167"/>
                    <a:gd name="T6" fmla="*/ 74 w 91"/>
                    <a:gd name="T7" fmla="*/ 43 h 167"/>
                    <a:gd name="T8" fmla="*/ 65 w 91"/>
                    <a:gd name="T9" fmla="*/ 65 h 167"/>
                    <a:gd name="T10" fmla="*/ 55 w 91"/>
                    <a:gd name="T11" fmla="*/ 88 h 167"/>
                    <a:gd name="T12" fmla="*/ 41 w 91"/>
                    <a:gd name="T13" fmla="*/ 112 h 167"/>
                    <a:gd name="T14" fmla="*/ 25 w 91"/>
                    <a:gd name="T15" fmla="*/ 133 h 167"/>
                    <a:gd name="T16" fmla="*/ 13 w 91"/>
                    <a:gd name="T17" fmla="*/ 147 h 167"/>
                    <a:gd name="T18" fmla="*/ 0 w 91"/>
                    <a:gd name="T19" fmla="*/ 155 h 167"/>
                    <a:gd name="T20" fmla="*/ 3 w 91"/>
                    <a:gd name="T21" fmla="*/ 167 h 167"/>
                    <a:gd name="T22" fmla="*/ 19 w 91"/>
                    <a:gd name="T23" fmla="*/ 156 h 167"/>
                    <a:gd name="T24" fmla="*/ 35 w 91"/>
                    <a:gd name="T25" fmla="*/ 139 h 167"/>
                    <a:gd name="T26" fmla="*/ 50 w 91"/>
                    <a:gd name="T27" fmla="*/ 118 h 167"/>
                    <a:gd name="T28" fmla="*/ 65 w 91"/>
                    <a:gd name="T29" fmla="*/ 95 h 167"/>
                    <a:gd name="T30" fmla="*/ 77 w 91"/>
                    <a:gd name="T31" fmla="*/ 68 h 167"/>
                    <a:gd name="T32" fmla="*/ 87 w 91"/>
                    <a:gd name="T33" fmla="*/ 46 h 167"/>
                    <a:gd name="T34" fmla="*/ 91 w 91"/>
                    <a:gd name="T35" fmla="*/ 22 h 167"/>
                    <a:gd name="T36" fmla="*/ 90 w 91"/>
                    <a:gd name="T37" fmla="*/ 5 h 167"/>
                    <a:gd name="T38" fmla="*/ 87 w 91"/>
                    <a:gd name="T39" fmla="*/ 2 h 167"/>
                    <a:gd name="T40" fmla="*/ 90 w 91"/>
                    <a:gd name="T41" fmla="*/ 5 h 167"/>
                    <a:gd name="T42" fmla="*/ 87 w 91"/>
                    <a:gd name="T43" fmla="*/ 0 h 167"/>
                    <a:gd name="T44" fmla="*/ 82 w 91"/>
                    <a:gd name="T45" fmla="*/ 0 h 167"/>
                    <a:gd name="T46" fmla="*/ 79 w 91"/>
                    <a:gd name="T47" fmla="*/ 3 h 167"/>
                    <a:gd name="T48" fmla="*/ 77 w 91"/>
                    <a:gd name="T49" fmla="*/ 8 h 167"/>
                    <a:gd name="T50" fmla="*/ 80 w 91"/>
                    <a:gd name="T51" fmla="*/ 11 h 16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91"/>
                    <a:gd name="T79" fmla="*/ 0 h 167"/>
                    <a:gd name="T80" fmla="*/ 91 w 91"/>
                    <a:gd name="T81" fmla="*/ 167 h 16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91" h="167">
                      <a:moveTo>
                        <a:pt x="80" y="11"/>
                      </a:moveTo>
                      <a:lnTo>
                        <a:pt x="77" y="8"/>
                      </a:lnTo>
                      <a:lnTo>
                        <a:pt x="79" y="22"/>
                      </a:lnTo>
                      <a:lnTo>
                        <a:pt x="74" y="43"/>
                      </a:lnTo>
                      <a:lnTo>
                        <a:pt x="65" y="65"/>
                      </a:lnTo>
                      <a:lnTo>
                        <a:pt x="55" y="88"/>
                      </a:lnTo>
                      <a:lnTo>
                        <a:pt x="41" y="112"/>
                      </a:lnTo>
                      <a:lnTo>
                        <a:pt x="25" y="133"/>
                      </a:lnTo>
                      <a:lnTo>
                        <a:pt x="13" y="147"/>
                      </a:lnTo>
                      <a:lnTo>
                        <a:pt x="0" y="155"/>
                      </a:lnTo>
                      <a:lnTo>
                        <a:pt x="3" y="167"/>
                      </a:lnTo>
                      <a:lnTo>
                        <a:pt x="19" y="156"/>
                      </a:lnTo>
                      <a:lnTo>
                        <a:pt x="35" y="139"/>
                      </a:lnTo>
                      <a:lnTo>
                        <a:pt x="50" y="118"/>
                      </a:lnTo>
                      <a:lnTo>
                        <a:pt x="65" y="95"/>
                      </a:lnTo>
                      <a:lnTo>
                        <a:pt x="77" y="68"/>
                      </a:lnTo>
                      <a:lnTo>
                        <a:pt x="87" y="46"/>
                      </a:lnTo>
                      <a:lnTo>
                        <a:pt x="91" y="22"/>
                      </a:lnTo>
                      <a:lnTo>
                        <a:pt x="90" y="5"/>
                      </a:lnTo>
                      <a:lnTo>
                        <a:pt x="87" y="2"/>
                      </a:lnTo>
                      <a:lnTo>
                        <a:pt x="90" y="5"/>
                      </a:lnTo>
                      <a:lnTo>
                        <a:pt x="87" y="0"/>
                      </a:lnTo>
                      <a:lnTo>
                        <a:pt x="82" y="0"/>
                      </a:lnTo>
                      <a:lnTo>
                        <a:pt x="79" y="3"/>
                      </a:lnTo>
                      <a:lnTo>
                        <a:pt x="77" y="8"/>
                      </a:lnTo>
                      <a:lnTo>
                        <a:pt x="8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80" name="Freeform 251"/>
                <p:cNvSpPr>
                  <a:spLocks/>
                </p:cNvSpPr>
                <p:nvPr/>
              </p:nvSpPr>
              <p:spPr bwMode="auto">
                <a:xfrm>
                  <a:off x="1231" y="2052"/>
                  <a:ext cx="25" cy="135"/>
                </a:xfrm>
                <a:custGeom>
                  <a:avLst/>
                  <a:gdLst>
                    <a:gd name="T0" fmla="*/ 2 w 25"/>
                    <a:gd name="T1" fmla="*/ 3 h 135"/>
                    <a:gd name="T2" fmla="*/ 2 w 25"/>
                    <a:gd name="T3" fmla="*/ 26 h 135"/>
                    <a:gd name="T4" fmla="*/ 2 w 25"/>
                    <a:gd name="T5" fmla="*/ 66 h 135"/>
                    <a:gd name="T6" fmla="*/ 2 w 25"/>
                    <a:gd name="T7" fmla="*/ 107 h 135"/>
                    <a:gd name="T8" fmla="*/ 0 w 25"/>
                    <a:gd name="T9" fmla="*/ 133 h 135"/>
                    <a:gd name="T10" fmla="*/ 19 w 25"/>
                    <a:gd name="T11" fmla="*/ 135 h 135"/>
                    <a:gd name="T12" fmla="*/ 22 w 25"/>
                    <a:gd name="T13" fmla="*/ 105 h 135"/>
                    <a:gd name="T14" fmla="*/ 25 w 25"/>
                    <a:gd name="T15" fmla="*/ 63 h 135"/>
                    <a:gd name="T16" fmla="*/ 25 w 25"/>
                    <a:gd name="T17" fmla="*/ 23 h 135"/>
                    <a:gd name="T18" fmla="*/ 25 w 25"/>
                    <a:gd name="T19" fmla="*/ 0 h 135"/>
                    <a:gd name="T20" fmla="*/ 2 w 25"/>
                    <a:gd name="T21" fmla="*/ 3 h 1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5"/>
                    <a:gd name="T34" fmla="*/ 0 h 135"/>
                    <a:gd name="T35" fmla="*/ 25 w 25"/>
                    <a:gd name="T36" fmla="*/ 135 h 13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5" h="135">
                      <a:moveTo>
                        <a:pt x="2" y="3"/>
                      </a:moveTo>
                      <a:lnTo>
                        <a:pt x="2" y="26"/>
                      </a:lnTo>
                      <a:lnTo>
                        <a:pt x="2" y="66"/>
                      </a:lnTo>
                      <a:lnTo>
                        <a:pt x="2" y="107"/>
                      </a:lnTo>
                      <a:lnTo>
                        <a:pt x="0" y="133"/>
                      </a:lnTo>
                      <a:lnTo>
                        <a:pt x="19" y="135"/>
                      </a:lnTo>
                      <a:lnTo>
                        <a:pt x="22" y="105"/>
                      </a:lnTo>
                      <a:lnTo>
                        <a:pt x="25" y="63"/>
                      </a:lnTo>
                      <a:lnTo>
                        <a:pt x="25" y="23"/>
                      </a:lnTo>
                      <a:lnTo>
                        <a:pt x="25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81" name="Freeform 252"/>
                <p:cNvSpPr>
                  <a:spLocks/>
                </p:cNvSpPr>
                <p:nvPr/>
              </p:nvSpPr>
              <p:spPr bwMode="auto">
                <a:xfrm>
                  <a:off x="1225" y="2055"/>
                  <a:ext cx="14" cy="137"/>
                </a:xfrm>
                <a:custGeom>
                  <a:avLst/>
                  <a:gdLst>
                    <a:gd name="T0" fmla="*/ 6 w 14"/>
                    <a:gd name="T1" fmla="*/ 124 h 137"/>
                    <a:gd name="T2" fmla="*/ 12 w 14"/>
                    <a:gd name="T3" fmla="*/ 130 h 137"/>
                    <a:gd name="T4" fmla="*/ 14 w 14"/>
                    <a:gd name="T5" fmla="*/ 104 h 137"/>
                    <a:gd name="T6" fmla="*/ 14 w 14"/>
                    <a:gd name="T7" fmla="*/ 63 h 137"/>
                    <a:gd name="T8" fmla="*/ 14 w 14"/>
                    <a:gd name="T9" fmla="*/ 23 h 137"/>
                    <a:gd name="T10" fmla="*/ 14 w 14"/>
                    <a:gd name="T11" fmla="*/ 0 h 137"/>
                    <a:gd name="T12" fmla="*/ 1 w 14"/>
                    <a:gd name="T13" fmla="*/ 0 h 137"/>
                    <a:gd name="T14" fmla="*/ 1 w 14"/>
                    <a:gd name="T15" fmla="*/ 23 h 137"/>
                    <a:gd name="T16" fmla="*/ 1 w 14"/>
                    <a:gd name="T17" fmla="*/ 63 h 137"/>
                    <a:gd name="T18" fmla="*/ 1 w 14"/>
                    <a:gd name="T19" fmla="*/ 104 h 137"/>
                    <a:gd name="T20" fmla="*/ 0 w 14"/>
                    <a:gd name="T21" fmla="*/ 130 h 137"/>
                    <a:gd name="T22" fmla="*/ 6 w 14"/>
                    <a:gd name="T23" fmla="*/ 137 h 137"/>
                    <a:gd name="T24" fmla="*/ 0 w 14"/>
                    <a:gd name="T25" fmla="*/ 130 h 137"/>
                    <a:gd name="T26" fmla="*/ 1 w 14"/>
                    <a:gd name="T27" fmla="*/ 135 h 137"/>
                    <a:gd name="T28" fmla="*/ 6 w 14"/>
                    <a:gd name="T29" fmla="*/ 137 h 137"/>
                    <a:gd name="T30" fmla="*/ 11 w 14"/>
                    <a:gd name="T31" fmla="*/ 135 h 137"/>
                    <a:gd name="T32" fmla="*/ 12 w 14"/>
                    <a:gd name="T33" fmla="*/ 130 h 137"/>
                    <a:gd name="T34" fmla="*/ 6 w 14"/>
                    <a:gd name="T35" fmla="*/ 124 h 13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"/>
                    <a:gd name="T55" fmla="*/ 0 h 137"/>
                    <a:gd name="T56" fmla="*/ 14 w 14"/>
                    <a:gd name="T57" fmla="*/ 137 h 13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" h="137">
                      <a:moveTo>
                        <a:pt x="6" y="124"/>
                      </a:moveTo>
                      <a:lnTo>
                        <a:pt x="12" y="130"/>
                      </a:lnTo>
                      <a:lnTo>
                        <a:pt x="14" y="104"/>
                      </a:lnTo>
                      <a:lnTo>
                        <a:pt x="14" y="63"/>
                      </a:lnTo>
                      <a:lnTo>
                        <a:pt x="14" y="23"/>
                      </a:lnTo>
                      <a:lnTo>
                        <a:pt x="14" y="0"/>
                      </a:lnTo>
                      <a:lnTo>
                        <a:pt x="1" y="0"/>
                      </a:lnTo>
                      <a:lnTo>
                        <a:pt x="1" y="23"/>
                      </a:lnTo>
                      <a:lnTo>
                        <a:pt x="1" y="63"/>
                      </a:lnTo>
                      <a:lnTo>
                        <a:pt x="1" y="104"/>
                      </a:lnTo>
                      <a:lnTo>
                        <a:pt x="0" y="130"/>
                      </a:lnTo>
                      <a:lnTo>
                        <a:pt x="6" y="137"/>
                      </a:lnTo>
                      <a:lnTo>
                        <a:pt x="0" y="130"/>
                      </a:lnTo>
                      <a:lnTo>
                        <a:pt x="1" y="135"/>
                      </a:lnTo>
                      <a:lnTo>
                        <a:pt x="6" y="137"/>
                      </a:lnTo>
                      <a:lnTo>
                        <a:pt x="11" y="135"/>
                      </a:lnTo>
                      <a:lnTo>
                        <a:pt x="12" y="130"/>
                      </a:lnTo>
                      <a:lnTo>
                        <a:pt x="6" y="1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82" name="Freeform 253"/>
                <p:cNvSpPr>
                  <a:spLocks/>
                </p:cNvSpPr>
                <p:nvPr/>
              </p:nvSpPr>
              <p:spPr bwMode="auto">
                <a:xfrm>
                  <a:off x="1231" y="2179"/>
                  <a:ext cx="25" cy="14"/>
                </a:xfrm>
                <a:custGeom>
                  <a:avLst/>
                  <a:gdLst>
                    <a:gd name="T0" fmla="*/ 13 w 25"/>
                    <a:gd name="T1" fmla="*/ 8 h 14"/>
                    <a:gd name="T2" fmla="*/ 19 w 25"/>
                    <a:gd name="T3" fmla="*/ 2 h 14"/>
                    <a:gd name="T4" fmla="*/ 0 w 25"/>
                    <a:gd name="T5" fmla="*/ 0 h 14"/>
                    <a:gd name="T6" fmla="*/ 0 w 25"/>
                    <a:gd name="T7" fmla="*/ 13 h 14"/>
                    <a:gd name="T8" fmla="*/ 19 w 25"/>
                    <a:gd name="T9" fmla="*/ 14 h 14"/>
                    <a:gd name="T10" fmla="*/ 25 w 25"/>
                    <a:gd name="T11" fmla="*/ 8 h 14"/>
                    <a:gd name="T12" fmla="*/ 19 w 25"/>
                    <a:gd name="T13" fmla="*/ 14 h 14"/>
                    <a:gd name="T14" fmla="*/ 24 w 25"/>
                    <a:gd name="T15" fmla="*/ 13 h 14"/>
                    <a:gd name="T16" fmla="*/ 25 w 25"/>
                    <a:gd name="T17" fmla="*/ 8 h 14"/>
                    <a:gd name="T18" fmla="*/ 24 w 25"/>
                    <a:gd name="T19" fmla="*/ 3 h 14"/>
                    <a:gd name="T20" fmla="*/ 19 w 25"/>
                    <a:gd name="T21" fmla="*/ 2 h 14"/>
                    <a:gd name="T22" fmla="*/ 13 w 25"/>
                    <a:gd name="T23" fmla="*/ 8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"/>
                    <a:gd name="T37" fmla="*/ 0 h 14"/>
                    <a:gd name="T38" fmla="*/ 25 w 25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" h="14">
                      <a:moveTo>
                        <a:pt x="13" y="8"/>
                      </a:moveTo>
                      <a:lnTo>
                        <a:pt x="19" y="2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9" y="14"/>
                      </a:lnTo>
                      <a:lnTo>
                        <a:pt x="25" y="8"/>
                      </a:lnTo>
                      <a:lnTo>
                        <a:pt x="19" y="14"/>
                      </a:lnTo>
                      <a:lnTo>
                        <a:pt x="24" y="13"/>
                      </a:lnTo>
                      <a:lnTo>
                        <a:pt x="25" y="8"/>
                      </a:lnTo>
                      <a:lnTo>
                        <a:pt x="24" y="3"/>
                      </a:lnTo>
                      <a:lnTo>
                        <a:pt x="19" y="2"/>
                      </a:lnTo>
                      <a:lnTo>
                        <a:pt x="1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83" name="Freeform 254"/>
                <p:cNvSpPr>
                  <a:spLocks/>
                </p:cNvSpPr>
                <p:nvPr/>
              </p:nvSpPr>
              <p:spPr bwMode="auto">
                <a:xfrm>
                  <a:off x="1244" y="2045"/>
                  <a:ext cx="18" cy="142"/>
                </a:xfrm>
                <a:custGeom>
                  <a:avLst/>
                  <a:gdLst>
                    <a:gd name="T0" fmla="*/ 12 w 18"/>
                    <a:gd name="T1" fmla="*/ 13 h 142"/>
                    <a:gd name="T2" fmla="*/ 6 w 18"/>
                    <a:gd name="T3" fmla="*/ 7 h 142"/>
                    <a:gd name="T4" fmla="*/ 6 w 18"/>
                    <a:gd name="T5" fmla="*/ 30 h 142"/>
                    <a:gd name="T6" fmla="*/ 6 w 18"/>
                    <a:gd name="T7" fmla="*/ 70 h 142"/>
                    <a:gd name="T8" fmla="*/ 3 w 18"/>
                    <a:gd name="T9" fmla="*/ 112 h 142"/>
                    <a:gd name="T10" fmla="*/ 0 w 18"/>
                    <a:gd name="T11" fmla="*/ 142 h 142"/>
                    <a:gd name="T12" fmla="*/ 12 w 18"/>
                    <a:gd name="T13" fmla="*/ 142 h 142"/>
                    <a:gd name="T14" fmla="*/ 15 w 18"/>
                    <a:gd name="T15" fmla="*/ 112 h 142"/>
                    <a:gd name="T16" fmla="*/ 18 w 18"/>
                    <a:gd name="T17" fmla="*/ 70 h 142"/>
                    <a:gd name="T18" fmla="*/ 18 w 18"/>
                    <a:gd name="T19" fmla="*/ 30 h 142"/>
                    <a:gd name="T20" fmla="*/ 18 w 18"/>
                    <a:gd name="T21" fmla="*/ 7 h 142"/>
                    <a:gd name="T22" fmla="*/ 12 w 18"/>
                    <a:gd name="T23" fmla="*/ 0 h 142"/>
                    <a:gd name="T24" fmla="*/ 18 w 18"/>
                    <a:gd name="T25" fmla="*/ 7 h 142"/>
                    <a:gd name="T26" fmla="*/ 17 w 18"/>
                    <a:gd name="T27" fmla="*/ 2 h 142"/>
                    <a:gd name="T28" fmla="*/ 12 w 18"/>
                    <a:gd name="T29" fmla="*/ 0 h 142"/>
                    <a:gd name="T30" fmla="*/ 7 w 18"/>
                    <a:gd name="T31" fmla="*/ 2 h 142"/>
                    <a:gd name="T32" fmla="*/ 6 w 18"/>
                    <a:gd name="T33" fmla="*/ 7 h 142"/>
                    <a:gd name="T34" fmla="*/ 12 w 18"/>
                    <a:gd name="T35" fmla="*/ 13 h 14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8"/>
                    <a:gd name="T55" fmla="*/ 0 h 142"/>
                    <a:gd name="T56" fmla="*/ 18 w 18"/>
                    <a:gd name="T57" fmla="*/ 142 h 14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8" h="142">
                      <a:moveTo>
                        <a:pt x="12" y="13"/>
                      </a:moveTo>
                      <a:lnTo>
                        <a:pt x="6" y="7"/>
                      </a:lnTo>
                      <a:lnTo>
                        <a:pt x="6" y="30"/>
                      </a:lnTo>
                      <a:lnTo>
                        <a:pt x="6" y="70"/>
                      </a:lnTo>
                      <a:lnTo>
                        <a:pt x="3" y="112"/>
                      </a:lnTo>
                      <a:lnTo>
                        <a:pt x="0" y="142"/>
                      </a:lnTo>
                      <a:lnTo>
                        <a:pt x="12" y="142"/>
                      </a:lnTo>
                      <a:lnTo>
                        <a:pt x="15" y="112"/>
                      </a:lnTo>
                      <a:lnTo>
                        <a:pt x="18" y="70"/>
                      </a:lnTo>
                      <a:lnTo>
                        <a:pt x="18" y="30"/>
                      </a:lnTo>
                      <a:lnTo>
                        <a:pt x="18" y="7"/>
                      </a:lnTo>
                      <a:lnTo>
                        <a:pt x="12" y="0"/>
                      </a:lnTo>
                      <a:lnTo>
                        <a:pt x="18" y="7"/>
                      </a:lnTo>
                      <a:lnTo>
                        <a:pt x="17" y="2"/>
                      </a:lnTo>
                      <a:lnTo>
                        <a:pt x="12" y="0"/>
                      </a:lnTo>
                      <a:lnTo>
                        <a:pt x="7" y="2"/>
                      </a:lnTo>
                      <a:lnTo>
                        <a:pt x="6" y="7"/>
                      </a:lnTo>
                      <a:lnTo>
                        <a:pt x="12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84" name="Freeform 255"/>
                <p:cNvSpPr>
                  <a:spLocks/>
                </p:cNvSpPr>
                <p:nvPr/>
              </p:nvSpPr>
              <p:spPr bwMode="auto">
                <a:xfrm>
                  <a:off x="1226" y="2045"/>
                  <a:ext cx="30" cy="16"/>
                </a:xfrm>
                <a:custGeom>
                  <a:avLst/>
                  <a:gdLst>
                    <a:gd name="T0" fmla="*/ 13 w 30"/>
                    <a:gd name="T1" fmla="*/ 10 h 16"/>
                    <a:gd name="T2" fmla="*/ 7 w 30"/>
                    <a:gd name="T3" fmla="*/ 16 h 16"/>
                    <a:gd name="T4" fmla="*/ 30 w 30"/>
                    <a:gd name="T5" fmla="*/ 13 h 16"/>
                    <a:gd name="T6" fmla="*/ 30 w 30"/>
                    <a:gd name="T7" fmla="*/ 0 h 16"/>
                    <a:gd name="T8" fmla="*/ 7 w 30"/>
                    <a:gd name="T9" fmla="*/ 3 h 16"/>
                    <a:gd name="T10" fmla="*/ 0 w 30"/>
                    <a:gd name="T11" fmla="*/ 10 h 16"/>
                    <a:gd name="T12" fmla="*/ 7 w 30"/>
                    <a:gd name="T13" fmla="*/ 3 h 16"/>
                    <a:gd name="T14" fmla="*/ 2 w 30"/>
                    <a:gd name="T15" fmla="*/ 5 h 16"/>
                    <a:gd name="T16" fmla="*/ 0 w 30"/>
                    <a:gd name="T17" fmla="*/ 10 h 16"/>
                    <a:gd name="T18" fmla="*/ 2 w 30"/>
                    <a:gd name="T19" fmla="*/ 14 h 16"/>
                    <a:gd name="T20" fmla="*/ 7 w 30"/>
                    <a:gd name="T21" fmla="*/ 16 h 16"/>
                    <a:gd name="T22" fmla="*/ 13 w 30"/>
                    <a:gd name="T23" fmla="*/ 10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0"/>
                    <a:gd name="T37" fmla="*/ 0 h 16"/>
                    <a:gd name="T38" fmla="*/ 30 w 30"/>
                    <a:gd name="T39" fmla="*/ 16 h 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0" h="16">
                      <a:moveTo>
                        <a:pt x="13" y="10"/>
                      </a:moveTo>
                      <a:lnTo>
                        <a:pt x="7" y="16"/>
                      </a:lnTo>
                      <a:lnTo>
                        <a:pt x="30" y="13"/>
                      </a:lnTo>
                      <a:lnTo>
                        <a:pt x="30" y="0"/>
                      </a:lnTo>
                      <a:lnTo>
                        <a:pt x="7" y="3"/>
                      </a:lnTo>
                      <a:lnTo>
                        <a:pt x="0" y="10"/>
                      </a:lnTo>
                      <a:lnTo>
                        <a:pt x="7" y="3"/>
                      </a:lnTo>
                      <a:lnTo>
                        <a:pt x="2" y="5"/>
                      </a:lnTo>
                      <a:lnTo>
                        <a:pt x="0" y="10"/>
                      </a:lnTo>
                      <a:lnTo>
                        <a:pt x="2" y="14"/>
                      </a:lnTo>
                      <a:lnTo>
                        <a:pt x="7" y="16"/>
                      </a:lnTo>
                      <a:lnTo>
                        <a:pt x="13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85" name="Freeform 256"/>
                <p:cNvSpPr>
                  <a:spLocks/>
                </p:cNvSpPr>
                <p:nvPr/>
              </p:nvSpPr>
              <p:spPr bwMode="auto">
                <a:xfrm>
                  <a:off x="1292" y="2047"/>
                  <a:ext cx="44" cy="135"/>
                </a:xfrm>
                <a:custGeom>
                  <a:avLst/>
                  <a:gdLst>
                    <a:gd name="T0" fmla="*/ 21 w 44"/>
                    <a:gd name="T1" fmla="*/ 3 h 135"/>
                    <a:gd name="T2" fmla="*/ 19 w 44"/>
                    <a:gd name="T3" fmla="*/ 30 h 135"/>
                    <a:gd name="T4" fmla="*/ 13 w 44"/>
                    <a:gd name="T5" fmla="*/ 69 h 135"/>
                    <a:gd name="T6" fmla="*/ 7 w 44"/>
                    <a:gd name="T7" fmla="*/ 109 h 135"/>
                    <a:gd name="T8" fmla="*/ 0 w 44"/>
                    <a:gd name="T9" fmla="*/ 135 h 135"/>
                    <a:gd name="T10" fmla="*/ 16 w 44"/>
                    <a:gd name="T11" fmla="*/ 135 h 135"/>
                    <a:gd name="T12" fmla="*/ 29 w 44"/>
                    <a:gd name="T13" fmla="*/ 107 h 135"/>
                    <a:gd name="T14" fmla="*/ 38 w 44"/>
                    <a:gd name="T15" fmla="*/ 69 h 135"/>
                    <a:gd name="T16" fmla="*/ 43 w 44"/>
                    <a:gd name="T17" fmla="*/ 30 h 135"/>
                    <a:gd name="T18" fmla="*/ 44 w 44"/>
                    <a:gd name="T19" fmla="*/ 0 h 135"/>
                    <a:gd name="T20" fmla="*/ 21 w 44"/>
                    <a:gd name="T21" fmla="*/ 3 h 1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4"/>
                    <a:gd name="T34" fmla="*/ 0 h 135"/>
                    <a:gd name="T35" fmla="*/ 44 w 44"/>
                    <a:gd name="T36" fmla="*/ 135 h 13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4" h="135">
                      <a:moveTo>
                        <a:pt x="21" y="3"/>
                      </a:moveTo>
                      <a:lnTo>
                        <a:pt x="19" y="30"/>
                      </a:lnTo>
                      <a:lnTo>
                        <a:pt x="13" y="69"/>
                      </a:lnTo>
                      <a:lnTo>
                        <a:pt x="7" y="109"/>
                      </a:lnTo>
                      <a:lnTo>
                        <a:pt x="0" y="135"/>
                      </a:lnTo>
                      <a:lnTo>
                        <a:pt x="16" y="135"/>
                      </a:lnTo>
                      <a:lnTo>
                        <a:pt x="29" y="107"/>
                      </a:lnTo>
                      <a:lnTo>
                        <a:pt x="38" y="69"/>
                      </a:lnTo>
                      <a:lnTo>
                        <a:pt x="43" y="30"/>
                      </a:lnTo>
                      <a:lnTo>
                        <a:pt x="44" y="0"/>
                      </a:lnTo>
                      <a:lnTo>
                        <a:pt x="21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86" name="Freeform 257"/>
                <p:cNvSpPr>
                  <a:spLocks/>
                </p:cNvSpPr>
                <p:nvPr/>
              </p:nvSpPr>
              <p:spPr bwMode="auto">
                <a:xfrm>
                  <a:off x="1286" y="2050"/>
                  <a:ext cx="33" cy="139"/>
                </a:xfrm>
                <a:custGeom>
                  <a:avLst/>
                  <a:gdLst>
                    <a:gd name="T0" fmla="*/ 6 w 33"/>
                    <a:gd name="T1" fmla="*/ 126 h 139"/>
                    <a:gd name="T2" fmla="*/ 13 w 33"/>
                    <a:gd name="T3" fmla="*/ 134 h 139"/>
                    <a:gd name="T4" fmla="*/ 19 w 33"/>
                    <a:gd name="T5" fmla="*/ 106 h 139"/>
                    <a:gd name="T6" fmla="*/ 25 w 33"/>
                    <a:gd name="T7" fmla="*/ 66 h 139"/>
                    <a:gd name="T8" fmla="*/ 31 w 33"/>
                    <a:gd name="T9" fmla="*/ 27 h 139"/>
                    <a:gd name="T10" fmla="*/ 33 w 33"/>
                    <a:gd name="T11" fmla="*/ 0 h 139"/>
                    <a:gd name="T12" fmla="*/ 20 w 33"/>
                    <a:gd name="T13" fmla="*/ 0 h 139"/>
                    <a:gd name="T14" fmla="*/ 19 w 33"/>
                    <a:gd name="T15" fmla="*/ 27 h 139"/>
                    <a:gd name="T16" fmla="*/ 13 w 33"/>
                    <a:gd name="T17" fmla="*/ 66 h 139"/>
                    <a:gd name="T18" fmla="*/ 6 w 33"/>
                    <a:gd name="T19" fmla="*/ 106 h 139"/>
                    <a:gd name="T20" fmla="*/ 0 w 33"/>
                    <a:gd name="T21" fmla="*/ 131 h 139"/>
                    <a:gd name="T22" fmla="*/ 6 w 33"/>
                    <a:gd name="T23" fmla="*/ 139 h 139"/>
                    <a:gd name="T24" fmla="*/ 0 w 33"/>
                    <a:gd name="T25" fmla="*/ 131 h 139"/>
                    <a:gd name="T26" fmla="*/ 2 w 33"/>
                    <a:gd name="T27" fmla="*/ 135 h 139"/>
                    <a:gd name="T28" fmla="*/ 5 w 33"/>
                    <a:gd name="T29" fmla="*/ 139 h 139"/>
                    <a:gd name="T30" fmla="*/ 9 w 33"/>
                    <a:gd name="T31" fmla="*/ 137 h 139"/>
                    <a:gd name="T32" fmla="*/ 13 w 33"/>
                    <a:gd name="T33" fmla="*/ 134 h 139"/>
                    <a:gd name="T34" fmla="*/ 6 w 33"/>
                    <a:gd name="T35" fmla="*/ 126 h 13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3"/>
                    <a:gd name="T55" fmla="*/ 0 h 139"/>
                    <a:gd name="T56" fmla="*/ 33 w 33"/>
                    <a:gd name="T57" fmla="*/ 139 h 13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3" h="139">
                      <a:moveTo>
                        <a:pt x="6" y="126"/>
                      </a:moveTo>
                      <a:lnTo>
                        <a:pt x="13" y="134"/>
                      </a:lnTo>
                      <a:lnTo>
                        <a:pt x="19" y="106"/>
                      </a:lnTo>
                      <a:lnTo>
                        <a:pt x="25" y="66"/>
                      </a:lnTo>
                      <a:lnTo>
                        <a:pt x="31" y="27"/>
                      </a:lnTo>
                      <a:lnTo>
                        <a:pt x="33" y="0"/>
                      </a:lnTo>
                      <a:lnTo>
                        <a:pt x="20" y="0"/>
                      </a:lnTo>
                      <a:lnTo>
                        <a:pt x="19" y="27"/>
                      </a:lnTo>
                      <a:lnTo>
                        <a:pt x="13" y="66"/>
                      </a:lnTo>
                      <a:lnTo>
                        <a:pt x="6" y="106"/>
                      </a:lnTo>
                      <a:lnTo>
                        <a:pt x="0" y="131"/>
                      </a:lnTo>
                      <a:lnTo>
                        <a:pt x="6" y="139"/>
                      </a:lnTo>
                      <a:lnTo>
                        <a:pt x="0" y="131"/>
                      </a:lnTo>
                      <a:lnTo>
                        <a:pt x="2" y="135"/>
                      </a:lnTo>
                      <a:lnTo>
                        <a:pt x="5" y="139"/>
                      </a:lnTo>
                      <a:lnTo>
                        <a:pt x="9" y="137"/>
                      </a:lnTo>
                      <a:lnTo>
                        <a:pt x="13" y="134"/>
                      </a:lnTo>
                      <a:lnTo>
                        <a:pt x="6" y="1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87" name="Freeform 258"/>
                <p:cNvSpPr>
                  <a:spLocks/>
                </p:cNvSpPr>
                <p:nvPr/>
              </p:nvSpPr>
              <p:spPr bwMode="auto">
                <a:xfrm>
                  <a:off x="1292" y="2176"/>
                  <a:ext cx="22" cy="13"/>
                </a:xfrm>
                <a:custGeom>
                  <a:avLst/>
                  <a:gdLst>
                    <a:gd name="T0" fmla="*/ 11 w 22"/>
                    <a:gd name="T1" fmla="*/ 3 h 13"/>
                    <a:gd name="T2" fmla="*/ 16 w 22"/>
                    <a:gd name="T3" fmla="*/ 0 h 13"/>
                    <a:gd name="T4" fmla="*/ 0 w 22"/>
                    <a:gd name="T5" fmla="*/ 0 h 13"/>
                    <a:gd name="T6" fmla="*/ 0 w 22"/>
                    <a:gd name="T7" fmla="*/ 13 h 13"/>
                    <a:gd name="T8" fmla="*/ 16 w 22"/>
                    <a:gd name="T9" fmla="*/ 13 h 13"/>
                    <a:gd name="T10" fmla="*/ 21 w 22"/>
                    <a:gd name="T11" fmla="*/ 9 h 13"/>
                    <a:gd name="T12" fmla="*/ 16 w 22"/>
                    <a:gd name="T13" fmla="*/ 13 h 13"/>
                    <a:gd name="T14" fmla="*/ 21 w 22"/>
                    <a:gd name="T15" fmla="*/ 11 h 13"/>
                    <a:gd name="T16" fmla="*/ 22 w 22"/>
                    <a:gd name="T17" fmla="*/ 6 h 13"/>
                    <a:gd name="T18" fmla="*/ 21 w 22"/>
                    <a:gd name="T19" fmla="*/ 2 h 13"/>
                    <a:gd name="T20" fmla="*/ 16 w 22"/>
                    <a:gd name="T21" fmla="*/ 0 h 13"/>
                    <a:gd name="T22" fmla="*/ 11 w 22"/>
                    <a:gd name="T23" fmla="*/ 3 h 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"/>
                    <a:gd name="T37" fmla="*/ 0 h 13"/>
                    <a:gd name="T38" fmla="*/ 22 w 22"/>
                    <a:gd name="T39" fmla="*/ 13 h 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" h="13">
                      <a:moveTo>
                        <a:pt x="11" y="3"/>
                      </a:move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6" y="13"/>
                      </a:lnTo>
                      <a:lnTo>
                        <a:pt x="21" y="9"/>
                      </a:lnTo>
                      <a:lnTo>
                        <a:pt x="16" y="13"/>
                      </a:lnTo>
                      <a:lnTo>
                        <a:pt x="21" y="11"/>
                      </a:lnTo>
                      <a:lnTo>
                        <a:pt x="22" y="6"/>
                      </a:lnTo>
                      <a:lnTo>
                        <a:pt x="21" y="2"/>
                      </a:lnTo>
                      <a:lnTo>
                        <a:pt x="16" y="0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88" name="Freeform 259"/>
                <p:cNvSpPr>
                  <a:spLocks/>
                </p:cNvSpPr>
                <p:nvPr/>
              </p:nvSpPr>
              <p:spPr bwMode="auto">
                <a:xfrm>
                  <a:off x="1303" y="2041"/>
                  <a:ext cx="40" cy="144"/>
                </a:xfrm>
                <a:custGeom>
                  <a:avLst/>
                  <a:gdLst>
                    <a:gd name="T0" fmla="*/ 33 w 40"/>
                    <a:gd name="T1" fmla="*/ 12 h 144"/>
                    <a:gd name="T2" fmla="*/ 27 w 40"/>
                    <a:gd name="T3" fmla="*/ 6 h 144"/>
                    <a:gd name="T4" fmla="*/ 25 w 40"/>
                    <a:gd name="T5" fmla="*/ 36 h 144"/>
                    <a:gd name="T6" fmla="*/ 21 w 40"/>
                    <a:gd name="T7" fmla="*/ 75 h 144"/>
                    <a:gd name="T8" fmla="*/ 11 w 40"/>
                    <a:gd name="T9" fmla="*/ 111 h 144"/>
                    <a:gd name="T10" fmla="*/ 0 w 40"/>
                    <a:gd name="T11" fmla="*/ 138 h 144"/>
                    <a:gd name="T12" fmla="*/ 10 w 40"/>
                    <a:gd name="T13" fmla="*/ 144 h 144"/>
                    <a:gd name="T14" fmla="*/ 24 w 40"/>
                    <a:gd name="T15" fmla="*/ 115 h 144"/>
                    <a:gd name="T16" fmla="*/ 33 w 40"/>
                    <a:gd name="T17" fmla="*/ 75 h 144"/>
                    <a:gd name="T18" fmla="*/ 38 w 40"/>
                    <a:gd name="T19" fmla="*/ 36 h 144"/>
                    <a:gd name="T20" fmla="*/ 40 w 40"/>
                    <a:gd name="T21" fmla="*/ 6 h 144"/>
                    <a:gd name="T22" fmla="*/ 33 w 40"/>
                    <a:gd name="T23" fmla="*/ 0 h 144"/>
                    <a:gd name="T24" fmla="*/ 40 w 40"/>
                    <a:gd name="T25" fmla="*/ 6 h 144"/>
                    <a:gd name="T26" fmla="*/ 38 w 40"/>
                    <a:gd name="T27" fmla="*/ 1 h 144"/>
                    <a:gd name="T28" fmla="*/ 33 w 40"/>
                    <a:gd name="T29" fmla="*/ 0 h 144"/>
                    <a:gd name="T30" fmla="*/ 29 w 40"/>
                    <a:gd name="T31" fmla="*/ 1 h 144"/>
                    <a:gd name="T32" fmla="*/ 27 w 40"/>
                    <a:gd name="T33" fmla="*/ 6 h 144"/>
                    <a:gd name="T34" fmla="*/ 33 w 40"/>
                    <a:gd name="T35" fmla="*/ 12 h 1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0"/>
                    <a:gd name="T55" fmla="*/ 0 h 144"/>
                    <a:gd name="T56" fmla="*/ 40 w 40"/>
                    <a:gd name="T57" fmla="*/ 144 h 14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0" h="144">
                      <a:moveTo>
                        <a:pt x="33" y="12"/>
                      </a:moveTo>
                      <a:lnTo>
                        <a:pt x="27" y="6"/>
                      </a:lnTo>
                      <a:lnTo>
                        <a:pt x="25" y="36"/>
                      </a:lnTo>
                      <a:lnTo>
                        <a:pt x="21" y="75"/>
                      </a:lnTo>
                      <a:lnTo>
                        <a:pt x="11" y="111"/>
                      </a:lnTo>
                      <a:lnTo>
                        <a:pt x="0" y="138"/>
                      </a:lnTo>
                      <a:lnTo>
                        <a:pt x="10" y="144"/>
                      </a:lnTo>
                      <a:lnTo>
                        <a:pt x="24" y="115"/>
                      </a:lnTo>
                      <a:lnTo>
                        <a:pt x="33" y="75"/>
                      </a:lnTo>
                      <a:lnTo>
                        <a:pt x="38" y="36"/>
                      </a:lnTo>
                      <a:lnTo>
                        <a:pt x="40" y="6"/>
                      </a:lnTo>
                      <a:lnTo>
                        <a:pt x="33" y="0"/>
                      </a:lnTo>
                      <a:lnTo>
                        <a:pt x="40" y="6"/>
                      </a:lnTo>
                      <a:lnTo>
                        <a:pt x="38" y="1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7" y="6"/>
                      </a:lnTo>
                      <a:lnTo>
                        <a:pt x="33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89" name="Freeform 260"/>
                <p:cNvSpPr>
                  <a:spLocks/>
                </p:cNvSpPr>
                <p:nvPr/>
              </p:nvSpPr>
              <p:spPr bwMode="auto">
                <a:xfrm>
                  <a:off x="1306" y="2041"/>
                  <a:ext cx="30" cy="15"/>
                </a:xfrm>
                <a:custGeom>
                  <a:avLst/>
                  <a:gdLst>
                    <a:gd name="T0" fmla="*/ 13 w 30"/>
                    <a:gd name="T1" fmla="*/ 9 h 15"/>
                    <a:gd name="T2" fmla="*/ 7 w 30"/>
                    <a:gd name="T3" fmla="*/ 15 h 15"/>
                    <a:gd name="T4" fmla="*/ 30 w 30"/>
                    <a:gd name="T5" fmla="*/ 12 h 15"/>
                    <a:gd name="T6" fmla="*/ 30 w 30"/>
                    <a:gd name="T7" fmla="*/ 0 h 15"/>
                    <a:gd name="T8" fmla="*/ 7 w 30"/>
                    <a:gd name="T9" fmla="*/ 3 h 15"/>
                    <a:gd name="T10" fmla="*/ 0 w 30"/>
                    <a:gd name="T11" fmla="*/ 9 h 15"/>
                    <a:gd name="T12" fmla="*/ 7 w 30"/>
                    <a:gd name="T13" fmla="*/ 3 h 15"/>
                    <a:gd name="T14" fmla="*/ 2 w 30"/>
                    <a:gd name="T15" fmla="*/ 4 h 15"/>
                    <a:gd name="T16" fmla="*/ 0 w 30"/>
                    <a:gd name="T17" fmla="*/ 9 h 15"/>
                    <a:gd name="T18" fmla="*/ 2 w 30"/>
                    <a:gd name="T19" fmla="*/ 14 h 15"/>
                    <a:gd name="T20" fmla="*/ 7 w 30"/>
                    <a:gd name="T21" fmla="*/ 15 h 15"/>
                    <a:gd name="T22" fmla="*/ 13 w 30"/>
                    <a:gd name="T23" fmla="*/ 9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0"/>
                    <a:gd name="T37" fmla="*/ 0 h 15"/>
                    <a:gd name="T38" fmla="*/ 30 w 30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0" h="15">
                      <a:moveTo>
                        <a:pt x="13" y="9"/>
                      </a:moveTo>
                      <a:lnTo>
                        <a:pt x="7" y="15"/>
                      </a:lnTo>
                      <a:lnTo>
                        <a:pt x="30" y="12"/>
                      </a:lnTo>
                      <a:lnTo>
                        <a:pt x="30" y="0"/>
                      </a:lnTo>
                      <a:lnTo>
                        <a:pt x="7" y="3"/>
                      </a:lnTo>
                      <a:lnTo>
                        <a:pt x="0" y="9"/>
                      </a:lnTo>
                      <a:lnTo>
                        <a:pt x="7" y="3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2" y="14"/>
                      </a:lnTo>
                      <a:lnTo>
                        <a:pt x="7" y="15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90" name="Freeform 261"/>
                <p:cNvSpPr>
                  <a:spLocks/>
                </p:cNvSpPr>
                <p:nvPr/>
              </p:nvSpPr>
              <p:spPr bwMode="auto">
                <a:xfrm>
                  <a:off x="1349" y="2042"/>
                  <a:ext cx="66" cy="139"/>
                </a:xfrm>
                <a:custGeom>
                  <a:avLst/>
                  <a:gdLst>
                    <a:gd name="T0" fmla="*/ 41 w 66"/>
                    <a:gd name="T1" fmla="*/ 2 h 139"/>
                    <a:gd name="T2" fmla="*/ 38 w 66"/>
                    <a:gd name="T3" fmla="*/ 32 h 139"/>
                    <a:gd name="T4" fmla="*/ 28 w 66"/>
                    <a:gd name="T5" fmla="*/ 71 h 139"/>
                    <a:gd name="T6" fmla="*/ 14 w 66"/>
                    <a:gd name="T7" fmla="*/ 109 h 139"/>
                    <a:gd name="T8" fmla="*/ 0 w 66"/>
                    <a:gd name="T9" fmla="*/ 139 h 139"/>
                    <a:gd name="T10" fmla="*/ 23 w 66"/>
                    <a:gd name="T11" fmla="*/ 137 h 139"/>
                    <a:gd name="T12" fmla="*/ 42 w 66"/>
                    <a:gd name="T13" fmla="*/ 98 h 139"/>
                    <a:gd name="T14" fmla="*/ 55 w 66"/>
                    <a:gd name="T15" fmla="*/ 62 h 139"/>
                    <a:gd name="T16" fmla="*/ 63 w 66"/>
                    <a:gd name="T17" fmla="*/ 29 h 139"/>
                    <a:gd name="T18" fmla="*/ 66 w 66"/>
                    <a:gd name="T19" fmla="*/ 0 h 139"/>
                    <a:gd name="T20" fmla="*/ 41 w 66"/>
                    <a:gd name="T21" fmla="*/ 2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6"/>
                    <a:gd name="T34" fmla="*/ 0 h 139"/>
                    <a:gd name="T35" fmla="*/ 66 w 66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6" h="139">
                      <a:moveTo>
                        <a:pt x="41" y="2"/>
                      </a:moveTo>
                      <a:lnTo>
                        <a:pt x="38" y="32"/>
                      </a:lnTo>
                      <a:lnTo>
                        <a:pt x="28" y="71"/>
                      </a:lnTo>
                      <a:lnTo>
                        <a:pt x="14" y="109"/>
                      </a:lnTo>
                      <a:lnTo>
                        <a:pt x="0" y="139"/>
                      </a:lnTo>
                      <a:lnTo>
                        <a:pt x="23" y="137"/>
                      </a:lnTo>
                      <a:lnTo>
                        <a:pt x="42" y="98"/>
                      </a:lnTo>
                      <a:lnTo>
                        <a:pt x="55" y="62"/>
                      </a:lnTo>
                      <a:lnTo>
                        <a:pt x="63" y="29"/>
                      </a:lnTo>
                      <a:lnTo>
                        <a:pt x="66" y="0"/>
                      </a:lnTo>
                      <a:lnTo>
                        <a:pt x="4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91" name="Freeform 262"/>
                <p:cNvSpPr>
                  <a:spLocks/>
                </p:cNvSpPr>
                <p:nvPr/>
              </p:nvSpPr>
              <p:spPr bwMode="auto">
                <a:xfrm>
                  <a:off x="1344" y="2044"/>
                  <a:ext cx="52" cy="143"/>
                </a:xfrm>
                <a:custGeom>
                  <a:avLst/>
                  <a:gdLst>
                    <a:gd name="T0" fmla="*/ 5 w 52"/>
                    <a:gd name="T1" fmla="*/ 130 h 143"/>
                    <a:gd name="T2" fmla="*/ 10 w 52"/>
                    <a:gd name="T3" fmla="*/ 140 h 143"/>
                    <a:gd name="T4" fmla="*/ 25 w 52"/>
                    <a:gd name="T5" fmla="*/ 108 h 143"/>
                    <a:gd name="T6" fmla="*/ 39 w 52"/>
                    <a:gd name="T7" fmla="*/ 71 h 143"/>
                    <a:gd name="T8" fmla="*/ 49 w 52"/>
                    <a:gd name="T9" fmla="*/ 30 h 143"/>
                    <a:gd name="T10" fmla="*/ 52 w 52"/>
                    <a:gd name="T11" fmla="*/ 0 h 143"/>
                    <a:gd name="T12" fmla="*/ 39 w 52"/>
                    <a:gd name="T13" fmla="*/ 0 h 143"/>
                    <a:gd name="T14" fmla="*/ 36 w 52"/>
                    <a:gd name="T15" fmla="*/ 30 h 143"/>
                    <a:gd name="T16" fmla="*/ 27 w 52"/>
                    <a:gd name="T17" fmla="*/ 67 h 143"/>
                    <a:gd name="T18" fmla="*/ 13 w 52"/>
                    <a:gd name="T19" fmla="*/ 105 h 143"/>
                    <a:gd name="T20" fmla="*/ 0 w 52"/>
                    <a:gd name="T21" fmla="*/ 134 h 143"/>
                    <a:gd name="T22" fmla="*/ 5 w 52"/>
                    <a:gd name="T23" fmla="*/ 143 h 143"/>
                    <a:gd name="T24" fmla="*/ 0 w 52"/>
                    <a:gd name="T25" fmla="*/ 134 h 143"/>
                    <a:gd name="T26" fmla="*/ 0 w 52"/>
                    <a:gd name="T27" fmla="*/ 138 h 143"/>
                    <a:gd name="T28" fmla="*/ 3 w 52"/>
                    <a:gd name="T29" fmla="*/ 141 h 143"/>
                    <a:gd name="T30" fmla="*/ 6 w 52"/>
                    <a:gd name="T31" fmla="*/ 143 h 143"/>
                    <a:gd name="T32" fmla="*/ 10 w 52"/>
                    <a:gd name="T33" fmla="*/ 140 h 143"/>
                    <a:gd name="T34" fmla="*/ 5 w 52"/>
                    <a:gd name="T35" fmla="*/ 130 h 14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2"/>
                    <a:gd name="T55" fmla="*/ 0 h 143"/>
                    <a:gd name="T56" fmla="*/ 52 w 52"/>
                    <a:gd name="T57" fmla="*/ 143 h 14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2" h="143">
                      <a:moveTo>
                        <a:pt x="5" y="130"/>
                      </a:moveTo>
                      <a:lnTo>
                        <a:pt x="10" y="140"/>
                      </a:lnTo>
                      <a:lnTo>
                        <a:pt x="25" y="108"/>
                      </a:lnTo>
                      <a:lnTo>
                        <a:pt x="39" y="71"/>
                      </a:lnTo>
                      <a:lnTo>
                        <a:pt x="49" y="30"/>
                      </a:lnTo>
                      <a:lnTo>
                        <a:pt x="52" y="0"/>
                      </a:lnTo>
                      <a:lnTo>
                        <a:pt x="39" y="0"/>
                      </a:lnTo>
                      <a:lnTo>
                        <a:pt x="36" y="30"/>
                      </a:lnTo>
                      <a:lnTo>
                        <a:pt x="27" y="67"/>
                      </a:lnTo>
                      <a:lnTo>
                        <a:pt x="13" y="105"/>
                      </a:lnTo>
                      <a:lnTo>
                        <a:pt x="0" y="134"/>
                      </a:lnTo>
                      <a:lnTo>
                        <a:pt x="5" y="143"/>
                      </a:lnTo>
                      <a:lnTo>
                        <a:pt x="0" y="134"/>
                      </a:lnTo>
                      <a:lnTo>
                        <a:pt x="0" y="138"/>
                      </a:lnTo>
                      <a:lnTo>
                        <a:pt x="3" y="141"/>
                      </a:lnTo>
                      <a:lnTo>
                        <a:pt x="6" y="143"/>
                      </a:lnTo>
                      <a:lnTo>
                        <a:pt x="10" y="140"/>
                      </a:lnTo>
                      <a:lnTo>
                        <a:pt x="5" y="1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92" name="Freeform 263"/>
                <p:cNvSpPr>
                  <a:spLocks/>
                </p:cNvSpPr>
                <p:nvPr/>
              </p:nvSpPr>
              <p:spPr bwMode="auto">
                <a:xfrm>
                  <a:off x="1349" y="2173"/>
                  <a:ext cx="30" cy="14"/>
                </a:xfrm>
                <a:custGeom>
                  <a:avLst/>
                  <a:gdLst>
                    <a:gd name="T0" fmla="*/ 19 w 30"/>
                    <a:gd name="T1" fmla="*/ 3 h 14"/>
                    <a:gd name="T2" fmla="*/ 23 w 30"/>
                    <a:gd name="T3" fmla="*/ 0 h 14"/>
                    <a:gd name="T4" fmla="*/ 0 w 30"/>
                    <a:gd name="T5" fmla="*/ 1 h 14"/>
                    <a:gd name="T6" fmla="*/ 0 w 30"/>
                    <a:gd name="T7" fmla="*/ 14 h 14"/>
                    <a:gd name="T8" fmla="*/ 23 w 30"/>
                    <a:gd name="T9" fmla="*/ 12 h 14"/>
                    <a:gd name="T10" fmla="*/ 28 w 30"/>
                    <a:gd name="T11" fmla="*/ 9 h 14"/>
                    <a:gd name="T12" fmla="*/ 23 w 30"/>
                    <a:gd name="T13" fmla="*/ 12 h 14"/>
                    <a:gd name="T14" fmla="*/ 28 w 30"/>
                    <a:gd name="T15" fmla="*/ 11 h 14"/>
                    <a:gd name="T16" fmla="*/ 30 w 30"/>
                    <a:gd name="T17" fmla="*/ 6 h 14"/>
                    <a:gd name="T18" fmla="*/ 28 w 30"/>
                    <a:gd name="T19" fmla="*/ 1 h 14"/>
                    <a:gd name="T20" fmla="*/ 23 w 30"/>
                    <a:gd name="T21" fmla="*/ 0 h 14"/>
                    <a:gd name="T22" fmla="*/ 19 w 30"/>
                    <a:gd name="T23" fmla="*/ 3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0"/>
                    <a:gd name="T37" fmla="*/ 0 h 14"/>
                    <a:gd name="T38" fmla="*/ 30 w 30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0" h="14">
                      <a:moveTo>
                        <a:pt x="19" y="3"/>
                      </a:moveTo>
                      <a:lnTo>
                        <a:pt x="23" y="0"/>
                      </a:lnTo>
                      <a:lnTo>
                        <a:pt x="0" y="1"/>
                      </a:lnTo>
                      <a:lnTo>
                        <a:pt x="0" y="14"/>
                      </a:lnTo>
                      <a:lnTo>
                        <a:pt x="23" y="12"/>
                      </a:lnTo>
                      <a:lnTo>
                        <a:pt x="28" y="9"/>
                      </a:lnTo>
                      <a:lnTo>
                        <a:pt x="23" y="12"/>
                      </a:lnTo>
                      <a:lnTo>
                        <a:pt x="28" y="11"/>
                      </a:lnTo>
                      <a:lnTo>
                        <a:pt x="30" y="6"/>
                      </a:lnTo>
                      <a:lnTo>
                        <a:pt x="28" y="1"/>
                      </a:lnTo>
                      <a:lnTo>
                        <a:pt x="23" y="0"/>
                      </a:lnTo>
                      <a:lnTo>
                        <a:pt x="19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93" name="Freeform 264"/>
                <p:cNvSpPr>
                  <a:spLocks/>
                </p:cNvSpPr>
                <p:nvPr/>
              </p:nvSpPr>
              <p:spPr bwMode="auto">
                <a:xfrm>
                  <a:off x="1368" y="2036"/>
                  <a:ext cx="53" cy="146"/>
                </a:xfrm>
                <a:custGeom>
                  <a:avLst/>
                  <a:gdLst>
                    <a:gd name="T0" fmla="*/ 47 w 53"/>
                    <a:gd name="T1" fmla="*/ 12 h 146"/>
                    <a:gd name="T2" fmla="*/ 41 w 53"/>
                    <a:gd name="T3" fmla="*/ 6 h 146"/>
                    <a:gd name="T4" fmla="*/ 38 w 53"/>
                    <a:gd name="T5" fmla="*/ 35 h 146"/>
                    <a:gd name="T6" fmla="*/ 30 w 53"/>
                    <a:gd name="T7" fmla="*/ 66 h 146"/>
                    <a:gd name="T8" fmla="*/ 17 w 53"/>
                    <a:gd name="T9" fmla="*/ 102 h 146"/>
                    <a:gd name="T10" fmla="*/ 0 w 53"/>
                    <a:gd name="T11" fmla="*/ 140 h 146"/>
                    <a:gd name="T12" fmla="*/ 9 w 53"/>
                    <a:gd name="T13" fmla="*/ 146 h 146"/>
                    <a:gd name="T14" fmla="*/ 30 w 53"/>
                    <a:gd name="T15" fmla="*/ 105 h 146"/>
                    <a:gd name="T16" fmla="*/ 42 w 53"/>
                    <a:gd name="T17" fmla="*/ 69 h 146"/>
                    <a:gd name="T18" fmla="*/ 50 w 53"/>
                    <a:gd name="T19" fmla="*/ 35 h 146"/>
                    <a:gd name="T20" fmla="*/ 53 w 53"/>
                    <a:gd name="T21" fmla="*/ 6 h 146"/>
                    <a:gd name="T22" fmla="*/ 47 w 53"/>
                    <a:gd name="T23" fmla="*/ 0 h 146"/>
                    <a:gd name="T24" fmla="*/ 53 w 53"/>
                    <a:gd name="T25" fmla="*/ 6 h 146"/>
                    <a:gd name="T26" fmla="*/ 52 w 53"/>
                    <a:gd name="T27" fmla="*/ 1 h 146"/>
                    <a:gd name="T28" fmla="*/ 47 w 53"/>
                    <a:gd name="T29" fmla="*/ 0 h 146"/>
                    <a:gd name="T30" fmla="*/ 42 w 53"/>
                    <a:gd name="T31" fmla="*/ 1 h 146"/>
                    <a:gd name="T32" fmla="*/ 41 w 53"/>
                    <a:gd name="T33" fmla="*/ 6 h 146"/>
                    <a:gd name="T34" fmla="*/ 47 w 53"/>
                    <a:gd name="T35" fmla="*/ 12 h 14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3"/>
                    <a:gd name="T55" fmla="*/ 0 h 146"/>
                    <a:gd name="T56" fmla="*/ 53 w 53"/>
                    <a:gd name="T57" fmla="*/ 146 h 14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3" h="146">
                      <a:moveTo>
                        <a:pt x="47" y="12"/>
                      </a:moveTo>
                      <a:lnTo>
                        <a:pt x="41" y="6"/>
                      </a:lnTo>
                      <a:lnTo>
                        <a:pt x="38" y="35"/>
                      </a:lnTo>
                      <a:lnTo>
                        <a:pt x="30" y="66"/>
                      </a:lnTo>
                      <a:lnTo>
                        <a:pt x="17" y="102"/>
                      </a:lnTo>
                      <a:lnTo>
                        <a:pt x="0" y="140"/>
                      </a:lnTo>
                      <a:lnTo>
                        <a:pt x="9" y="146"/>
                      </a:lnTo>
                      <a:lnTo>
                        <a:pt x="30" y="105"/>
                      </a:lnTo>
                      <a:lnTo>
                        <a:pt x="42" y="69"/>
                      </a:lnTo>
                      <a:lnTo>
                        <a:pt x="50" y="35"/>
                      </a:lnTo>
                      <a:lnTo>
                        <a:pt x="53" y="6"/>
                      </a:lnTo>
                      <a:lnTo>
                        <a:pt x="47" y="0"/>
                      </a:lnTo>
                      <a:lnTo>
                        <a:pt x="53" y="6"/>
                      </a:lnTo>
                      <a:lnTo>
                        <a:pt x="52" y="1"/>
                      </a:lnTo>
                      <a:lnTo>
                        <a:pt x="47" y="0"/>
                      </a:lnTo>
                      <a:lnTo>
                        <a:pt x="42" y="1"/>
                      </a:lnTo>
                      <a:lnTo>
                        <a:pt x="41" y="6"/>
                      </a:lnTo>
                      <a:lnTo>
                        <a:pt x="4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94" name="Freeform 265"/>
                <p:cNvSpPr>
                  <a:spLocks/>
                </p:cNvSpPr>
                <p:nvPr/>
              </p:nvSpPr>
              <p:spPr bwMode="auto">
                <a:xfrm>
                  <a:off x="1383" y="2036"/>
                  <a:ext cx="32" cy="14"/>
                </a:xfrm>
                <a:custGeom>
                  <a:avLst/>
                  <a:gdLst>
                    <a:gd name="T0" fmla="*/ 13 w 32"/>
                    <a:gd name="T1" fmla="*/ 8 h 14"/>
                    <a:gd name="T2" fmla="*/ 7 w 32"/>
                    <a:gd name="T3" fmla="*/ 14 h 14"/>
                    <a:gd name="T4" fmla="*/ 32 w 32"/>
                    <a:gd name="T5" fmla="*/ 12 h 14"/>
                    <a:gd name="T6" fmla="*/ 32 w 32"/>
                    <a:gd name="T7" fmla="*/ 0 h 14"/>
                    <a:gd name="T8" fmla="*/ 7 w 32"/>
                    <a:gd name="T9" fmla="*/ 1 h 14"/>
                    <a:gd name="T10" fmla="*/ 0 w 32"/>
                    <a:gd name="T11" fmla="*/ 8 h 14"/>
                    <a:gd name="T12" fmla="*/ 7 w 32"/>
                    <a:gd name="T13" fmla="*/ 1 h 14"/>
                    <a:gd name="T14" fmla="*/ 2 w 32"/>
                    <a:gd name="T15" fmla="*/ 3 h 14"/>
                    <a:gd name="T16" fmla="*/ 0 w 32"/>
                    <a:gd name="T17" fmla="*/ 8 h 14"/>
                    <a:gd name="T18" fmla="*/ 2 w 32"/>
                    <a:gd name="T19" fmla="*/ 12 h 14"/>
                    <a:gd name="T20" fmla="*/ 7 w 32"/>
                    <a:gd name="T21" fmla="*/ 14 h 14"/>
                    <a:gd name="T22" fmla="*/ 13 w 32"/>
                    <a:gd name="T23" fmla="*/ 8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2"/>
                    <a:gd name="T37" fmla="*/ 0 h 14"/>
                    <a:gd name="T38" fmla="*/ 32 w 32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2" h="14">
                      <a:moveTo>
                        <a:pt x="13" y="8"/>
                      </a:moveTo>
                      <a:lnTo>
                        <a:pt x="7" y="14"/>
                      </a:lnTo>
                      <a:lnTo>
                        <a:pt x="32" y="12"/>
                      </a:lnTo>
                      <a:lnTo>
                        <a:pt x="32" y="0"/>
                      </a:lnTo>
                      <a:lnTo>
                        <a:pt x="7" y="1"/>
                      </a:lnTo>
                      <a:lnTo>
                        <a:pt x="0" y="8"/>
                      </a:lnTo>
                      <a:lnTo>
                        <a:pt x="7" y="1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7" y="14"/>
                      </a:lnTo>
                      <a:lnTo>
                        <a:pt x="1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95" name="Freeform 266"/>
                <p:cNvSpPr>
                  <a:spLocks/>
                </p:cNvSpPr>
                <p:nvPr/>
              </p:nvSpPr>
              <p:spPr bwMode="auto">
                <a:xfrm>
                  <a:off x="1008" y="2285"/>
                  <a:ext cx="426" cy="203"/>
                </a:xfrm>
                <a:custGeom>
                  <a:avLst/>
                  <a:gdLst>
                    <a:gd name="T0" fmla="*/ 17 w 426"/>
                    <a:gd name="T1" fmla="*/ 25 h 203"/>
                    <a:gd name="T2" fmla="*/ 7 w 426"/>
                    <a:gd name="T3" fmla="*/ 31 h 203"/>
                    <a:gd name="T4" fmla="*/ 0 w 426"/>
                    <a:gd name="T5" fmla="*/ 42 h 203"/>
                    <a:gd name="T6" fmla="*/ 0 w 426"/>
                    <a:gd name="T7" fmla="*/ 55 h 203"/>
                    <a:gd name="T8" fmla="*/ 12 w 426"/>
                    <a:gd name="T9" fmla="*/ 60 h 203"/>
                    <a:gd name="T10" fmla="*/ 26 w 426"/>
                    <a:gd name="T11" fmla="*/ 60 h 203"/>
                    <a:gd name="T12" fmla="*/ 40 w 426"/>
                    <a:gd name="T13" fmla="*/ 61 h 203"/>
                    <a:gd name="T14" fmla="*/ 55 w 426"/>
                    <a:gd name="T15" fmla="*/ 66 h 203"/>
                    <a:gd name="T16" fmla="*/ 69 w 426"/>
                    <a:gd name="T17" fmla="*/ 72 h 203"/>
                    <a:gd name="T18" fmla="*/ 83 w 426"/>
                    <a:gd name="T19" fmla="*/ 80 h 203"/>
                    <a:gd name="T20" fmla="*/ 100 w 426"/>
                    <a:gd name="T21" fmla="*/ 91 h 203"/>
                    <a:gd name="T22" fmla="*/ 118 w 426"/>
                    <a:gd name="T23" fmla="*/ 105 h 203"/>
                    <a:gd name="T24" fmla="*/ 136 w 426"/>
                    <a:gd name="T25" fmla="*/ 121 h 203"/>
                    <a:gd name="T26" fmla="*/ 152 w 426"/>
                    <a:gd name="T27" fmla="*/ 134 h 203"/>
                    <a:gd name="T28" fmla="*/ 173 w 426"/>
                    <a:gd name="T29" fmla="*/ 148 h 203"/>
                    <a:gd name="T30" fmla="*/ 196 w 426"/>
                    <a:gd name="T31" fmla="*/ 163 h 203"/>
                    <a:gd name="T32" fmla="*/ 221 w 426"/>
                    <a:gd name="T33" fmla="*/ 179 h 203"/>
                    <a:gd name="T34" fmla="*/ 248 w 426"/>
                    <a:gd name="T35" fmla="*/ 192 h 203"/>
                    <a:gd name="T36" fmla="*/ 275 w 426"/>
                    <a:gd name="T37" fmla="*/ 200 h 203"/>
                    <a:gd name="T38" fmla="*/ 300 w 426"/>
                    <a:gd name="T39" fmla="*/ 203 h 203"/>
                    <a:gd name="T40" fmla="*/ 324 w 426"/>
                    <a:gd name="T41" fmla="*/ 200 h 203"/>
                    <a:gd name="T42" fmla="*/ 346 w 426"/>
                    <a:gd name="T43" fmla="*/ 187 h 203"/>
                    <a:gd name="T44" fmla="*/ 364 w 426"/>
                    <a:gd name="T45" fmla="*/ 168 h 203"/>
                    <a:gd name="T46" fmla="*/ 383 w 426"/>
                    <a:gd name="T47" fmla="*/ 143 h 203"/>
                    <a:gd name="T48" fmla="*/ 399 w 426"/>
                    <a:gd name="T49" fmla="*/ 113 h 203"/>
                    <a:gd name="T50" fmla="*/ 410 w 426"/>
                    <a:gd name="T51" fmla="*/ 85 h 203"/>
                    <a:gd name="T52" fmla="*/ 420 w 426"/>
                    <a:gd name="T53" fmla="*/ 60 h 203"/>
                    <a:gd name="T54" fmla="*/ 424 w 426"/>
                    <a:gd name="T55" fmla="*/ 37 h 203"/>
                    <a:gd name="T56" fmla="*/ 426 w 426"/>
                    <a:gd name="T57" fmla="*/ 23 h 203"/>
                    <a:gd name="T58" fmla="*/ 420 w 426"/>
                    <a:gd name="T59" fmla="*/ 3 h 203"/>
                    <a:gd name="T60" fmla="*/ 410 w 426"/>
                    <a:gd name="T61" fmla="*/ 0 h 203"/>
                    <a:gd name="T62" fmla="*/ 401 w 426"/>
                    <a:gd name="T63" fmla="*/ 4 h 203"/>
                    <a:gd name="T64" fmla="*/ 398 w 426"/>
                    <a:gd name="T65" fmla="*/ 8 h 203"/>
                    <a:gd name="T66" fmla="*/ 399 w 426"/>
                    <a:gd name="T67" fmla="*/ 23 h 203"/>
                    <a:gd name="T68" fmla="*/ 394 w 426"/>
                    <a:gd name="T69" fmla="*/ 45 h 203"/>
                    <a:gd name="T70" fmla="*/ 385 w 426"/>
                    <a:gd name="T71" fmla="*/ 67 h 203"/>
                    <a:gd name="T72" fmla="*/ 374 w 426"/>
                    <a:gd name="T73" fmla="*/ 93 h 203"/>
                    <a:gd name="T74" fmla="*/ 360 w 426"/>
                    <a:gd name="T75" fmla="*/ 116 h 203"/>
                    <a:gd name="T76" fmla="*/ 344 w 426"/>
                    <a:gd name="T77" fmla="*/ 137 h 203"/>
                    <a:gd name="T78" fmla="*/ 330 w 426"/>
                    <a:gd name="T79" fmla="*/ 152 h 203"/>
                    <a:gd name="T80" fmla="*/ 316 w 426"/>
                    <a:gd name="T81" fmla="*/ 162 h 203"/>
                    <a:gd name="T82" fmla="*/ 298 w 426"/>
                    <a:gd name="T83" fmla="*/ 163 h 203"/>
                    <a:gd name="T84" fmla="*/ 276 w 426"/>
                    <a:gd name="T85" fmla="*/ 159 h 203"/>
                    <a:gd name="T86" fmla="*/ 248 w 426"/>
                    <a:gd name="T87" fmla="*/ 146 h 203"/>
                    <a:gd name="T88" fmla="*/ 220 w 426"/>
                    <a:gd name="T89" fmla="*/ 132 h 203"/>
                    <a:gd name="T90" fmla="*/ 191 w 426"/>
                    <a:gd name="T91" fmla="*/ 113 h 203"/>
                    <a:gd name="T92" fmla="*/ 165 w 426"/>
                    <a:gd name="T93" fmla="*/ 96 h 203"/>
                    <a:gd name="T94" fmla="*/ 143 w 426"/>
                    <a:gd name="T95" fmla="*/ 78 h 203"/>
                    <a:gd name="T96" fmla="*/ 127 w 426"/>
                    <a:gd name="T97" fmla="*/ 64 h 203"/>
                    <a:gd name="T98" fmla="*/ 114 w 426"/>
                    <a:gd name="T99" fmla="*/ 53 h 203"/>
                    <a:gd name="T100" fmla="*/ 102 w 426"/>
                    <a:gd name="T101" fmla="*/ 44 h 203"/>
                    <a:gd name="T102" fmla="*/ 88 w 426"/>
                    <a:gd name="T103" fmla="*/ 34 h 203"/>
                    <a:gd name="T104" fmla="*/ 72 w 426"/>
                    <a:gd name="T105" fmla="*/ 28 h 203"/>
                    <a:gd name="T106" fmla="*/ 56 w 426"/>
                    <a:gd name="T107" fmla="*/ 25 h 203"/>
                    <a:gd name="T108" fmla="*/ 42 w 426"/>
                    <a:gd name="T109" fmla="*/ 22 h 203"/>
                    <a:gd name="T110" fmla="*/ 29 w 426"/>
                    <a:gd name="T111" fmla="*/ 22 h 203"/>
                    <a:gd name="T112" fmla="*/ 17 w 426"/>
                    <a:gd name="T113" fmla="*/ 25 h 20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26"/>
                    <a:gd name="T172" fmla="*/ 0 h 203"/>
                    <a:gd name="T173" fmla="*/ 426 w 426"/>
                    <a:gd name="T174" fmla="*/ 203 h 20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26" h="203">
                      <a:moveTo>
                        <a:pt x="17" y="25"/>
                      </a:moveTo>
                      <a:lnTo>
                        <a:pt x="7" y="31"/>
                      </a:lnTo>
                      <a:lnTo>
                        <a:pt x="0" y="42"/>
                      </a:lnTo>
                      <a:lnTo>
                        <a:pt x="0" y="55"/>
                      </a:lnTo>
                      <a:lnTo>
                        <a:pt x="12" y="60"/>
                      </a:lnTo>
                      <a:lnTo>
                        <a:pt x="26" y="60"/>
                      </a:lnTo>
                      <a:lnTo>
                        <a:pt x="40" y="61"/>
                      </a:lnTo>
                      <a:lnTo>
                        <a:pt x="55" y="66"/>
                      </a:lnTo>
                      <a:lnTo>
                        <a:pt x="69" y="72"/>
                      </a:lnTo>
                      <a:lnTo>
                        <a:pt x="83" y="80"/>
                      </a:lnTo>
                      <a:lnTo>
                        <a:pt x="100" y="91"/>
                      </a:lnTo>
                      <a:lnTo>
                        <a:pt x="118" y="105"/>
                      </a:lnTo>
                      <a:lnTo>
                        <a:pt x="136" y="121"/>
                      </a:lnTo>
                      <a:lnTo>
                        <a:pt x="152" y="134"/>
                      </a:lnTo>
                      <a:lnTo>
                        <a:pt x="173" y="148"/>
                      </a:lnTo>
                      <a:lnTo>
                        <a:pt x="196" y="163"/>
                      </a:lnTo>
                      <a:lnTo>
                        <a:pt x="221" y="179"/>
                      </a:lnTo>
                      <a:lnTo>
                        <a:pt x="248" y="192"/>
                      </a:lnTo>
                      <a:lnTo>
                        <a:pt x="275" y="200"/>
                      </a:lnTo>
                      <a:lnTo>
                        <a:pt x="300" y="203"/>
                      </a:lnTo>
                      <a:lnTo>
                        <a:pt x="324" y="200"/>
                      </a:lnTo>
                      <a:lnTo>
                        <a:pt x="346" y="187"/>
                      </a:lnTo>
                      <a:lnTo>
                        <a:pt x="364" y="168"/>
                      </a:lnTo>
                      <a:lnTo>
                        <a:pt x="383" y="143"/>
                      </a:lnTo>
                      <a:lnTo>
                        <a:pt x="399" y="113"/>
                      </a:lnTo>
                      <a:lnTo>
                        <a:pt x="410" y="85"/>
                      </a:lnTo>
                      <a:lnTo>
                        <a:pt x="420" y="60"/>
                      </a:lnTo>
                      <a:lnTo>
                        <a:pt x="424" y="37"/>
                      </a:lnTo>
                      <a:lnTo>
                        <a:pt x="426" y="23"/>
                      </a:lnTo>
                      <a:lnTo>
                        <a:pt x="420" y="3"/>
                      </a:lnTo>
                      <a:lnTo>
                        <a:pt x="410" y="0"/>
                      </a:lnTo>
                      <a:lnTo>
                        <a:pt x="401" y="4"/>
                      </a:lnTo>
                      <a:lnTo>
                        <a:pt x="398" y="8"/>
                      </a:lnTo>
                      <a:lnTo>
                        <a:pt x="399" y="23"/>
                      </a:lnTo>
                      <a:lnTo>
                        <a:pt x="394" y="45"/>
                      </a:lnTo>
                      <a:lnTo>
                        <a:pt x="385" y="67"/>
                      </a:lnTo>
                      <a:lnTo>
                        <a:pt x="374" y="93"/>
                      </a:lnTo>
                      <a:lnTo>
                        <a:pt x="360" y="116"/>
                      </a:lnTo>
                      <a:lnTo>
                        <a:pt x="344" y="137"/>
                      </a:lnTo>
                      <a:lnTo>
                        <a:pt x="330" y="152"/>
                      </a:lnTo>
                      <a:lnTo>
                        <a:pt x="316" y="162"/>
                      </a:lnTo>
                      <a:lnTo>
                        <a:pt x="298" y="163"/>
                      </a:lnTo>
                      <a:lnTo>
                        <a:pt x="276" y="159"/>
                      </a:lnTo>
                      <a:lnTo>
                        <a:pt x="248" y="146"/>
                      </a:lnTo>
                      <a:lnTo>
                        <a:pt x="220" y="132"/>
                      </a:lnTo>
                      <a:lnTo>
                        <a:pt x="191" y="113"/>
                      </a:lnTo>
                      <a:lnTo>
                        <a:pt x="165" y="96"/>
                      </a:lnTo>
                      <a:lnTo>
                        <a:pt x="143" y="78"/>
                      </a:lnTo>
                      <a:lnTo>
                        <a:pt x="127" y="64"/>
                      </a:lnTo>
                      <a:lnTo>
                        <a:pt x="114" y="53"/>
                      </a:lnTo>
                      <a:lnTo>
                        <a:pt x="102" y="44"/>
                      </a:lnTo>
                      <a:lnTo>
                        <a:pt x="88" y="34"/>
                      </a:lnTo>
                      <a:lnTo>
                        <a:pt x="72" y="28"/>
                      </a:lnTo>
                      <a:lnTo>
                        <a:pt x="56" y="25"/>
                      </a:lnTo>
                      <a:lnTo>
                        <a:pt x="42" y="22"/>
                      </a:lnTo>
                      <a:lnTo>
                        <a:pt x="29" y="22"/>
                      </a:lnTo>
                      <a:lnTo>
                        <a:pt x="17" y="25"/>
                      </a:lnTo>
                      <a:close/>
                    </a:path>
                  </a:pathLst>
                </a:custGeom>
                <a:solidFill>
                  <a:srgbClr val="E0E8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96" name="Freeform 267"/>
                <p:cNvSpPr>
                  <a:spLocks/>
                </p:cNvSpPr>
                <p:nvPr/>
              </p:nvSpPr>
              <p:spPr bwMode="auto">
                <a:xfrm>
                  <a:off x="1001" y="2304"/>
                  <a:ext cx="24" cy="47"/>
                </a:xfrm>
                <a:custGeom>
                  <a:avLst/>
                  <a:gdLst>
                    <a:gd name="T0" fmla="*/ 19 w 24"/>
                    <a:gd name="T1" fmla="*/ 34 h 47"/>
                    <a:gd name="T2" fmla="*/ 19 w 24"/>
                    <a:gd name="T3" fmla="*/ 34 h 47"/>
                    <a:gd name="T4" fmla="*/ 11 w 24"/>
                    <a:gd name="T5" fmla="*/ 33 h 47"/>
                    <a:gd name="T6" fmla="*/ 13 w 24"/>
                    <a:gd name="T7" fmla="*/ 25 h 47"/>
                    <a:gd name="T8" fmla="*/ 19 w 24"/>
                    <a:gd name="T9" fmla="*/ 17 h 47"/>
                    <a:gd name="T10" fmla="*/ 24 w 24"/>
                    <a:gd name="T11" fmla="*/ 12 h 47"/>
                    <a:gd name="T12" fmla="*/ 24 w 24"/>
                    <a:gd name="T13" fmla="*/ 0 h 47"/>
                    <a:gd name="T14" fmla="*/ 10 w 24"/>
                    <a:gd name="T15" fmla="*/ 7 h 47"/>
                    <a:gd name="T16" fmla="*/ 0 w 24"/>
                    <a:gd name="T17" fmla="*/ 22 h 47"/>
                    <a:gd name="T18" fmla="*/ 2 w 24"/>
                    <a:gd name="T19" fmla="*/ 39 h 47"/>
                    <a:gd name="T20" fmla="*/ 19 w 24"/>
                    <a:gd name="T21" fmla="*/ 47 h 47"/>
                    <a:gd name="T22" fmla="*/ 19 w 24"/>
                    <a:gd name="T23" fmla="*/ 47 h 47"/>
                    <a:gd name="T24" fmla="*/ 19 w 24"/>
                    <a:gd name="T25" fmla="*/ 34 h 4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4"/>
                    <a:gd name="T40" fmla="*/ 0 h 47"/>
                    <a:gd name="T41" fmla="*/ 24 w 24"/>
                    <a:gd name="T42" fmla="*/ 47 h 4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4" h="47">
                      <a:moveTo>
                        <a:pt x="19" y="34"/>
                      </a:moveTo>
                      <a:lnTo>
                        <a:pt x="19" y="34"/>
                      </a:lnTo>
                      <a:lnTo>
                        <a:pt x="11" y="33"/>
                      </a:lnTo>
                      <a:lnTo>
                        <a:pt x="13" y="25"/>
                      </a:lnTo>
                      <a:lnTo>
                        <a:pt x="19" y="17"/>
                      </a:lnTo>
                      <a:lnTo>
                        <a:pt x="24" y="12"/>
                      </a:lnTo>
                      <a:lnTo>
                        <a:pt x="24" y="0"/>
                      </a:lnTo>
                      <a:lnTo>
                        <a:pt x="10" y="7"/>
                      </a:lnTo>
                      <a:lnTo>
                        <a:pt x="0" y="22"/>
                      </a:lnTo>
                      <a:lnTo>
                        <a:pt x="2" y="39"/>
                      </a:lnTo>
                      <a:lnTo>
                        <a:pt x="19" y="47"/>
                      </a:lnTo>
                      <a:lnTo>
                        <a:pt x="19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97" name="Freeform 268"/>
                <p:cNvSpPr>
                  <a:spLocks/>
                </p:cNvSpPr>
                <p:nvPr/>
              </p:nvSpPr>
              <p:spPr bwMode="auto">
                <a:xfrm>
                  <a:off x="1020" y="2338"/>
                  <a:ext cx="128" cy="73"/>
                </a:xfrm>
                <a:custGeom>
                  <a:avLst/>
                  <a:gdLst>
                    <a:gd name="T0" fmla="*/ 128 w 128"/>
                    <a:gd name="T1" fmla="*/ 63 h 73"/>
                    <a:gd name="T2" fmla="*/ 128 w 128"/>
                    <a:gd name="T3" fmla="*/ 63 h 73"/>
                    <a:gd name="T4" fmla="*/ 109 w 128"/>
                    <a:gd name="T5" fmla="*/ 47 h 73"/>
                    <a:gd name="T6" fmla="*/ 91 w 128"/>
                    <a:gd name="T7" fmla="*/ 33 h 73"/>
                    <a:gd name="T8" fmla="*/ 74 w 128"/>
                    <a:gd name="T9" fmla="*/ 22 h 73"/>
                    <a:gd name="T10" fmla="*/ 60 w 128"/>
                    <a:gd name="T11" fmla="*/ 13 h 73"/>
                    <a:gd name="T12" fmla="*/ 44 w 128"/>
                    <a:gd name="T13" fmla="*/ 7 h 73"/>
                    <a:gd name="T14" fmla="*/ 28 w 128"/>
                    <a:gd name="T15" fmla="*/ 2 h 73"/>
                    <a:gd name="T16" fmla="*/ 14 w 128"/>
                    <a:gd name="T17" fmla="*/ 0 h 73"/>
                    <a:gd name="T18" fmla="*/ 0 w 128"/>
                    <a:gd name="T19" fmla="*/ 0 h 73"/>
                    <a:gd name="T20" fmla="*/ 0 w 128"/>
                    <a:gd name="T21" fmla="*/ 13 h 73"/>
                    <a:gd name="T22" fmla="*/ 14 w 128"/>
                    <a:gd name="T23" fmla="*/ 13 h 73"/>
                    <a:gd name="T24" fmla="*/ 28 w 128"/>
                    <a:gd name="T25" fmla="*/ 14 h 73"/>
                    <a:gd name="T26" fmla="*/ 41 w 128"/>
                    <a:gd name="T27" fmla="*/ 19 h 73"/>
                    <a:gd name="T28" fmla="*/ 54 w 128"/>
                    <a:gd name="T29" fmla="*/ 25 h 73"/>
                    <a:gd name="T30" fmla="*/ 68 w 128"/>
                    <a:gd name="T31" fmla="*/ 32 h 73"/>
                    <a:gd name="T32" fmla="*/ 85 w 128"/>
                    <a:gd name="T33" fmla="*/ 43 h 73"/>
                    <a:gd name="T34" fmla="*/ 102 w 128"/>
                    <a:gd name="T35" fmla="*/ 57 h 73"/>
                    <a:gd name="T36" fmla="*/ 121 w 128"/>
                    <a:gd name="T37" fmla="*/ 73 h 73"/>
                    <a:gd name="T38" fmla="*/ 121 w 128"/>
                    <a:gd name="T39" fmla="*/ 73 h 73"/>
                    <a:gd name="T40" fmla="*/ 128 w 128"/>
                    <a:gd name="T41" fmla="*/ 63 h 7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28"/>
                    <a:gd name="T64" fmla="*/ 0 h 73"/>
                    <a:gd name="T65" fmla="*/ 128 w 128"/>
                    <a:gd name="T66" fmla="*/ 73 h 7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28" h="73">
                      <a:moveTo>
                        <a:pt x="128" y="63"/>
                      </a:moveTo>
                      <a:lnTo>
                        <a:pt x="128" y="63"/>
                      </a:lnTo>
                      <a:lnTo>
                        <a:pt x="109" y="47"/>
                      </a:lnTo>
                      <a:lnTo>
                        <a:pt x="91" y="33"/>
                      </a:lnTo>
                      <a:lnTo>
                        <a:pt x="74" y="22"/>
                      </a:lnTo>
                      <a:lnTo>
                        <a:pt x="60" y="13"/>
                      </a:lnTo>
                      <a:lnTo>
                        <a:pt x="44" y="7"/>
                      </a:lnTo>
                      <a:lnTo>
                        <a:pt x="28" y="2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4" y="13"/>
                      </a:lnTo>
                      <a:lnTo>
                        <a:pt x="28" y="14"/>
                      </a:lnTo>
                      <a:lnTo>
                        <a:pt x="41" y="19"/>
                      </a:lnTo>
                      <a:lnTo>
                        <a:pt x="54" y="25"/>
                      </a:lnTo>
                      <a:lnTo>
                        <a:pt x="68" y="32"/>
                      </a:lnTo>
                      <a:lnTo>
                        <a:pt x="85" y="43"/>
                      </a:lnTo>
                      <a:lnTo>
                        <a:pt x="102" y="57"/>
                      </a:lnTo>
                      <a:lnTo>
                        <a:pt x="121" y="73"/>
                      </a:lnTo>
                      <a:lnTo>
                        <a:pt x="128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98" name="Freeform 269"/>
                <p:cNvSpPr>
                  <a:spLocks/>
                </p:cNvSpPr>
                <p:nvPr/>
              </p:nvSpPr>
              <p:spPr bwMode="auto">
                <a:xfrm>
                  <a:off x="1141" y="2401"/>
                  <a:ext cx="192" cy="93"/>
                </a:xfrm>
                <a:custGeom>
                  <a:avLst/>
                  <a:gdLst>
                    <a:gd name="T0" fmla="*/ 189 w 192"/>
                    <a:gd name="T1" fmla="*/ 77 h 93"/>
                    <a:gd name="T2" fmla="*/ 189 w 192"/>
                    <a:gd name="T3" fmla="*/ 77 h 93"/>
                    <a:gd name="T4" fmla="*/ 167 w 192"/>
                    <a:gd name="T5" fmla="*/ 81 h 93"/>
                    <a:gd name="T6" fmla="*/ 142 w 192"/>
                    <a:gd name="T7" fmla="*/ 77 h 93"/>
                    <a:gd name="T8" fmla="*/ 117 w 192"/>
                    <a:gd name="T9" fmla="*/ 70 h 93"/>
                    <a:gd name="T10" fmla="*/ 92 w 192"/>
                    <a:gd name="T11" fmla="*/ 59 h 93"/>
                    <a:gd name="T12" fmla="*/ 66 w 192"/>
                    <a:gd name="T13" fmla="*/ 43 h 93"/>
                    <a:gd name="T14" fmla="*/ 43 w 192"/>
                    <a:gd name="T15" fmla="*/ 27 h 93"/>
                    <a:gd name="T16" fmla="*/ 22 w 192"/>
                    <a:gd name="T17" fmla="*/ 13 h 93"/>
                    <a:gd name="T18" fmla="*/ 7 w 192"/>
                    <a:gd name="T19" fmla="*/ 0 h 93"/>
                    <a:gd name="T20" fmla="*/ 0 w 192"/>
                    <a:gd name="T21" fmla="*/ 10 h 93"/>
                    <a:gd name="T22" fmla="*/ 16 w 192"/>
                    <a:gd name="T23" fmla="*/ 22 h 93"/>
                    <a:gd name="T24" fmla="*/ 36 w 192"/>
                    <a:gd name="T25" fmla="*/ 36 h 93"/>
                    <a:gd name="T26" fmla="*/ 60 w 192"/>
                    <a:gd name="T27" fmla="*/ 52 h 93"/>
                    <a:gd name="T28" fmla="*/ 85 w 192"/>
                    <a:gd name="T29" fmla="*/ 68 h 93"/>
                    <a:gd name="T30" fmla="*/ 114 w 192"/>
                    <a:gd name="T31" fmla="*/ 82 h 93"/>
                    <a:gd name="T32" fmla="*/ 142 w 192"/>
                    <a:gd name="T33" fmla="*/ 90 h 93"/>
                    <a:gd name="T34" fmla="*/ 167 w 192"/>
                    <a:gd name="T35" fmla="*/ 93 h 93"/>
                    <a:gd name="T36" fmla="*/ 192 w 192"/>
                    <a:gd name="T37" fmla="*/ 90 h 93"/>
                    <a:gd name="T38" fmla="*/ 192 w 192"/>
                    <a:gd name="T39" fmla="*/ 90 h 93"/>
                    <a:gd name="T40" fmla="*/ 189 w 192"/>
                    <a:gd name="T41" fmla="*/ 77 h 9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2"/>
                    <a:gd name="T64" fmla="*/ 0 h 93"/>
                    <a:gd name="T65" fmla="*/ 192 w 192"/>
                    <a:gd name="T66" fmla="*/ 93 h 9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2" h="93">
                      <a:moveTo>
                        <a:pt x="189" y="77"/>
                      </a:moveTo>
                      <a:lnTo>
                        <a:pt x="189" y="77"/>
                      </a:lnTo>
                      <a:lnTo>
                        <a:pt x="167" y="81"/>
                      </a:lnTo>
                      <a:lnTo>
                        <a:pt x="142" y="77"/>
                      </a:lnTo>
                      <a:lnTo>
                        <a:pt x="117" y="70"/>
                      </a:lnTo>
                      <a:lnTo>
                        <a:pt x="92" y="59"/>
                      </a:lnTo>
                      <a:lnTo>
                        <a:pt x="66" y="43"/>
                      </a:lnTo>
                      <a:lnTo>
                        <a:pt x="43" y="27"/>
                      </a:lnTo>
                      <a:lnTo>
                        <a:pt x="22" y="13"/>
                      </a:lnTo>
                      <a:lnTo>
                        <a:pt x="7" y="0"/>
                      </a:lnTo>
                      <a:lnTo>
                        <a:pt x="0" y="10"/>
                      </a:lnTo>
                      <a:lnTo>
                        <a:pt x="16" y="22"/>
                      </a:lnTo>
                      <a:lnTo>
                        <a:pt x="36" y="36"/>
                      </a:lnTo>
                      <a:lnTo>
                        <a:pt x="60" y="52"/>
                      </a:lnTo>
                      <a:lnTo>
                        <a:pt x="85" y="68"/>
                      </a:lnTo>
                      <a:lnTo>
                        <a:pt x="114" y="82"/>
                      </a:lnTo>
                      <a:lnTo>
                        <a:pt x="142" y="90"/>
                      </a:lnTo>
                      <a:lnTo>
                        <a:pt x="167" y="93"/>
                      </a:lnTo>
                      <a:lnTo>
                        <a:pt x="192" y="90"/>
                      </a:lnTo>
                      <a:lnTo>
                        <a:pt x="189" y="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99" name="Freeform 270"/>
                <p:cNvSpPr>
                  <a:spLocks/>
                </p:cNvSpPr>
                <p:nvPr/>
              </p:nvSpPr>
              <p:spPr bwMode="auto">
                <a:xfrm>
                  <a:off x="1330" y="2308"/>
                  <a:ext cx="110" cy="183"/>
                </a:xfrm>
                <a:custGeom>
                  <a:avLst/>
                  <a:gdLst>
                    <a:gd name="T0" fmla="*/ 98 w 110"/>
                    <a:gd name="T1" fmla="*/ 0 h 183"/>
                    <a:gd name="T2" fmla="*/ 98 w 110"/>
                    <a:gd name="T3" fmla="*/ 0 h 183"/>
                    <a:gd name="T4" fmla="*/ 96 w 110"/>
                    <a:gd name="T5" fmla="*/ 14 h 183"/>
                    <a:gd name="T6" fmla="*/ 91 w 110"/>
                    <a:gd name="T7" fmla="*/ 35 h 183"/>
                    <a:gd name="T8" fmla="*/ 82 w 110"/>
                    <a:gd name="T9" fmla="*/ 60 h 183"/>
                    <a:gd name="T10" fmla="*/ 71 w 110"/>
                    <a:gd name="T11" fmla="*/ 89 h 183"/>
                    <a:gd name="T12" fmla="*/ 57 w 110"/>
                    <a:gd name="T13" fmla="*/ 117 h 183"/>
                    <a:gd name="T14" fmla="*/ 38 w 110"/>
                    <a:gd name="T15" fmla="*/ 142 h 183"/>
                    <a:gd name="T16" fmla="*/ 20 w 110"/>
                    <a:gd name="T17" fmla="*/ 159 h 183"/>
                    <a:gd name="T18" fmla="*/ 0 w 110"/>
                    <a:gd name="T19" fmla="*/ 170 h 183"/>
                    <a:gd name="T20" fmla="*/ 3 w 110"/>
                    <a:gd name="T21" fmla="*/ 183 h 183"/>
                    <a:gd name="T22" fmla="*/ 27 w 110"/>
                    <a:gd name="T23" fmla="*/ 169 h 183"/>
                    <a:gd name="T24" fmla="*/ 47 w 110"/>
                    <a:gd name="T25" fmla="*/ 148 h 183"/>
                    <a:gd name="T26" fmla="*/ 66 w 110"/>
                    <a:gd name="T27" fmla="*/ 123 h 183"/>
                    <a:gd name="T28" fmla="*/ 83 w 110"/>
                    <a:gd name="T29" fmla="*/ 92 h 183"/>
                    <a:gd name="T30" fmla="*/ 94 w 110"/>
                    <a:gd name="T31" fmla="*/ 63 h 183"/>
                    <a:gd name="T32" fmla="*/ 104 w 110"/>
                    <a:gd name="T33" fmla="*/ 38 h 183"/>
                    <a:gd name="T34" fmla="*/ 109 w 110"/>
                    <a:gd name="T35" fmla="*/ 14 h 183"/>
                    <a:gd name="T36" fmla="*/ 110 w 110"/>
                    <a:gd name="T37" fmla="*/ 0 h 183"/>
                    <a:gd name="T38" fmla="*/ 110 w 110"/>
                    <a:gd name="T39" fmla="*/ 0 h 183"/>
                    <a:gd name="T40" fmla="*/ 98 w 110"/>
                    <a:gd name="T41" fmla="*/ 0 h 18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0"/>
                    <a:gd name="T64" fmla="*/ 0 h 183"/>
                    <a:gd name="T65" fmla="*/ 110 w 110"/>
                    <a:gd name="T66" fmla="*/ 183 h 18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0" h="183">
                      <a:moveTo>
                        <a:pt x="98" y="0"/>
                      </a:moveTo>
                      <a:lnTo>
                        <a:pt x="98" y="0"/>
                      </a:lnTo>
                      <a:lnTo>
                        <a:pt x="96" y="14"/>
                      </a:lnTo>
                      <a:lnTo>
                        <a:pt x="91" y="35"/>
                      </a:lnTo>
                      <a:lnTo>
                        <a:pt x="82" y="60"/>
                      </a:lnTo>
                      <a:lnTo>
                        <a:pt x="71" y="89"/>
                      </a:lnTo>
                      <a:lnTo>
                        <a:pt x="57" y="117"/>
                      </a:lnTo>
                      <a:lnTo>
                        <a:pt x="38" y="142"/>
                      </a:lnTo>
                      <a:lnTo>
                        <a:pt x="20" y="159"/>
                      </a:lnTo>
                      <a:lnTo>
                        <a:pt x="0" y="170"/>
                      </a:lnTo>
                      <a:lnTo>
                        <a:pt x="3" y="183"/>
                      </a:lnTo>
                      <a:lnTo>
                        <a:pt x="27" y="169"/>
                      </a:lnTo>
                      <a:lnTo>
                        <a:pt x="47" y="148"/>
                      </a:lnTo>
                      <a:lnTo>
                        <a:pt x="66" y="123"/>
                      </a:lnTo>
                      <a:lnTo>
                        <a:pt x="83" y="92"/>
                      </a:lnTo>
                      <a:lnTo>
                        <a:pt x="94" y="63"/>
                      </a:lnTo>
                      <a:lnTo>
                        <a:pt x="104" y="38"/>
                      </a:lnTo>
                      <a:lnTo>
                        <a:pt x="109" y="14"/>
                      </a:lnTo>
                      <a:lnTo>
                        <a:pt x="110" y="0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00" name="Freeform 271"/>
                <p:cNvSpPr>
                  <a:spLocks/>
                </p:cNvSpPr>
                <p:nvPr/>
              </p:nvSpPr>
              <p:spPr bwMode="auto">
                <a:xfrm>
                  <a:off x="1399" y="2278"/>
                  <a:ext cx="41" cy="30"/>
                </a:xfrm>
                <a:custGeom>
                  <a:avLst/>
                  <a:gdLst>
                    <a:gd name="T0" fmla="*/ 13 w 41"/>
                    <a:gd name="T1" fmla="*/ 13 h 30"/>
                    <a:gd name="T2" fmla="*/ 11 w 41"/>
                    <a:gd name="T3" fmla="*/ 18 h 30"/>
                    <a:gd name="T4" fmla="*/ 13 w 41"/>
                    <a:gd name="T5" fmla="*/ 16 h 30"/>
                    <a:gd name="T6" fmla="*/ 19 w 41"/>
                    <a:gd name="T7" fmla="*/ 13 h 30"/>
                    <a:gd name="T8" fmla="*/ 24 w 41"/>
                    <a:gd name="T9" fmla="*/ 13 h 30"/>
                    <a:gd name="T10" fmla="*/ 29 w 41"/>
                    <a:gd name="T11" fmla="*/ 30 h 30"/>
                    <a:gd name="T12" fmla="*/ 41 w 41"/>
                    <a:gd name="T13" fmla="*/ 30 h 30"/>
                    <a:gd name="T14" fmla="*/ 33 w 41"/>
                    <a:gd name="T15" fmla="*/ 7 h 30"/>
                    <a:gd name="T16" fmla="*/ 19 w 41"/>
                    <a:gd name="T17" fmla="*/ 0 h 30"/>
                    <a:gd name="T18" fmla="*/ 7 w 41"/>
                    <a:gd name="T19" fmla="*/ 7 h 30"/>
                    <a:gd name="T20" fmla="*/ 2 w 41"/>
                    <a:gd name="T21" fmla="*/ 11 h 30"/>
                    <a:gd name="T22" fmla="*/ 0 w 41"/>
                    <a:gd name="T23" fmla="*/ 16 h 30"/>
                    <a:gd name="T24" fmla="*/ 2 w 41"/>
                    <a:gd name="T25" fmla="*/ 11 h 30"/>
                    <a:gd name="T26" fmla="*/ 2 w 41"/>
                    <a:gd name="T27" fmla="*/ 16 h 30"/>
                    <a:gd name="T28" fmla="*/ 5 w 41"/>
                    <a:gd name="T29" fmla="*/ 19 h 30"/>
                    <a:gd name="T30" fmla="*/ 8 w 41"/>
                    <a:gd name="T31" fmla="*/ 21 h 30"/>
                    <a:gd name="T32" fmla="*/ 11 w 41"/>
                    <a:gd name="T33" fmla="*/ 18 h 30"/>
                    <a:gd name="T34" fmla="*/ 13 w 41"/>
                    <a:gd name="T35" fmla="*/ 13 h 3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1"/>
                    <a:gd name="T55" fmla="*/ 0 h 30"/>
                    <a:gd name="T56" fmla="*/ 41 w 41"/>
                    <a:gd name="T57" fmla="*/ 30 h 3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1" h="30">
                      <a:moveTo>
                        <a:pt x="13" y="13"/>
                      </a:moveTo>
                      <a:lnTo>
                        <a:pt x="11" y="18"/>
                      </a:lnTo>
                      <a:lnTo>
                        <a:pt x="13" y="16"/>
                      </a:lnTo>
                      <a:lnTo>
                        <a:pt x="19" y="13"/>
                      </a:lnTo>
                      <a:lnTo>
                        <a:pt x="24" y="13"/>
                      </a:lnTo>
                      <a:lnTo>
                        <a:pt x="29" y="30"/>
                      </a:lnTo>
                      <a:lnTo>
                        <a:pt x="41" y="30"/>
                      </a:lnTo>
                      <a:lnTo>
                        <a:pt x="33" y="7"/>
                      </a:lnTo>
                      <a:lnTo>
                        <a:pt x="19" y="0"/>
                      </a:lnTo>
                      <a:lnTo>
                        <a:pt x="7" y="7"/>
                      </a:lnTo>
                      <a:lnTo>
                        <a:pt x="2" y="11"/>
                      </a:lnTo>
                      <a:lnTo>
                        <a:pt x="0" y="16"/>
                      </a:lnTo>
                      <a:lnTo>
                        <a:pt x="2" y="11"/>
                      </a:lnTo>
                      <a:lnTo>
                        <a:pt x="2" y="16"/>
                      </a:lnTo>
                      <a:lnTo>
                        <a:pt x="5" y="19"/>
                      </a:lnTo>
                      <a:lnTo>
                        <a:pt x="8" y="21"/>
                      </a:lnTo>
                      <a:lnTo>
                        <a:pt x="11" y="18"/>
                      </a:lnTo>
                      <a:lnTo>
                        <a:pt x="1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01" name="Freeform 272"/>
                <p:cNvSpPr>
                  <a:spLocks/>
                </p:cNvSpPr>
                <p:nvPr/>
              </p:nvSpPr>
              <p:spPr bwMode="auto">
                <a:xfrm>
                  <a:off x="1322" y="2291"/>
                  <a:ext cx="91" cy="162"/>
                </a:xfrm>
                <a:custGeom>
                  <a:avLst/>
                  <a:gdLst>
                    <a:gd name="T0" fmla="*/ 3 w 91"/>
                    <a:gd name="T1" fmla="*/ 162 h 162"/>
                    <a:gd name="T2" fmla="*/ 3 w 91"/>
                    <a:gd name="T3" fmla="*/ 162 h 162"/>
                    <a:gd name="T4" fmla="*/ 19 w 91"/>
                    <a:gd name="T5" fmla="*/ 151 h 162"/>
                    <a:gd name="T6" fmla="*/ 35 w 91"/>
                    <a:gd name="T7" fmla="*/ 134 h 162"/>
                    <a:gd name="T8" fmla="*/ 50 w 91"/>
                    <a:gd name="T9" fmla="*/ 113 h 162"/>
                    <a:gd name="T10" fmla="*/ 65 w 91"/>
                    <a:gd name="T11" fmla="*/ 90 h 162"/>
                    <a:gd name="T12" fmla="*/ 77 w 91"/>
                    <a:gd name="T13" fmla="*/ 63 h 162"/>
                    <a:gd name="T14" fmla="*/ 87 w 91"/>
                    <a:gd name="T15" fmla="*/ 41 h 162"/>
                    <a:gd name="T16" fmla="*/ 91 w 91"/>
                    <a:gd name="T17" fmla="*/ 17 h 162"/>
                    <a:gd name="T18" fmla="*/ 90 w 91"/>
                    <a:gd name="T19" fmla="*/ 0 h 162"/>
                    <a:gd name="T20" fmla="*/ 77 w 91"/>
                    <a:gd name="T21" fmla="*/ 3 h 162"/>
                    <a:gd name="T22" fmla="*/ 79 w 91"/>
                    <a:gd name="T23" fmla="*/ 17 h 162"/>
                    <a:gd name="T24" fmla="*/ 74 w 91"/>
                    <a:gd name="T25" fmla="*/ 38 h 162"/>
                    <a:gd name="T26" fmla="*/ 65 w 91"/>
                    <a:gd name="T27" fmla="*/ 60 h 162"/>
                    <a:gd name="T28" fmla="*/ 55 w 91"/>
                    <a:gd name="T29" fmla="*/ 83 h 162"/>
                    <a:gd name="T30" fmla="*/ 41 w 91"/>
                    <a:gd name="T31" fmla="*/ 107 h 162"/>
                    <a:gd name="T32" fmla="*/ 25 w 91"/>
                    <a:gd name="T33" fmla="*/ 128 h 162"/>
                    <a:gd name="T34" fmla="*/ 13 w 91"/>
                    <a:gd name="T35" fmla="*/ 142 h 162"/>
                    <a:gd name="T36" fmla="*/ 0 w 91"/>
                    <a:gd name="T37" fmla="*/ 150 h 162"/>
                    <a:gd name="T38" fmla="*/ 0 w 91"/>
                    <a:gd name="T39" fmla="*/ 150 h 162"/>
                    <a:gd name="T40" fmla="*/ 3 w 91"/>
                    <a:gd name="T41" fmla="*/ 162 h 16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1"/>
                    <a:gd name="T64" fmla="*/ 0 h 162"/>
                    <a:gd name="T65" fmla="*/ 91 w 91"/>
                    <a:gd name="T66" fmla="*/ 162 h 16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1" h="162">
                      <a:moveTo>
                        <a:pt x="3" y="162"/>
                      </a:moveTo>
                      <a:lnTo>
                        <a:pt x="3" y="162"/>
                      </a:lnTo>
                      <a:lnTo>
                        <a:pt x="19" y="151"/>
                      </a:lnTo>
                      <a:lnTo>
                        <a:pt x="35" y="134"/>
                      </a:lnTo>
                      <a:lnTo>
                        <a:pt x="50" y="113"/>
                      </a:lnTo>
                      <a:lnTo>
                        <a:pt x="65" y="90"/>
                      </a:lnTo>
                      <a:lnTo>
                        <a:pt x="77" y="63"/>
                      </a:lnTo>
                      <a:lnTo>
                        <a:pt x="87" y="41"/>
                      </a:lnTo>
                      <a:lnTo>
                        <a:pt x="91" y="17"/>
                      </a:lnTo>
                      <a:lnTo>
                        <a:pt x="90" y="0"/>
                      </a:lnTo>
                      <a:lnTo>
                        <a:pt x="77" y="3"/>
                      </a:lnTo>
                      <a:lnTo>
                        <a:pt x="79" y="17"/>
                      </a:lnTo>
                      <a:lnTo>
                        <a:pt x="74" y="38"/>
                      </a:lnTo>
                      <a:lnTo>
                        <a:pt x="65" y="60"/>
                      </a:lnTo>
                      <a:lnTo>
                        <a:pt x="55" y="83"/>
                      </a:lnTo>
                      <a:lnTo>
                        <a:pt x="41" y="107"/>
                      </a:lnTo>
                      <a:lnTo>
                        <a:pt x="25" y="128"/>
                      </a:lnTo>
                      <a:lnTo>
                        <a:pt x="13" y="142"/>
                      </a:lnTo>
                      <a:lnTo>
                        <a:pt x="0" y="150"/>
                      </a:lnTo>
                      <a:lnTo>
                        <a:pt x="3" y="1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02" name="Freeform 273"/>
                <p:cNvSpPr>
                  <a:spLocks/>
                </p:cNvSpPr>
                <p:nvPr/>
              </p:nvSpPr>
              <p:spPr bwMode="auto">
                <a:xfrm>
                  <a:off x="1130" y="2345"/>
                  <a:ext cx="195" cy="110"/>
                </a:xfrm>
                <a:custGeom>
                  <a:avLst/>
                  <a:gdLst>
                    <a:gd name="T0" fmla="*/ 0 w 195"/>
                    <a:gd name="T1" fmla="*/ 9 h 110"/>
                    <a:gd name="T2" fmla="*/ 0 w 195"/>
                    <a:gd name="T3" fmla="*/ 9 h 110"/>
                    <a:gd name="T4" fmla="*/ 18 w 195"/>
                    <a:gd name="T5" fmla="*/ 23 h 110"/>
                    <a:gd name="T6" fmla="*/ 40 w 195"/>
                    <a:gd name="T7" fmla="*/ 40 h 110"/>
                    <a:gd name="T8" fmla="*/ 66 w 195"/>
                    <a:gd name="T9" fmla="*/ 58 h 110"/>
                    <a:gd name="T10" fmla="*/ 95 w 195"/>
                    <a:gd name="T11" fmla="*/ 77 h 110"/>
                    <a:gd name="T12" fmla="*/ 125 w 195"/>
                    <a:gd name="T13" fmla="*/ 92 h 110"/>
                    <a:gd name="T14" fmla="*/ 153 w 195"/>
                    <a:gd name="T15" fmla="*/ 105 h 110"/>
                    <a:gd name="T16" fmla="*/ 176 w 195"/>
                    <a:gd name="T17" fmla="*/ 110 h 110"/>
                    <a:gd name="T18" fmla="*/ 195 w 195"/>
                    <a:gd name="T19" fmla="*/ 108 h 110"/>
                    <a:gd name="T20" fmla="*/ 192 w 195"/>
                    <a:gd name="T21" fmla="*/ 96 h 110"/>
                    <a:gd name="T22" fmla="*/ 176 w 195"/>
                    <a:gd name="T23" fmla="*/ 97 h 110"/>
                    <a:gd name="T24" fmla="*/ 156 w 195"/>
                    <a:gd name="T25" fmla="*/ 92 h 110"/>
                    <a:gd name="T26" fmla="*/ 128 w 195"/>
                    <a:gd name="T27" fmla="*/ 80 h 110"/>
                    <a:gd name="T28" fmla="*/ 101 w 195"/>
                    <a:gd name="T29" fmla="*/ 67 h 110"/>
                    <a:gd name="T30" fmla="*/ 73 w 195"/>
                    <a:gd name="T31" fmla="*/ 48 h 110"/>
                    <a:gd name="T32" fmla="*/ 46 w 195"/>
                    <a:gd name="T33" fmla="*/ 31 h 110"/>
                    <a:gd name="T34" fmla="*/ 24 w 195"/>
                    <a:gd name="T35" fmla="*/ 14 h 110"/>
                    <a:gd name="T36" fmla="*/ 10 w 195"/>
                    <a:gd name="T37" fmla="*/ 0 h 110"/>
                    <a:gd name="T38" fmla="*/ 10 w 195"/>
                    <a:gd name="T39" fmla="*/ 0 h 110"/>
                    <a:gd name="T40" fmla="*/ 0 w 195"/>
                    <a:gd name="T41" fmla="*/ 9 h 1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5"/>
                    <a:gd name="T64" fmla="*/ 0 h 110"/>
                    <a:gd name="T65" fmla="*/ 195 w 195"/>
                    <a:gd name="T66" fmla="*/ 110 h 11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5" h="110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18" y="23"/>
                      </a:lnTo>
                      <a:lnTo>
                        <a:pt x="40" y="40"/>
                      </a:lnTo>
                      <a:lnTo>
                        <a:pt x="66" y="58"/>
                      </a:lnTo>
                      <a:lnTo>
                        <a:pt x="95" y="77"/>
                      </a:lnTo>
                      <a:lnTo>
                        <a:pt x="125" y="92"/>
                      </a:lnTo>
                      <a:lnTo>
                        <a:pt x="153" y="105"/>
                      </a:lnTo>
                      <a:lnTo>
                        <a:pt x="176" y="110"/>
                      </a:lnTo>
                      <a:lnTo>
                        <a:pt x="195" y="108"/>
                      </a:lnTo>
                      <a:lnTo>
                        <a:pt x="192" y="96"/>
                      </a:lnTo>
                      <a:lnTo>
                        <a:pt x="176" y="97"/>
                      </a:lnTo>
                      <a:lnTo>
                        <a:pt x="156" y="92"/>
                      </a:lnTo>
                      <a:lnTo>
                        <a:pt x="128" y="80"/>
                      </a:lnTo>
                      <a:lnTo>
                        <a:pt x="101" y="67"/>
                      </a:lnTo>
                      <a:lnTo>
                        <a:pt x="73" y="48"/>
                      </a:lnTo>
                      <a:lnTo>
                        <a:pt x="46" y="31"/>
                      </a:lnTo>
                      <a:lnTo>
                        <a:pt x="24" y="14"/>
                      </a:lnTo>
                      <a:lnTo>
                        <a:pt x="10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03" name="Freeform 274"/>
                <p:cNvSpPr>
                  <a:spLocks/>
                </p:cNvSpPr>
                <p:nvPr/>
              </p:nvSpPr>
              <p:spPr bwMode="auto">
                <a:xfrm>
                  <a:off x="1019" y="2300"/>
                  <a:ext cx="121" cy="54"/>
                </a:xfrm>
                <a:custGeom>
                  <a:avLst/>
                  <a:gdLst>
                    <a:gd name="T0" fmla="*/ 6 w 121"/>
                    <a:gd name="T1" fmla="*/ 16 h 54"/>
                    <a:gd name="T2" fmla="*/ 7 w 121"/>
                    <a:gd name="T3" fmla="*/ 16 h 54"/>
                    <a:gd name="T4" fmla="*/ 18 w 121"/>
                    <a:gd name="T5" fmla="*/ 13 h 54"/>
                    <a:gd name="T6" fmla="*/ 31 w 121"/>
                    <a:gd name="T7" fmla="*/ 13 h 54"/>
                    <a:gd name="T8" fmla="*/ 45 w 121"/>
                    <a:gd name="T9" fmla="*/ 16 h 54"/>
                    <a:gd name="T10" fmla="*/ 59 w 121"/>
                    <a:gd name="T11" fmla="*/ 19 h 54"/>
                    <a:gd name="T12" fmla="*/ 74 w 121"/>
                    <a:gd name="T13" fmla="*/ 24 h 54"/>
                    <a:gd name="T14" fmla="*/ 88 w 121"/>
                    <a:gd name="T15" fmla="*/ 34 h 54"/>
                    <a:gd name="T16" fmla="*/ 100 w 121"/>
                    <a:gd name="T17" fmla="*/ 43 h 54"/>
                    <a:gd name="T18" fmla="*/ 111 w 121"/>
                    <a:gd name="T19" fmla="*/ 54 h 54"/>
                    <a:gd name="T20" fmla="*/ 121 w 121"/>
                    <a:gd name="T21" fmla="*/ 45 h 54"/>
                    <a:gd name="T22" fmla="*/ 107 w 121"/>
                    <a:gd name="T23" fmla="*/ 34 h 54"/>
                    <a:gd name="T24" fmla="*/ 94 w 121"/>
                    <a:gd name="T25" fmla="*/ 24 h 54"/>
                    <a:gd name="T26" fmla="*/ 80 w 121"/>
                    <a:gd name="T27" fmla="*/ 15 h 54"/>
                    <a:gd name="T28" fmla="*/ 63 w 121"/>
                    <a:gd name="T29" fmla="*/ 7 h 54"/>
                    <a:gd name="T30" fmla="*/ 45 w 121"/>
                    <a:gd name="T31" fmla="*/ 4 h 54"/>
                    <a:gd name="T32" fmla="*/ 31 w 121"/>
                    <a:gd name="T33" fmla="*/ 0 h 54"/>
                    <a:gd name="T34" fmla="*/ 18 w 121"/>
                    <a:gd name="T35" fmla="*/ 0 h 54"/>
                    <a:gd name="T36" fmla="*/ 4 w 121"/>
                    <a:gd name="T37" fmla="*/ 4 h 54"/>
                    <a:gd name="T38" fmla="*/ 6 w 121"/>
                    <a:gd name="T39" fmla="*/ 4 h 54"/>
                    <a:gd name="T40" fmla="*/ 4 w 121"/>
                    <a:gd name="T41" fmla="*/ 4 h 54"/>
                    <a:gd name="T42" fmla="*/ 1 w 121"/>
                    <a:gd name="T43" fmla="*/ 7 h 54"/>
                    <a:gd name="T44" fmla="*/ 0 w 121"/>
                    <a:gd name="T45" fmla="*/ 11 h 54"/>
                    <a:gd name="T46" fmla="*/ 3 w 121"/>
                    <a:gd name="T47" fmla="*/ 15 h 54"/>
                    <a:gd name="T48" fmla="*/ 7 w 121"/>
                    <a:gd name="T49" fmla="*/ 16 h 54"/>
                    <a:gd name="T50" fmla="*/ 6 w 121"/>
                    <a:gd name="T51" fmla="*/ 16 h 5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21"/>
                    <a:gd name="T79" fmla="*/ 0 h 54"/>
                    <a:gd name="T80" fmla="*/ 121 w 121"/>
                    <a:gd name="T81" fmla="*/ 54 h 5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21" h="54">
                      <a:moveTo>
                        <a:pt x="6" y="16"/>
                      </a:moveTo>
                      <a:lnTo>
                        <a:pt x="7" y="16"/>
                      </a:lnTo>
                      <a:lnTo>
                        <a:pt x="18" y="13"/>
                      </a:lnTo>
                      <a:lnTo>
                        <a:pt x="31" y="13"/>
                      </a:lnTo>
                      <a:lnTo>
                        <a:pt x="45" y="16"/>
                      </a:lnTo>
                      <a:lnTo>
                        <a:pt x="59" y="19"/>
                      </a:lnTo>
                      <a:lnTo>
                        <a:pt x="74" y="24"/>
                      </a:lnTo>
                      <a:lnTo>
                        <a:pt x="88" y="34"/>
                      </a:lnTo>
                      <a:lnTo>
                        <a:pt x="100" y="43"/>
                      </a:lnTo>
                      <a:lnTo>
                        <a:pt x="111" y="54"/>
                      </a:lnTo>
                      <a:lnTo>
                        <a:pt x="121" y="45"/>
                      </a:lnTo>
                      <a:lnTo>
                        <a:pt x="107" y="34"/>
                      </a:lnTo>
                      <a:lnTo>
                        <a:pt x="94" y="24"/>
                      </a:lnTo>
                      <a:lnTo>
                        <a:pt x="80" y="15"/>
                      </a:lnTo>
                      <a:lnTo>
                        <a:pt x="63" y="7"/>
                      </a:lnTo>
                      <a:lnTo>
                        <a:pt x="45" y="4"/>
                      </a:lnTo>
                      <a:lnTo>
                        <a:pt x="31" y="0"/>
                      </a:lnTo>
                      <a:lnTo>
                        <a:pt x="18" y="0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3" y="15"/>
                      </a:lnTo>
                      <a:lnTo>
                        <a:pt x="7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04" name="Freeform 275"/>
                <p:cNvSpPr>
                  <a:spLocks/>
                </p:cNvSpPr>
                <p:nvPr/>
              </p:nvSpPr>
              <p:spPr bwMode="auto">
                <a:xfrm>
                  <a:off x="1346" y="1878"/>
                  <a:ext cx="9" cy="10"/>
                </a:xfrm>
                <a:custGeom>
                  <a:avLst/>
                  <a:gdLst>
                    <a:gd name="T0" fmla="*/ 0 w 9"/>
                    <a:gd name="T1" fmla="*/ 7 h 10"/>
                    <a:gd name="T2" fmla="*/ 3 w 9"/>
                    <a:gd name="T3" fmla="*/ 10 h 10"/>
                    <a:gd name="T4" fmla="*/ 8 w 9"/>
                    <a:gd name="T5" fmla="*/ 8 h 10"/>
                    <a:gd name="T6" fmla="*/ 9 w 9"/>
                    <a:gd name="T7" fmla="*/ 5 h 10"/>
                    <a:gd name="T8" fmla="*/ 9 w 9"/>
                    <a:gd name="T9" fmla="*/ 0 h 10"/>
                    <a:gd name="T10" fmla="*/ 0 w 9"/>
                    <a:gd name="T11" fmla="*/ 7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0"/>
                    <a:gd name="T20" fmla="*/ 9 w 9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0">
                      <a:moveTo>
                        <a:pt x="0" y="7"/>
                      </a:moveTo>
                      <a:lnTo>
                        <a:pt x="3" y="10"/>
                      </a:lnTo>
                      <a:lnTo>
                        <a:pt x="8" y="8"/>
                      </a:lnTo>
                      <a:lnTo>
                        <a:pt x="9" y="5"/>
                      </a:lnTo>
                      <a:lnTo>
                        <a:pt x="9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05" name="Freeform 276"/>
                <p:cNvSpPr>
                  <a:spLocks/>
                </p:cNvSpPr>
                <p:nvPr/>
              </p:nvSpPr>
              <p:spPr bwMode="auto">
                <a:xfrm>
                  <a:off x="1122" y="1853"/>
                  <a:ext cx="233" cy="98"/>
                </a:xfrm>
                <a:custGeom>
                  <a:avLst/>
                  <a:gdLst>
                    <a:gd name="T0" fmla="*/ 10 w 233"/>
                    <a:gd name="T1" fmla="*/ 98 h 98"/>
                    <a:gd name="T2" fmla="*/ 10 w 233"/>
                    <a:gd name="T3" fmla="*/ 98 h 98"/>
                    <a:gd name="T4" fmla="*/ 44 w 233"/>
                    <a:gd name="T5" fmla="*/ 60 h 98"/>
                    <a:gd name="T6" fmla="*/ 77 w 233"/>
                    <a:gd name="T7" fmla="*/ 35 h 98"/>
                    <a:gd name="T8" fmla="*/ 112 w 233"/>
                    <a:gd name="T9" fmla="*/ 21 h 98"/>
                    <a:gd name="T10" fmla="*/ 144 w 233"/>
                    <a:gd name="T11" fmla="*/ 13 h 98"/>
                    <a:gd name="T12" fmla="*/ 173 w 233"/>
                    <a:gd name="T13" fmla="*/ 14 h 98"/>
                    <a:gd name="T14" fmla="*/ 197 w 233"/>
                    <a:gd name="T15" fmla="*/ 19 h 98"/>
                    <a:gd name="T16" fmla="*/ 214 w 233"/>
                    <a:gd name="T17" fmla="*/ 25 h 98"/>
                    <a:gd name="T18" fmla="*/ 224 w 233"/>
                    <a:gd name="T19" fmla="*/ 32 h 98"/>
                    <a:gd name="T20" fmla="*/ 233 w 233"/>
                    <a:gd name="T21" fmla="*/ 25 h 98"/>
                    <a:gd name="T22" fmla="*/ 221 w 233"/>
                    <a:gd name="T23" fmla="*/ 16 h 98"/>
                    <a:gd name="T24" fmla="*/ 200 w 233"/>
                    <a:gd name="T25" fmla="*/ 6 h 98"/>
                    <a:gd name="T26" fmla="*/ 173 w 233"/>
                    <a:gd name="T27" fmla="*/ 2 h 98"/>
                    <a:gd name="T28" fmla="*/ 144 w 233"/>
                    <a:gd name="T29" fmla="*/ 0 h 98"/>
                    <a:gd name="T30" fmla="*/ 109 w 233"/>
                    <a:gd name="T31" fmla="*/ 8 h 98"/>
                    <a:gd name="T32" fmla="*/ 71 w 233"/>
                    <a:gd name="T33" fmla="*/ 25 h 98"/>
                    <a:gd name="T34" fmla="*/ 35 w 233"/>
                    <a:gd name="T35" fmla="*/ 51 h 98"/>
                    <a:gd name="T36" fmla="*/ 0 w 233"/>
                    <a:gd name="T37" fmla="*/ 92 h 98"/>
                    <a:gd name="T38" fmla="*/ 0 w 233"/>
                    <a:gd name="T39" fmla="*/ 92 h 98"/>
                    <a:gd name="T40" fmla="*/ 10 w 233"/>
                    <a:gd name="T41" fmla="*/ 98 h 9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33"/>
                    <a:gd name="T64" fmla="*/ 0 h 98"/>
                    <a:gd name="T65" fmla="*/ 233 w 233"/>
                    <a:gd name="T66" fmla="*/ 98 h 9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33" h="98">
                      <a:moveTo>
                        <a:pt x="10" y="98"/>
                      </a:moveTo>
                      <a:lnTo>
                        <a:pt x="10" y="98"/>
                      </a:lnTo>
                      <a:lnTo>
                        <a:pt x="44" y="60"/>
                      </a:lnTo>
                      <a:lnTo>
                        <a:pt x="77" y="35"/>
                      </a:lnTo>
                      <a:lnTo>
                        <a:pt x="112" y="21"/>
                      </a:lnTo>
                      <a:lnTo>
                        <a:pt x="144" y="13"/>
                      </a:lnTo>
                      <a:lnTo>
                        <a:pt x="173" y="14"/>
                      </a:lnTo>
                      <a:lnTo>
                        <a:pt x="197" y="19"/>
                      </a:lnTo>
                      <a:lnTo>
                        <a:pt x="214" y="25"/>
                      </a:lnTo>
                      <a:lnTo>
                        <a:pt x="224" y="32"/>
                      </a:lnTo>
                      <a:lnTo>
                        <a:pt x="233" y="25"/>
                      </a:lnTo>
                      <a:lnTo>
                        <a:pt x="221" y="16"/>
                      </a:lnTo>
                      <a:lnTo>
                        <a:pt x="200" y="6"/>
                      </a:lnTo>
                      <a:lnTo>
                        <a:pt x="173" y="2"/>
                      </a:lnTo>
                      <a:lnTo>
                        <a:pt x="144" y="0"/>
                      </a:lnTo>
                      <a:lnTo>
                        <a:pt x="109" y="8"/>
                      </a:lnTo>
                      <a:lnTo>
                        <a:pt x="71" y="25"/>
                      </a:lnTo>
                      <a:lnTo>
                        <a:pt x="35" y="51"/>
                      </a:lnTo>
                      <a:lnTo>
                        <a:pt x="0" y="92"/>
                      </a:lnTo>
                      <a:lnTo>
                        <a:pt x="10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06" name="Freeform 277"/>
                <p:cNvSpPr>
                  <a:spLocks/>
                </p:cNvSpPr>
                <p:nvPr/>
              </p:nvSpPr>
              <p:spPr bwMode="auto">
                <a:xfrm>
                  <a:off x="1085" y="1945"/>
                  <a:ext cx="47" cy="140"/>
                </a:xfrm>
                <a:custGeom>
                  <a:avLst/>
                  <a:gdLst>
                    <a:gd name="T0" fmla="*/ 15 w 47"/>
                    <a:gd name="T1" fmla="*/ 138 h 140"/>
                    <a:gd name="T2" fmla="*/ 15 w 47"/>
                    <a:gd name="T3" fmla="*/ 137 h 140"/>
                    <a:gd name="T4" fmla="*/ 12 w 47"/>
                    <a:gd name="T5" fmla="*/ 110 h 140"/>
                    <a:gd name="T6" fmla="*/ 15 w 47"/>
                    <a:gd name="T7" fmla="*/ 77 h 140"/>
                    <a:gd name="T8" fmla="*/ 26 w 47"/>
                    <a:gd name="T9" fmla="*/ 42 h 140"/>
                    <a:gd name="T10" fmla="*/ 47 w 47"/>
                    <a:gd name="T11" fmla="*/ 6 h 140"/>
                    <a:gd name="T12" fmla="*/ 37 w 47"/>
                    <a:gd name="T13" fmla="*/ 0 h 140"/>
                    <a:gd name="T14" fmla="*/ 14 w 47"/>
                    <a:gd name="T15" fmla="*/ 39 h 140"/>
                    <a:gd name="T16" fmla="*/ 3 w 47"/>
                    <a:gd name="T17" fmla="*/ 77 h 140"/>
                    <a:gd name="T18" fmla="*/ 0 w 47"/>
                    <a:gd name="T19" fmla="*/ 110 h 140"/>
                    <a:gd name="T20" fmla="*/ 3 w 47"/>
                    <a:gd name="T21" fmla="*/ 140 h 140"/>
                    <a:gd name="T22" fmla="*/ 3 w 47"/>
                    <a:gd name="T23" fmla="*/ 138 h 140"/>
                    <a:gd name="T24" fmla="*/ 15 w 47"/>
                    <a:gd name="T25" fmla="*/ 138 h 1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7"/>
                    <a:gd name="T40" fmla="*/ 0 h 140"/>
                    <a:gd name="T41" fmla="*/ 47 w 47"/>
                    <a:gd name="T42" fmla="*/ 140 h 14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7" h="140">
                      <a:moveTo>
                        <a:pt x="15" y="138"/>
                      </a:moveTo>
                      <a:lnTo>
                        <a:pt x="15" y="137"/>
                      </a:lnTo>
                      <a:lnTo>
                        <a:pt x="12" y="110"/>
                      </a:lnTo>
                      <a:lnTo>
                        <a:pt x="15" y="77"/>
                      </a:lnTo>
                      <a:lnTo>
                        <a:pt x="26" y="42"/>
                      </a:lnTo>
                      <a:lnTo>
                        <a:pt x="47" y="6"/>
                      </a:lnTo>
                      <a:lnTo>
                        <a:pt x="37" y="0"/>
                      </a:lnTo>
                      <a:lnTo>
                        <a:pt x="14" y="39"/>
                      </a:lnTo>
                      <a:lnTo>
                        <a:pt x="3" y="77"/>
                      </a:lnTo>
                      <a:lnTo>
                        <a:pt x="0" y="110"/>
                      </a:lnTo>
                      <a:lnTo>
                        <a:pt x="3" y="140"/>
                      </a:lnTo>
                      <a:lnTo>
                        <a:pt x="3" y="138"/>
                      </a:lnTo>
                      <a:lnTo>
                        <a:pt x="15" y="1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07" name="Freeform 278"/>
                <p:cNvSpPr>
                  <a:spLocks/>
                </p:cNvSpPr>
                <p:nvPr/>
              </p:nvSpPr>
              <p:spPr bwMode="auto">
                <a:xfrm>
                  <a:off x="1088" y="2083"/>
                  <a:ext cx="283" cy="192"/>
                </a:xfrm>
                <a:custGeom>
                  <a:avLst/>
                  <a:gdLst>
                    <a:gd name="T0" fmla="*/ 277 w 283"/>
                    <a:gd name="T1" fmla="*/ 136 h 192"/>
                    <a:gd name="T2" fmla="*/ 245 w 283"/>
                    <a:gd name="T3" fmla="*/ 159 h 192"/>
                    <a:gd name="T4" fmla="*/ 218 w 283"/>
                    <a:gd name="T5" fmla="*/ 172 h 192"/>
                    <a:gd name="T6" fmla="*/ 192 w 283"/>
                    <a:gd name="T7" fmla="*/ 180 h 192"/>
                    <a:gd name="T8" fmla="*/ 167 w 283"/>
                    <a:gd name="T9" fmla="*/ 180 h 192"/>
                    <a:gd name="T10" fmla="*/ 145 w 283"/>
                    <a:gd name="T11" fmla="*/ 175 h 192"/>
                    <a:gd name="T12" fmla="*/ 124 w 283"/>
                    <a:gd name="T13" fmla="*/ 165 h 192"/>
                    <a:gd name="T14" fmla="*/ 104 w 283"/>
                    <a:gd name="T15" fmla="*/ 151 h 192"/>
                    <a:gd name="T16" fmla="*/ 86 w 283"/>
                    <a:gd name="T17" fmla="*/ 134 h 192"/>
                    <a:gd name="T18" fmla="*/ 71 w 283"/>
                    <a:gd name="T19" fmla="*/ 117 h 192"/>
                    <a:gd name="T20" fmla="*/ 56 w 283"/>
                    <a:gd name="T21" fmla="*/ 96 h 192"/>
                    <a:gd name="T22" fmla="*/ 44 w 283"/>
                    <a:gd name="T23" fmla="*/ 76 h 192"/>
                    <a:gd name="T24" fmla="*/ 34 w 283"/>
                    <a:gd name="T25" fmla="*/ 57 h 192"/>
                    <a:gd name="T26" fmla="*/ 27 w 283"/>
                    <a:gd name="T27" fmla="*/ 38 h 192"/>
                    <a:gd name="T28" fmla="*/ 19 w 283"/>
                    <a:gd name="T29" fmla="*/ 21 h 192"/>
                    <a:gd name="T30" fmla="*/ 16 w 283"/>
                    <a:gd name="T31" fmla="*/ 8 h 192"/>
                    <a:gd name="T32" fmla="*/ 12 w 283"/>
                    <a:gd name="T33" fmla="*/ 0 h 192"/>
                    <a:gd name="T34" fmla="*/ 0 w 283"/>
                    <a:gd name="T35" fmla="*/ 0 h 192"/>
                    <a:gd name="T36" fmla="*/ 3 w 283"/>
                    <a:gd name="T37" fmla="*/ 11 h 192"/>
                    <a:gd name="T38" fmla="*/ 6 w 283"/>
                    <a:gd name="T39" fmla="*/ 24 h 192"/>
                    <a:gd name="T40" fmla="*/ 14 w 283"/>
                    <a:gd name="T41" fmla="*/ 41 h 192"/>
                    <a:gd name="T42" fmla="*/ 22 w 283"/>
                    <a:gd name="T43" fmla="*/ 60 h 192"/>
                    <a:gd name="T44" fmla="*/ 34 w 283"/>
                    <a:gd name="T45" fmla="*/ 82 h 192"/>
                    <a:gd name="T46" fmla="*/ 47 w 283"/>
                    <a:gd name="T47" fmla="*/ 102 h 192"/>
                    <a:gd name="T48" fmla="*/ 61 w 283"/>
                    <a:gd name="T49" fmla="*/ 123 h 192"/>
                    <a:gd name="T50" fmla="*/ 77 w 283"/>
                    <a:gd name="T51" fmla="*/ 143 h 192"/>
                    <a:gd name="T52" fmla="*/ 97 w 283"/>
                    <a:gd name="T53" fmla="*/ 161 h 192"/>
                    <a:gd name="T54" fmla="*/ 118 w 283"/>
                    <a:gd name="T55" fmla="*/ 175 h 192"/>
                    <a:gd name="T56" fmla="*/ 141 w 283"/>
                    <a:gd name="T57" fmla="*/ 188 h 192"/>
                    <a:gd name="T58" fmla="*/ 167 w 283"/>
                    <a:gd name="T59" fmla="*/ 192 h 192"/>
                    <a:gd name="T60" fmla="*/ 192 w 283"/>
                    <a:gd name="T61" fmla="*/ 192 h 192"/>
                    <a:gd name="T62" fmla="*/ 222 w 283"/>
                    <a:gd name="T63" fmla="*/ 184 h 192"/>
                    <a:gd name="T64" fmla="*/ 251 w 283"/>
                    <a:gd name="T65" fmla="*/ 169 h 192"/>
                    <a:gd name="T66" fmla="*/ 283 w 283"/>
                    <a:gd name="T67" fmla="*/ 145 h 192"/>
                    <a:gd name="T68" fmla="*/ 277 w 283"/>
                    <a:gd name="T69" fmla="*/ 136 h 19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83"/>
                    <a:gd name="T106" fmla="*/ 0 h 192"/>
                    <a:gd name="T107" fmla="*/ 283 w 283"/>
                    <a:gd name="T108" fmla="*/ 192 h 19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83" h="192">
                      <a:moveTo>
                        <a:pt x="277" y="136"/>
                      </a:moveTo>
                      <a:lnTo>
                        <a:pt x="245" y="159"/>
                      </a:lnTo>
                      <a:lnTo>
                        <a:pt x="218" y="172"/>
                      </a:lnTo>
                      <a:lnTo>
                        <a:pt x="192" y="180"/>
                      </a:lnTo>
                      <a:lnTo>
                        <a:pt x="167" y="180"/>
                      </a:lnTo>
                      <a:lnTo>
                        <a:pt x="145" y="175"/>
                      </a:lnTo>
                      <a:lnTo>
                        <a:pt x="124" y="165"/>
                      </a:lnTo>
                      <a:lnTo>
                        <a:pt x="104" y="151"/>
                      </a:lnTo>
                      <a:lnTo>
                        <a:pt x="86" y="134"/>
                      </a:lnTo>
                      <a:lnTo>
                        <a:pt x="71" y="117"/>
                      </a:lnTo>
                      <a:lnTo>
                        <a:pt x="56" y="96"/>
                      </a:lnTo>
                      <a:lnTo>
                        <a:pt x="44" y="76"/>
                      </a:lnTo>
                      <a:lnTo>
                        <a:pt x="34" y="57"/>
                      </a:lnTo>
                      <a:lnTo>
                        <a:pt x="27" y="38"/>
                      </a:lnTo>
                      <a:lnTo>
                        <a:pt x="19" y="21"/>
                      </a:lnTo>
                      <a:lnTo>
                        <a:pt x="16" y="8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3" y="11"/>
                      </a:lnTo>
                      <a:lnTo>
                        <a:pt x="6" y="24"/>
                      </a:lnTo>
                      <a:lnTo>
                        <a:pt x="14" y="41"/>
                      </a:lnTo>
                      <a:lnTo>
                        <a:pt x="22" y="60"/>
                      </a:lnTo>
                      <a:lnTo>
                        <a:pt x="34" y="82"/>
                      </a:lnTo>
                      <a:lnTo>
                        <a:pt x="47" y="102"/>
                      </a:lnTo>
                      <a:lnTo>
                        <a:pt x="61" y="123"/>
                      </a:lnTo>
                      <a:lnTo>
                        <a:pt x="77" y="143"/>
                      </a:lnTo>
                      <a:lnTo>
                        <a:pt x="97" y="161"/>
                      </a:lnTo>
                      <a:lnTo>
                        <a:pt x="118" y="175"/>
                      </a:lnTo>
                      <a:lnTo>
                        <a:pt x="141" y="188"/>
                      </a:lnTo>
                      <a:lnTo>
                        <a:pt x="167" y="192"/>
                      </a:lnTo>
                      <a:lnTo>
                        <a:pt x="192" y="192"/>
                      </a:lnTo>
                      <a:lnTo>
                        <a:pt x="222" y="184"/>
                      </a:lnTo>
                      <a:lnTo>
                        <a:pt x="251" y="169"/>
                      </a:lnTo>
                      <a:lnTo>
                        <a:pt x="283" y="145"/>
                      </a:lnTo>
                      <a:lnTo>
                        <a:pt x="277" y="1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08" name="Freeform 279"/>
                <p:cNvSpPr>
                  <a:spLocks/>
                </p:cNvSpPr>
                <p:nvPr/>
              </p:nvSpPr>
              <p:spPr bwMode="auto">
                <a:xfrm>
                  <a:off x="1365" y="2219"/>
                  <a:ext cx="9" cy="9"/>
                </a:xfrm>
                <a:custGeom>
                  <a:avLst/>
                  <a:gdLst>
                    <a:gd name="T0" fmla="*/ 6 w 9"/>
                    <a:gd name="T1" fmla="*/ 9 h 9"/>
                    <a:gd name="T2" fmla="*/ 9 w 9"/>
                    <a:gd name="T3" fmla="*/ 6 h 9"/>
                    <a:gd name="T4" fmla="*/ 7 w 9"/>
                    <a:gd name="T5" fmla="*/ 1 h 9"/>
                    <a:gd name="T6" fmla="*/ 4 w 9"/>
                    <a:gd name="T7" fmla="*/ 0 h 9"/>
                    <a:gd name="T8" fmla="*/ 0 w 9"/>
                    <a:gd name="T9" fmla="*/ 0 h 9"/>
                    <a:gd name="T10" fmla="*/ 6 w 9"/>
                    <a:gd name="T11" fmla="*/ 9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9"/>
                    <a:gd name="T20" fmla="*/ 9 w 9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9">
                      <a:moveTo>
                        <a:pt x="6" y="9"/>
                      </a:moveTo>
                      <a:lnTo>
                        <a:pt x="9" y="6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09" name="Freeform 280"/>
                <p:cNvSpPr>
                  <a:spLocks/>
                </p:cNvSpPr>
                <p:nvPr/>
              </p:nvSpPr>
              <p:spPr bwMode="auto">
                <a:xfrm>
                  <a:off x="1088" y="2078"/>
                  <a:ext cx="9" cy="10"/>
                </a:xfrm>
                <a:custGeom>
                  <a:avLst/>
                  <a:gdLst>
                    <a:gd name="T0" fmla="*/ 3 w 9"/>
                    <a:gd name="T1" fmla="*/ 0 h 10"/>
                    <a:gd name="T2" fmla="*/ 0 w 9"/>
                    <a:gd name="T3" fmla="*/ 4 h 10"/>
                    <a:gd name="T4" fmla="*/ 1 w 9"/>
                    <a:gd name="T5" fmla="*/ 7 h 10"/>
                    <a:gd name="T6" fmla="*/ 5 w 9"/>
                    <a:gd name="T7" fmla="*/ 10 h 10"/>
                    <a:gd name="T8" fmla="*/ 9 w 9"/>
                    <a:gd name="T9" fmla="*/ 10 h 10"/>
                    <a:gd name="T10" fmla="*/ 3 w 9"/>
                    <a:gd name="T11" fmla="*/ 0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0"/>
                    <a:gd name="T20" fmla="*/ 9 w 9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0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5" y="10"/>
                      </a:lnTo>
                      <a:lnTo>
                        <a:pt x="9" y="1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10" name="Freeform 281"/>
                <p:cNvSpPr>
                  <a:spLocks/>
                </p:cNvSpPr>
                <p:nvPr/>
              </p:nvSpPr>
              <p:spPr bwMode="auto">
                <a:xfrm>
                  <a:off x="1091" y="2066"/>
                  <a:ext cx="20" cy="22"/>
                </a:xfrm>
                <a:custGeom>
                  <a:avLst/>
                  <a:gdLst>
                    <a:gd name="T0" fmla="*/ 17 w 20"/>
                    <a:gd name="T1" fmla="*/ 5 h 22"/>
                    <a:gd name="T2" fmla="*/ 14 w 20"/>
                    <a:gd name="T3" fmla="*/ 0 h 22"/>
                    <a:gd name="T4" fmla="*/ 0 w 20"/>
                    <a:gd name="T5" fmla="*/ 12 h 22"/>
                    <a:gd name="T6" fmla="*/ 6 w 20"/>
                    <a:gd name="T7" fmla="*/ 22 h 22"/>
                    <a:gd name="T8" fmla="*/ 20 w 20"/>
                    <a:gd name="T9" fmla="*/ 9 h 22"/>
                    <a:gd name="T10" fmla="*/ 17 w 20"/>
                    <a:gd name="T11" fmla="*/ 5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22"/>
                    <a:gd name="T20" fmla="*/ 20 w 20"/>
                    <a:gd name="T21" fmla="*/ 22 h 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22">
                      <a:moveTo>
                        <a:pt x="17" y="5"/>
                      </a:moveTo>
                      <a:lnTo>
                        <a:pt x="14" y="0"/>
                      </a:lnTo>
                      <a:lnTo>
                        <a:pt x="0" y="12"/>
                      </a:lnTo>
                      <a:lnTo>
                        <a:pt x="6" y="22"/>
                      </a:lnTo>
                      <a:lnTo>
                        <a:pt x="20" y="9"/>
                      </a:lnTo>
                      <a:lnTo>
                        <a:pt x="17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11" name="Freeform 282"/>
                <p:cNvSpPr>
                  <a:spLocks/>
                </p:cNvSpPr>
                <p:nvPr/>
              </p:nvSpPr>
              <p:spPr bwMode="auto">
                <a:xfrm>
                  <a:off x="1105" y="2066"/>
                  <a:ext cx="10" cy="9"/>
                </a:xfrm>
                <a:custGeom>
                  <a:avLst/>
                  <a:gdLst>
                    <a:gd name="T0" fmla="*/ 6 w 10"/>
                    <a:gd name="T1" fmla="*/ 9 h 9"/>
                    <a:gd name="T2" fmla="*/ 10 w 10"/>
                    <a:gd name="T3" fmla="*/ 6 h 9"/>
                    <a:gd name="T4" fmla="*/ 8 w 10"/>
                    <a:gd name="T5" fmla="*/ 1 h 9"/>
                    <a:gd name="T6" fmla="*/ 5 w 10"/>
                    <a:gd name="T7" fmla="*/ 0 h 9"/>
                    <a:gd name="T8" fmla="*/ 0 w 10"/>
                    <a:gd name="T9" fmla="*/ 0 h 9"/>
                    <a:gd name="T10" fmla="*/ 6 w 10"/>
                    <a:gd name="T11" fmla="*/ 9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9"/>
                    <a:gd name="T20" fmla="*/ 10 w 10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9">
                      <a:moveTo>
                        <a:pt x="6" y="9"/>
                      </a:moveTo>
                      <a:lnTo>
                        <a:pt x="10" y="6"/>
                      </a:ln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12" name="Freeform 283"/>
                <p:cNvSpPr>
                  <a:spLocks/>
                </p:cNvSpPr>
                <p:nvPr/>
              </p:nvSpPr>
              <p:spPr bwMode="auto">
                <a:xfrm>
                  <a:off x="341" y="2017"/>
                  <a:ext cx="604" cy="483"/>
                </a:xfrm>
                <a:custGeom>
                  <a:avLst/>
                  <a:gdLst>
                    <a:gd name="T0" fmla="*/ 601 w 604"/>
                    <a:gd name="T1" fmla="*/ 6 h 483"/>
                    <a:gd name="T2" fmla="*/ 594 w 604"/>
                    <a:gd name="T3" fmla="*/ 27 h 483"/>
                    <a:gd name="T4" fmla="*/ 582 w 604"/>
                    <a:gd name="T5" fmla="*/ 49 h 483"/>
                    <a:gd name="T6" fmla="*/ 564 w 604"/>
                    <a:gd name="T7" fmla="*/ 74 h 483"/>
                    <a:gd name="T8" fmla="*/ 538 w 604"/>
                    <a:gd name="T9" fmla="*/ 98 h 483"/>
                    <a:gd name="T10" fmla="*/ 500 w 604"/>
                    <a:gd name="T11" fmla="*/ 117 h 483"/>
                    <a:gd name="T12" fmla="*/ 451 w 604"/>
                    <a:gd name="T13" fmla="*/ 128 h 483"/>
                    <a:gd name="T14" fmla="*/ 388 w 604"/>
                    <a:gd name="T15" fmla="*/ 129 h 483"/>
                    <a:gd name="T16" fmla="*/ 314 w 604"/>
                    <a:gd name="T17" fmla="*/ 120 h 483"/>
                    <a:gd name="T18" fmla="*/ 242 w 604"/>
                    <a:gd name="T19" fmla="*/ 120 h 483"/>
                    <a:gd name="T20" fmla="*/ 177 w 604"/>
                    <a:gd name="T21" fmla="*/ 132 h 483"/>
                    <a:gd name="T22" fmla="*/ 121 w 604"/>
                    <a:gd name="T23" fmla="*/ 156 h 483"/>
                    <a:gd name="T24" fmla="*/ 74 w 604"/>
                    <a:gd name="T25" fmla="*/ 191 h 483"/>
                    <a:gd name="T26" fmla="*/ 37 w 604"/>
                    <a:gd name="T27" fmla="*/ 236 h 483"/>
                    <a:gd name="T28" fmla="*/ 12 w 604"/>
                    <a:gd name="T29" fmla="*/ 293 h 483"/>
                    <a:gd name="T30" fmla="*/ 1 w 604"/>
                    <a:gd name="T31" fmla="*/ 359 h 483"/>
                    <a:gd name="T32" fmla="*/ 12 w 604"/>
                    <a:gd name="T33" fmla="*/ 400 h 483"/>
                    <a:gd name="T34" fmla="*/ 41 w 604"/>
                    <a:gd name="T35" fmla="*/ 416 h 483"/>
                    <a:gd name="T36" fmla="*/ 70 w 604"/>
                    <a:gd name="T37" fmla="*/ 439 h 483"/>
                    <a:gd name="T38" fmla="*/ 96 w 604"/>
                    <a:gd name="T39" fmla="*/ 468 h 483"/>
                    <a:gd name="T40" fmla="*/ 102 w 604"/>
                    <a:gd name="T41" fmla="*/ 450 h 483"/>
                    <a:gd name="T42" fmla="*/ 116 w 604"/>
                    <a:gd name="T43" fmla="*/ 368 h 483"/>
                    <a:gd name="T44" fmla="*/ 157 w 604"/>
                    <a:gd name="T45" fmla="*/ 287 h 483"/>
                    <a:gd name="T46" fmla="*/ 228 w 604"/>
                    <a:gd name="T47" fmla="*/ 225 h 483"/>
                    <a:gd name="T48" fmla="*/ 300 w 604"/>
                    <a:gd name="T49" fmla="*/ 205 h 483"/>
                    <a:gd name="T50" fmla="*/ 354 w 604"/>
                    <a:gd name="T51" fmla="*/ 200 h 483"/>
                    <a:gd name="T52" fmla="*/ 406 w 604"/>
                    <a:gd name="T53" fmla="*/ 194 h 483"/>
                    <a:gd name="T54" fmla="*/ 456 w 604"/>
                    <a:gd name="T55" fmla="*/ 184 h 483"/>
                    <a:gd name="T56" fmla="*/ 501 w 604"/>
                    <a:gd name="T57" fmla="*/ 168 h 483"/>
                    <a:gd name="T58" fmla="*/ 542 w 604"/>
                    <a:gd name="T59" fmla="*/ 140 h 483"/>
                    <a:gd name="T60" fmla="*/ 574 w 604"/>
                    <a:gd name="T61" fmla="*/ 99 h 483"/>
                    <a:gd name="T62" fmla="*/ 597 w 604"/>
                    <a:gd name="T63" fmla="*/ 38 h 4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04"/>
                    <a:gd name="T97" fmla="*/ 0 h 483"/>
                    <a:gd name="T98" fmla="*/ 604 w 604"/>
                    <a:gd name="T99" fmla="*/ 483 h 48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04" h="483">
                      <a:moveTo>
                        <a:pt x="604" y="0"/>
                      </a:moveTo>
                      <a:lnTo>
                        <a:pt x="601" y="6"/>
                      </a:lnTo>
                      <a:lnTo>
                        <a:pt x="599" y="16"/>
                      </a:lnTo>
                      <a:lnTo>
                        <a:pt x="594" y="27"/>
                      </a:lnTo>
                      <a:lnTo>
                        <a:pt x="590" y="38"/>
                      </a:lnTo>
                      <a:lnTo>
                        <a:pt x="582" y="49"/>
                      </a:lnTo>
                      <a:lnTo>
                        <a:pt x="574" y="61"/>
                      </a:lnTo>
                      <a:lnTo>
                        <a:pt x="564" y="74"/>
                      </a:lnTo>
                      <a:lnTo>
                        <a:pt x="552" y="87"/>
                      </a:lnTo>
                      <a:lnTo>
                        <a:pt x="538" y="98"/>
                      </a:lnTo>
                      <a:lnTo>
                        <a:pt x="520" y="109"/>
                      </a:lnTo>
                      <a:lnTo>
                        <a:pt x="500" y="117"/>
                      </a:lnTo>
                      <a:lnTo>
                        <a:pt x="478" y="123"/>
                      </a:lnTo>
                      <a:lnTo>
                        <a:pt x="451" y="128"/>
                      </a:lnTo>
                      <a:lnTo>
                        <a:pt x="421" y="129"/>
                      </a:lnTo>
                      <a:lnTo>
                        <a:pt x="388" y="129"/>
                      </a:lnTo>
                      <a:lnTo>
                        <a:pt x="352" y="124"/>
                      </a:lnTo>
                      <a:lnTo>
                        <a:pt x="314" y="120"/>
                      </a:lnTo>
                      <a:lnTo>
                        <a:pt x="277" y="118"/>
                      </a:lnTo>
                      <a:lnTo>
                        <a:pt x="242" y="120"/>
                      </a:lnTo>
                      <a:lnTo>
                        <a:pt x="209" y="124"/>
                      </a:lnTo>
                      <a:lnTo>
                        <a:pt x="177" y="132"/>
                      </a:lnTo>
                      <a:lnTo>
                        <a:pt x="148" y="143"/>
                      </a:lnTo>
                      <a:lnTo>
                        <a:pt x="121" y="156"/>
                      </a:lnTo>
                      <a:lnTo>
                        <a:pt x="96" y="172"/>
                      </a:lnTo>
                      <a:lnTo>
                        <a:pt x="74" y="191"/>
                      </a:lnTo>
                      <a:lnTo>
                        <a:pt x="55" y="213"/>
                      </a:lnTo>
                      <a:lnTo>
                        <a:pt x="37" y="236"/>
                      </a:lnTo>
                      <a:lnTo>
                        <a:pt x="23" y="263"/>
                      </a:lnTo>
                      <a:lnTo>
                        <a:pt x="12" y="293"/>
                      </a:lnTo>
                      <a:lnTo>
                        <a:pt x="4" y="324"/>
                      </a:lnTo>
                      <a:lnTo>
                        <a:pt x="1" y="359"/>
                      </a:lnTo>
                      <a:lnTo>
                        <a:pt x="0" y="397"/>
                      </a:lnTo>
                      <a:lnTo>
                        <a:pt x="12" y="400"/>
                      </a:lnTo>
                      <a:lnTo>
                        <a:pt x="25" y="406"/>
                      </a:lnTo>
                      <a:lnTo>
                        <a:pt x="41" y="416"/>
                      </a:lnTo>
                      <a:lnTo>
                        <a:pt x="55" y="427"/>
                      </a:lnTo>
                      <a:lnTo>
                        <a:pt x="70" y="439"/>
                      </a:lnTo>
                      <a:lnTo>
                        <a:pt x="85" y="454"/>
                      </a:lnTo>
                      <a:lnTo>
                        <a:pt x="96" y="468"/>
                      </a:lnTo>
                      <a:lnTo>
                        <a:pt x="105" y="483"/>
                      </a:lnTo>
                      <a:lnTo>
                        <a:pt x="102" y="450"/>
                      </a:lnTo>
                      <a:lnTo>
                        <a:pt x="107" y="411"/>
                      </a:lnTo>
                      <a:lnTo>
                        <a:pt x="116" y="368"/>
                      </a:lnTo>
                      <a:lnTo>
                        <a:pt x="133" y="326"/>
                      </a:lnTo>
                      <a:lnTo>
                        <a:pt x="157" y="287"/>
                      </a:lnTo>
                      <a:lnTo>
                        <a:pt x="188" y="252"/>
                      </a:lnTo>
                      <a:lnTo>
                        <a:pt x="228" y="225"/>
                      </a:lnTo>
                      <a:lnTo>
                        <a:pt x="275" y="209"/>
                      </a:lnTo>
                      <a:lnTo>
                        <a:pt x="300" y="205"/>
                      </a:lnTo>
                      <a:lnTo>
                        <a:pt x="327" y="202"/>
                      </a:lnTo>
                      <a:lnTo>
                        <a:pt x="354" y="200"/>
                      </a:lnTo>
                      <a:lnTo>
                        <a:pt x="379" y="197"/>
                      </a:lnTo>
                      <a:lnTo>
                        <a:pt x="406" y="194"/>
                      </a:lnTo>
                      <a:lnTo>
                        <a:pt x="431" y="191"/>
                      </a:lnTo>
                      <a:lnTo>
                        <a:pt x="456" y="184"/>
                      </a:lnTo>
                      <a:lnTo>
                        <a:pt x="479" y="178"/>
                      </a:lnTo>
                      <a:lnTo>
                        <a:pt x="501" y="168"/>
                      </a:lnTo>
                      <a:lnTo>
                        <a:pt x="523" y="156"/>
                      </a:lnTo>
                      <a:lnTo>
                        <a:pt x="542" y="140"/>
                      </a:lnTo>
                      <a:lnTo>
                        <a:pt x="560" y="121"/>
                      </a:lnTo>
                      <a:lnTo>
                        <a:pt x="574" y="99"/>
                      </a:lnTo>
                      <a:lnTo>
                        <a:pt x="586" y="71"/>
                      </a:lnTo>
                      <a:lnTo>
                        <a:pt x="597" y="38"/>
                      </a:lnTo>
                      <a:lnTo>
                        <a:pt x="604" y="0"/>
                      </a:lnTo>
                      <a:close/>
                    </a:path>
                  </a:pathLst>
                </a:custGeom>
                <a:solidFill>
                  <a:srgbClr val="BF00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13" name="Freeform 284"/>
                <p:cNvSpPr>
                  <a:spLocks/>
                </p:cNvSpPr>
                <p:nvPr/>
              </p:nvSpPr>
              <p:spPr bwMode="auto">
                <a:xfrm>
                  <a:off x="693" y="2015"/>
                  <a:ext cx="258" cy="137"/>
                </a:xfrm>
                <a:custGeom>
                  <a:avLst/>
                  <a:gdLst>
                    <a:gd name="T0" fmla="*/ 0 w 258"/>
                    <a:gd name="T1" fmla="*/ 133 h 137"/>
                    <a:gd name="T2" fmla="*/ 0 w 258"/>
                    <a:gd name="T3" fmla="*/ 133 h 137"/>
                    <a:gd name="T4" fmla="*/ 36 w 258"/>
                    <a:gd name="T5" fmla="*/ 137 h 137"/>
                    <a:gd name="T6" fmla="*/ 69 w 258"/>
                    <a:gd name="T7" fmla="*/ 137 h 137"/>
                    <a:gd name="T8" fmla="*/ 99 w 258"/>
                    <a:gd name="T9" fmla="*/ 136 h 137"/>
                    <a:gd name="T10" fmla="*/ 126 w 258"/>
                    <a:gd name="T11" fmla="*/ 131 h 137"/>
                    <a:gd name="T12" fmla="*/ 149 w 258"/>
                    <a:gd name="T13" fmla="*/ 125 h 137"/>
                    <a:gd name="T14" fmla="*/ 171 w 258"/>
                    <a:gd name="T15" fmla="*/ 117 h 137"/>
                    <a:gd name="T16" fmla="*/ 189 w 258"/>
                    <a:gd name="T17" fmla="*/ 104 h 137"/>
                    <a:gd name="T18" fmla="*/ 203 w 258"/>
                    <a:gd name="T19" fmla="*/ 93 h 137"/>
                    <a:gd name="T20" fmla="*/ 217 w 258"/>
                    <a:gd name="T21" fmla="*/ 79 h 137"/>
                    <a:gd name="T22" fmla="*/ 227 w 258"/>
                    <a:gd name="T23" fmla="*/ 67 h 137"/>
                    <a:gd name="T24" fmla="*/ 234 w 258"/>
                    <a:gd name="T25" fmla="*/ 54 h 137"/>
                    <a:gd name="T26" fmla="*/ 242 w 258"/>
                    <a:gd name="T27" fmla="*/ 43 h 137"/>
                    <a:gd name="T28" fmla="*/ 249 w 258"/>
                    <a:gd name="T29" fmla="*/ 30 h 137"/>
                    <a:gd name="T30" fmla="*/ 253 w 258"/>
                    <a:gd name="T31" fmla="*/ 19 h 137"/>
                    <a:gd name="T32" fmla="*/ 255 w 258"/>
                    <a:gd name="T33" fmla="*/ 10 h 137"/>
                    <a:gd name="T34" fmla="*/ 258 w 258"/>
                    <a:gd name="T35" fmla="*/ 4 h 137"/>
                    <a:gd name="T36" fmla="*/ 245 w 258"/>
                    <a:gd name="T37" fmla="*/ 0 h 137"/>
                    <a:gd name="T38" fmla="*/ 242 w 258"/>
                    <a:gd name="T39" fmla="*/ 7 h 137"/>
                    <a:gd name="T40" fmla="*/ 241 w 258"/>
                    <a:gd name="T41" fmla="*/ 16 h 137"/>
                    <a:gd name="T42" fmla="*/ 236 w 258"/>
                    <a:gd name="T43" fmla="*/ 27 h 137"/>
                    <a:gd name="T44" fmla="*/ 233 w 258"/>
                    <a:gd name="T45" fmla="*/ 37 h 137"/>
                    <a:gd name="T46" fmla="*/ 225 w 258"/>
                    <a:gd name="T47" fmla="*/ 48 h 137"/>
                    <a:gd name="T48" fmla="*/ 217 w 258"/>
                    <a:gd name="T49" fmla="*/ 60 h 137"/>
                    <a:gd name="T50" fmla="*/ 208 w 258"/>
                    <a:gd name="T51" fmla="*/ 73 h 137"/>
                    <a:gd name="T52" fmla="*/ 197 w 258"/>
                    <a:gd name="T53" fmla="*/ 84 h 137"/>
                    <a:gd name="T54" fmla="*/ 182 w 258"/>
                    <a:gd name="T55" fmla="*/ 95 h 137"/>
                    <a:gd name="T56" fmla="*/ 165 w 258"/>
                    <a:gd name="T57" fmla="*/ 104 h 137"/>
                    <a:gd name="T58" fmla="*/ 146 w 258"/>
                    <a:gd name="T59" fmla="*/ 112 h 137"/>
                    <a:gd name="T60" fmla="*/ 126 w 258"/>
                    <a:gd name="T61" fmla="*/ 119 h 137"/>
                    <a:gd name="T62" fmla="*/ 99 w 258"/>
                    <a:gd name="T63" fmla="*/ 123 h 137"/>
                    <a:gd name="T64" fmla="*/ 69 w 258"/>
                    <a:gd name="T65" fmla="*/ 125 h 137"/>
                    <a:gd name="T66" fmla="*/ 36 w 258"/>
                    <a:gd name="T67" fmla="*/ 125 h 137"/>
                    <a:gd name="T68" fmla="*/ 0 w 258"/>
                    <a:gd name="T69" fmla="*/ 120 h 137"/>
                    <a:gd name="T70" fmla="*/ 0 w 258"/>
                    <a:gd name="T71" fmla="*/ 120 h 137"/>
                    <a:gd name="T72" fmla="*/ 0 w 258"/>
                    <a:gd name="T73" fmla="*/ 133 h 13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58"/>
                    <a:gd name="T112" fmla="*/ 0 h 137"/>
                    <a:gd name="T113" fmla="*/ 258 w 258"/>
                    <a:gd name="T114" fmla="*/ 137 h 13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58" h="137">
                      <a:moveTo>
                        <a:pt x="0" y="133"/>
                      </a:moveTo>
                      <a:lnTo>
                        <a:pt x="0" y="133"/>
                      </a:lnTo>
                      <a:lnTo>
                        <a:pt x="36" y="137"/>
                      </a:lnTo>
                      <a:lnTo>
                        <a:pt x="69" y="137"/>
                      </a:lnTo>
                      <a:lnTo>
                        <a:pt x="99" y="136"/>
                      </a:lnTo>
                      <a:lnTo>
                        <a:pt x="126" y="131"/>
                      </a:lnTo>
                      <a:lnTo>
                        <a:pt x="149" y="125"/>
                      </a:lnTo>
                      <a:lnTo>
                        <a:pt x="171" y="117"/>
                      </a:lnTo>
                      <a:lnTo>
                        <a:pt x="189" y="104"/>
                      </a:lnTo>
                      <a:lnTo>
                        <a:pt x="203" y="93"/>
                      </a:lnTo>
                      <a:lnTo>
                        <a:pt x="217" y="79"/>
                      </a:lnTo>
                      <a:lnTo>
                        <a:pt x="227" y="67"/>
                      </a:lnTo>
                      <a:lnTo>
                        <a:pt x="234" y="54"/>
                      </a:lnTo>
                      <a:lnTo>
                        <a:pt x="242" y="43"/>
                      </a:lnTo>
                      <a:lnTo>
                        <a:pt x="249" y="30"/>
                      </a:lnTo>
                      <a:lnTo>
                        <a:pt x="253" y="19"/>
                      </a:lnTo>
                      <a:lnTo>
                        <a:pt x="255" y="10"/>
                      </a:lnTo>
                      <a:lnTo>
                        <a:pt x="258" y="4"/>
                      </a:lnTo>
                      <a:lnTo>
                        <a:pt x="245" y="0"/>
                      </a:lnTo>
                      <a:lnTo>
                        <a:pt x="242" y="7"/>
                      </a:lnTo>
                      <a:lnTo>
                        <a:pt x="241" y="16"/>
                      </a:lnTo>
                      <a:lnTo>
                        <a:pt x="236" y="27"/>
                      </a:lnTo>
                      <a:lnTo>
                        <a:pt x="233" y="37"/>
                      </a:lnTo>
                      <a:lnTo>
                        <a:pt x="225" y="48"/>
                      </a:lnTo>
                      <a:lnTo>
                        <a:pt x="217" y="60"/>
                      </a:lnTo>
                      <a:lnTo>
                        <a:pt x="208" y="73"/>
                      </a:lnTo>
                      <a:lnTo>
                        <a:pt x="197" y="84"/>
                      </a:lnTo>
                      <a:lnTo>
                        <a:pt x="182" y="95"/>
                      </a:lnTo>
                      <a:lnTo>
                        <a:pt x="165" y="104"/>
                      </a:lnTo>
                      <a:lnTo>
                        <a:pt x="146" y="112"/>
                      </a:lnTo>
                      <a:lnTo>
                        <a:pt x="126" y="119"/>
                      </a:lnTo>
                      <a:lnTo>
                        <a:pt x="99" y="123"/>
                      </a:lnTo>
                      <a:lnTo>
                        <a:pt x="69" y="125"/>
                      </a:lnTo>
                      <a:lnTo>
                        <a:pt x="36" y="125"/>
                      </a:lnTo>
                      <a:lnTo>
                        <a:pt x="0" y="120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14" name="Freeform 285"/>
                <p:cNvSpPr>
                  <a:spLocks/>
                </p:cNvSpPr>
                <p:nvPr/>
              </p:nvSpPr>
              <p:spPr bwMode="auto">
                <a:xfrm>
                  <a:off x="334" y="2129"/>
                  <a:ext cx="359" cy="291"/>
                </a:xfrm>
                <a:custGeom>
                  <a:avLst/>
                  <a:gdLst>
                    <a:gd name="T0" fmla="*/ 7 w 359"/>
                    <a:gd name="T1" fmla="*/ 279 h 291"/>
                    <a:gd name="T2" fmla="*/ 13 w 359"/>
                    <a:gd name="T3" fmla="*/ 285 h 291"/>
                    <a:gd name="T4" fmla="*/ 15 w 359"/>
                    <a:gd name="T5" fmla="*/ 247 h 291"/>
                    <a:gd name="T6" fmla="*/ 18 w 359"/>
                    <a:gd name="T7" fmla="*/ 212 h 291"/>
                    <a:gd name="T8" fmla="*/ 26 w 359"/>
                    <a:gd name="T9" fmla="*/ 182 h 291"/>
                    <a:gd name="T10" fmla="*/ 37 w 359"/>
                    <a:gd name="T11" fmla="*/ 153 h 291"/>
                    <a:gd name="T12" fmla="*/ 49 w 359"/>
                    <a:gd name="T13" fmla="*/ 127 h 291"/>
                    <a:gd name="T14" fmla="*/ 66 w 359"/>
                    <a:gd name="T15" fmla="*/ 104 h 291"/>
                    <a:gd name="T16" fmla="*/ 85 w 359"/>
                    <a:gd name="T17" fmla="*/ 83 h 291"/>
                    <a:gd name="T18" fmla="*/ 106 w 359"/>
                    <a:gd name="T19" fmla="*/ 64 h 291"/>
                    <a:gd name="T20" fmla="*/ 131 w 359"/>
                    <a:gd name="T21" fmla="*/ 49 h 291"/>
                    <a:gd name="T22" fmla="*/ 156 w 359"/>
                    <a:gd name="T23" fmla="*/ 38 h 291"/>
                    <a:gd name="T24" fmla="*/ 186 w 359"/>
                    <a:gd name="T25" fmla="*/ 27 h 291"/>
                    <a:gd name="T26" fmla="*/ 216 w 359"/>
                    <a:gd name="T27" fmla="*/ 19 h 291"/>
                    <a:gd name="T28" fmla="*/ 249 w 359"/>
                    <a:gd name="T29" fmla="*/ 14 h 291"/>
                    <a:gd name="T30" fmla="*/ 284 w 359"/>
                    <a:gd name="T31" fmla="*/ 12 h 291"/>
                    <a:gd name="T32" fmla="*/ 321 w 359"/>
                    <a:gd name="T33" fmla="*/ 14 h 291"/>
                    <a:gd name="T34" fmla="*/ 359 w 359"/>
                    <a:gd name="T35" fmla="*/ 19 h 291"/>
                    <a:gd name="T36" fmla="*/ 359 w 359"/>
                    <a:gd name="T37" fmla="*/ 6 h 291"/>
                    <a:gd name="T38" fmla="*/ 321 w 359"/>
                    <a:gd name="T39" fmla="*/ 1 h 291"/>
                    <a:gd name="T40" fmla="*/ 284 w 359"/>
                    <a:gd name="T41" fmla="*/ 0 h 291"/>
                    <a:gd name="T42" fmla="*/ 249 w 359"/>
                    <a:gd name="T43" fmla="*/ 1 h 291"/>
                    <a:gd name="T44" fmla="*/ 216 w 359"/>
                    <a:gd name="T45" fmla="*/ 6 h 291"/>
                    <a:gd name="T46" fmla="*/ 183 w 359"/>
                    <a:gd name="T47" fmla="*/ 14 h 291"/>
                    <a:gd name="T48" fmla="*/ 153 w 359"/>
                    <a:gd name="T49" fmla="*/ 25 h 291"/>
                    <a:gd name="T50" fmla="*/ 125 w 359"/>
                    <a:gd name="T51" fmla="*/ 39 h 291"/>
                    <a:gd name="T52" fmla="*/ 100 w 359"/>
                    <a:gd name="T53" fmla="*/ 55 h 291"/>
                    <a:gd name="T54" fmla="*/ 76 w 359"/>
                    <a:gd name="T55" fmla="*/ 74 h 291"/>
                    <a:gd name="T56" fmla="*/ 57 w 359"/>
                    <a:gd name="T57" fmla="*/ 97 h 291"/>
                    <a:gd name="T58" fmla="*/ 40 w 359"/>
                    <a:gd name="T59" fmla="*/ 121 h 291"/>
                    <a:gd name="T60" fmla="*/ 24 w 359"/>
                    <a:gd name="T61" fmla="*/ 149 h 291"/>
                    <a:gd name="T62" fmla="*/ 13 w 359"/>
                    <a:gd name="T63" fmla="*/ 179 h 291"/>
                    <a:gd name="T64" fmla="*/ 5 w 359"/>
                    <a:gd name="T65" fmla="*/ 212 h 291"/>
                    <a:gd name="T66" fmla="*/ 2 w 359"/>
                    <a:gd name="T67" fmla="*/ 247 h 291"/>
                    <a:gd name="T68" fmla="*/ 0 w 359"/>
                    <a:gd name="T69" fmla="*/ 285 h 291"/>
                    <a:gd name="T70" fmla="*/ 7 w 359"/>
                    <a:gd name="T71" fmla="*/ 291 h 291"/>
                    <a:gd name="T72" fmla="*/ 0 w 359"/>
                    <a:gd name="T73" fmla="*/ 285 h 291"/>
                    <a:gd name="T74" fmla="*/ 2 w 359"/>
                    <a:gd name="T75" fmla="*/ 290 h 291"/>
                    <a:gd name="T76" fmla="*/ 7 w 359"/>
                    <a:gd name="T77" fmla="*/ 291 h 291"/>
                    <a:gd name="T78" fmla="*/ 11 w 359"/>
                    <a:gd name="T79" fmla="*/ 290 h 291"/>
                    <a:gd name="T80" fmla="*/ 13 w 359"/>
                    <a:gd name="T81" fmla="*/ 285 h 291"/>
                    <a:gd name="T82" fmla="*/ 7 w 359"/>
                    <a:gd name="T83" fmla="*/ 279 h 29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59"/>
                    <a:gd name="T127" fmla="*/ 0 h 291"/>
                    <a:gd name="T128" fmla="*/ 359 w 359"/>
                    <a:gd name="T129" fmla="*/ 291 h 29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59" h="291">
                      <a:moveTo>
                        <a:pt x="7" y="279"/>
                      </a:moveTo>
                      <a:lnTo>
                        <a:pt x="13" y="285"/>
                      </a:lnTo>
                      <a:lnTo>
                        <a:pt x="15" y="247"/>
                      </a:lnTo>
                      <a:lnTo>
                        <a:pt x="18" y="212"/>
                      </a:lnTo>
                      <a:lnTo>
                        <a:pt x="26" y="182"/>
                      </a:lnTo>
                      <a:lnTo>
                        <a:pt x="37" y="153"/>
                      </a:lnTo>
                      <a:lnTo>
                        <a:pt x="49" y="127"/>
                      </a:lnTo>
                      <a:lnTo>
                        <a:pt x="66" y="104"/>
                      </a:lnTo>
                      <a:lnTo>
                        <a:pt x="85" y="83"/>
                      </a:lnTo>
                      <a:lnTo>
                        <a:pt x="106" y="64"/>
                      </a:lnTo>
                      <a:lnTo>
                        <a:pt x="131" y="49"/>
                      </a:lnTo>
                      <a:lnTo>
                        <a:pt x="156" y="38"/>
                      </a:lnTo>
                      <a:lnTo>
                        <a:pt x="186" y="27"/>
                      </a:lnTo>
                      <a:lnTo>
                        <a:pt x="216" y="19"/>
                      </a:lnTo>
                      <a:lnTo>
                        <a:pt x="249" y="14"/>
                      </a:lnTo>
                      <a:lnTo>
                        <a:pt x="284" y="12"/>
                      </a:lnTo>
                      <a:lnTo>
                        <a:pt x="321" y="14"/>
                      </a:lnTo>
                      <a:lnTo>
                        <a:pt x="359" y="19"/>
                      </a:lnTo>
                      <a:lnTo>
                        <a:pt x="359" y="6"/>
                      </a:lnTo>
                      <a:lnTo>
                        <a:pt x="321" y="1"/>
                      </a:lnTo>
                      <a:lnTo>
                        <a:pt x="284" y="0"/>
                      </a:lnTo>
                      <a:lnTo>
                        <a:pt x="249" y="1"/>
                      </a:lnTo>
                      <a:lnTo>
                        <a:pt x="216" y="6"/>
                      </a:lnTo>
                      <a:lnTo>
                        <a:pt x="183" y="14"/>
                      </a:lnTo>
                      <a:lnTo>
                        <a:pt x="153" y="25"/>
                      </a:lnTo>
                      <a:lnTo>
                        <a:pt x="125" y="39"/>
                      </a:lnTo>
                      <a:lnTo>
                        <a:pt x="100" y="55"/>
                      </a:lnTo>
                      <a:lnTo>
                        <a:pt x="76" y="74"/>
                      </a:lnTo>
                      <a:lnTo>
                        <a:pt x="57" y="97"/>
                      </a:lnTo>
                      <a:lnTo>
                        <a:pt x="40" y="121"/>
                      </a:lnTo>
                      <a:lnTo>
                        <a:pt x="24" y="149"/>
                      </a:lnTo>
                      <a:lnTo>
                        <a:pt x="13" y="179"/>
                      </a:lnTo>
                      <a:lnTo>
                        <a:pt x="5" y="212"/>
                      </a:lnTo>
                      <a:lnTo>
                        <a:pt x="2" y="247"/>
                      </a:lnTo>
                      <a:lnTo>
                        <a:pt x="0" y="285"/>
                      </a:lnTo>
                      <a:lnTo>
                        <a:pt x="7" y="291"/>
                      </a:lnTo>
                      <a:lnTo>
                        <a:pt x="0" y="285"/>
                      </a:lnTo>
                      <a:lnTo>
                        <a:pt x="2" y="290"/>
                      </a:lnTo>
                      <a:lnTo>
                        <a:pt x="7" y="291"/>
                      </a:lnTo>
                      <a:lnTo>
                        <a:pt x="11" y="290"/>
                      </a:lnTo>
                      <a:lnTo>
                        <a:pt x="13" y="285"/>
                      </a:lnTo>
                      <a:lnTo>
                        <a:pt x="7" y="2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15" name="Freeform 286"/>
                <p:cNvSpPr>
                  <a:spLocks/>
                </p:cNvSpPr>
                <p:nvPr/>
              </p:nvSpPr>
              <p:spPr bwMode="auto">
                <a:xfrm>
                  <a:off x="341" y="2408"/>
                  <a:ext cx="111" cy="99"/>
                </a:xfrm>
                <a:custGeom>
                  <a:avLst/>
                  <a:gdLst>
                    <a:gd name="T0" fmla="*/ 99 w 111"/>
                    <a:gd name="T1" fmla="*/ 92 h 99"/>
                    <a:gd name="T2" fmla="*/ 111 w 111"/>
                    <a:gd name="T3" fmla="*/ 89 h 99"/>
                    <a:gd name="T4" fmla="*/ 100 w 111"/>
                    <a:gd name="T5" fmla="*/ 74 h 99"/>
                    <a:gd name="T6" fmla="*/ 89 w 111"/>
                    <a:gd name="T7" fmla="*/ 59 h 99"/>
                    <a:gd name="T8" fmla="*/ 74 w 111"/>
                    <a:gd name="T9" fmla="*/ 44 h 99"/>
                    <a:gd name="T10" fmla="*/ 58 w 111"/>
                    <a:gd name="T11" fmla="*/ 31 h 99"/>
                    <a:gd name="T12" fmla="*/ 44 w 111"/>
                    <a:gd name="T13" fmla="*/ 20 h 99"/>
                    <a:gd name="T14" fmla="*/ 28 w 111"/>
                    <a:gd name="T15" fmla="*/ 11 h 99"/>
                    <a:gd name="T16" fmla="*/ 14 w 111"/>
                    <a:gd name="T17" fmla="*/ 3 h 99"/>
                    <a:gd name="T18" fmla="*/ 0 w 111"/>
                    <a:gd name="T19" fmla="*/ 0 h 99"/>
                    <a:gd name="T20" fmla="*/ 0 w 111"/>
                    <a:gd name="T21" fmla="*/ 12 h 99"/>
                    <a:gd name="T22" fmla="*/ 11 w 111"/>
                    <a:gd name="T23" fmla="*/ 15 h 99"/>
                    <a:gd name="T24" fmla="*/ 22 w 111"/>
                    <a:gd name="T25" fmla="*/ 20 h 99"/>
                    <a:gd name="T26" fmla="*/ 37 w 111"/>
                    <a:gd name="T27" fmla="*/ 29 h 99"/>
                    <a:gd name="T28" fmla="*/ 52 w 111"/>
                    <a:gd name="T29" fmla="*/ 40 h 99"/>
                    <a:gd name="T30" fmla="*/ 67 w 111"/>
                    <a:gd name="T31" fmla="*/ 53 h 99"/>
                    <a:gd name="T32" fmla="*/ 80 w 111"/>
                    <a:gd name="T33" fmla="*/ 66 h 99"/>
                    <a:gd name="T34" fmla="*/ 91 w 111"/>
                    <a:gd name="T35" fmla="*/ 80 h 99"/>
                    <a:gd name="T36" fmla="*/ 99 w 111"/>
                    <a:gd name="T37" fmla="*/ 96 h 99"/>
                    <a:gd name="T38" fmla="*/ 111 w 111"/>
                    <a:gd name="T39" fmla="*/ 92 h 99"/>
                    <a:gd name="T40" fmla="*/ 99 w 111"/>
                    <a:gd name="T41" fmla="*/ 96 h 99"/>
                    <a:gd name="T42" fmla="*/ 102 w 111"/>
                    <a:gd name="T43" fmla="*/ 99 h 99"/>
                    <a:gd name="T44" fmla="*/ 108 w 111"/>
                    <a:gd name="T45" fmla="*/ 99 h 99"/>
                    <a:gd name="T46" fmla="*/ 111 w 111"/>
                    <a:gd name="T47" fmla="*/ 94 h 99"/>
                    <a:gd name="T48" fmla="*/ 111 w 111"/>
                    <a:gd name="T49" fmla="*/ 89 h 99"/>
                    <a:gd name="T50" fmla="*/ 99 w 111"/>
                    <a:gd name="T51" fmla="*/ 92 h 9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11"/>
                    <a:gd name="T79" fmla="*/ 0 h 99"/>
                    <a:gd name="T80" fmla="*/ 111 w 111"/>
                    <a:gd name="T81" fmla="*/ 99 h 9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11" h="99">
                      <a:moveTo>
                        <a:pt x="99" y="92"/>
                      </a:moveTo>
                      <a:lnTo>
                        <a:pt x="111" y="89"/>
                      </a:lnTo>
                      <a:lnTo>
                        <a:pt x="100" y="74"/>
                      </a:lnTo>
                      <a:lnTo>
                        <a:pt x="89" y="59"/>
                      </a:lnTo>
                      <a:lnTo>
                        <a:pt x="74" y="44"/>
                      </a:lnTo>
                      <a:lnTo>
                        <a:pt x="58" y="31"/>
                      </a:lnTo>
                      <a:lnTo>
                        <a:pt x="44" y="20"/>
                      </a:lnTo>
                      <a:lnTo>
                        <a:pt x="28" y="11"/>
                      </a:lnTo>
                      <a:lnTo>
                        <a:pt x="14" y="3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1" y="15"/>
                      </a:lnTo>
                      <a:lnTo>
                        <a:pt x="22" y="20"/>
                      </a:lnTo>
                      <a:lnTo>
                        <a:pt x="37" y="29"/>
                      </a:lnTo>
                      <a:lnTo>
                        <a:pt x="52" y="40"/>
                      </a:lnTo>
                      <a:lnTo>
                        <a:pt x="67" y="53"/>
                      </a:lnTo>
                      <a:lnTo>
                        <a:pt x="80" y="66"/>
                      </a:lnTo>
                      <a:lnTo>
                        <a:pt x="91" y="80"/>
                      </a:lnTo>
                      <a:lnTo>
                        <a:pt x="99" y="96"/>
                      </a:lnTo>
                      <a:lnTo>
                        <a:pt x="111" y="92"/>
                      </a:lnTo>
                      <a:lnTo>
                        <a:pt x="99" y="96"/>
                      </a:lnTo>
                      <a:lnTo>
                        <a:pt x="102" y="99"/>
                      </a:lnTo>
                      <a:lnTo>
                        <a:pt x="108" y="99"/>
                      </a:lnTo>
                      <a:lnTo>
                        <a:pt x="111" y="94"/>
                      </a:lnTo>
                      <a:lnTo>
                        <a:pt x="111" y="89"/>
                      </a:lnTo>
                      <a:lnTo>
                        <a:pt x="99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16" name="Freeform 287"/>
                <p:cNvSpPr>
                  <a:spLocks/>
                </p:cNvSpPr>
                <p:nvPr/>
              </p:nvSpPr>
              <p:spPr bwMode="auto">
                <a:xfrm>
                  <a:off x="437" y="2220"/>
                  <a:ext cx="179" cy="280"/>
                </a:xfrm>
                <a:custGeom>
                  <a:avLst/>
                  <a:gdLst>
                    <a:gd name="T0" fmla="*/ 179 w 179"/>
                    <a:gd name="T1" fmla="*/ 0 h 280"/>
                    <a:gd name="T2" fmla="*/ 179 w 179"/>
                    <a:gd name="T3" fmla="*/ 0 h 280"/>
                    <a:gd name="T4" fmla="*/ 130 w 179"/>
                    <a:gd name="T5" fmla="*/ 16 h 280"/>
                    <a:gd name="T6" fmla="*/ 89 w 179"/>
                    <a:gd name="T7" fmla="*/ 44 h 280"/>
                    <a:gd name="T8" fmla="*/ 56 w 179"/>
                    <a:gd name="T9" fmla="*/ 80 h 280"/>
                    <a:gd name="T10" fmla="*/ 31 w 179"/>
                    <a:gd name="T11" fmla="*/ 120 h 280"/>
                    <a:gd name="T12" fmla="*/ 14 w 179"/>
                    <a:gd name="T13" fmla="*/ 164 h 280"/>
                    <a:gd name="T14" fmla="*/ 4 w 179"/>
                    <a:gd name="T15" fmla="*/ 208 h 280"/>
                    <a:gd name="T16" fmla="*/ 0 w 179"/>
                    <a:gd name="T17" fmla="*/ 247 h 280"/>
                    <a:gd name="T18" fmla="*/ 3 w 179"/>
                    <a:gd name="T19" fmla="*/ 280 h 280"/>
                    <a:gd name="T20" fmla="*/ 15 w 179"/>
                    <a:gd name="T21" fmla="*/ 280 h 280"/>
                    <a:gd name="T22" fmla="*/ 12 w 179"/>
                    <a:gd name="T23" fmla="*/ 247 h 280"/>
                    <a:gd name="T24" fmla="*/ 17 w 179"/>
                    <a:gd name="T25" fmla="*/ 208 h 280"/>
                    <a:gd name="T26" fmla="*/ 26 w 179"/>
                    <a:gd name="T27" fmla="*/ 167 h 280"/>
                    <a:gd name="T28" fmla="*/ 44 w 179"/>
                    <a:gd name="T29" fmla="*/ 126 h 280"/>
                    <a:gd name="T30" fmla="*/ 66 w 179"/>
                    <a:gd name="T31" fmla="*/ 87 h 280"/>
                    <a:gd name="T32" fmla="*/ 96 w 179"/>
                    <a:gd name="T33" fmla="*/ 54 h 280"/>
                    <a:gd name="T34" fmla="*/ 133 w 179"/>
                    <a:gd name="T35" fmla="*/ 28 h 280"/>
                    <a:gd name="T36" fmla="*/ 179 w 179"/>
                    <a:gd name="T37" fmla="*/ 13 h 280"/>
                    <a:gd name="T38" fmla="*/ 179 w 179"/>
                    <a:gd name="T39" fmla="*/ 13 h 280"/>
                    <a:gd name="T40" fmla="*/ 179 w 179"/>
                    <a:gd name="T41" fmla="*/ 0 h 28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9"/>
                    <a:gd name="T64" fmla="*/ 0 h 280"/>
                    <a:gd name="T65" fmla="*/ 179 w 179"/>
                    <a:gd name="T66" fmla="*/ 280 h 28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9" h="280">
                      <a:moveTo>
                        <a:pt x="179" y="0"/>
                      </a:moveTo>
                      <a:lnTo>
                        <a:pt x="179" y="0"/>
                      </a:lnTo>
                      <a:lnTo>
                        <a:pt x="130" y="16"/>
                      </a:lnTo>
                      <a:lnTo>
                        <a:pt x="89" y="44"/>
                      </a:lnTo>
                      <a:lnTo>
                        <a:pt x="56" y="80"/>
                      </a:lnTo>
                      <a:lnTo>
                        <a:pt x="31" y="120"/>
                      </a:lnTo>
                      <a:lnTo>
                        <a:pt x="14" y="164"/>
                      </a:lnTo>
                      <a:lnTo>
                        <a:pt x="4" y="208"/>
                      </a:lnTo>
                      <a:lnTo>
                        <a:pt x="0" y="247"/>
                      </a:lnTo>
                      <a:lnTo>
                        <a:pt x="3" y="280"/>
                      </a:lnTo>
                      <a:lnTo>
                        <a:pt x="15" y="280"/>
                      </a:lnTo>
                      <a:lnTo>
                        <a:pt x="12" y="247"/>
                      </a:lnTo>
                      <a:lnTo>
                        <a:pt x="17" y="208"/>
                      </a:lnTo>
                      <a:lnTo>
                        <a:pt x="26" y="167"/>
                      </a:lnTo>
                      <a:lnTo>
                        <a:pt x="44" y="126"/>
                      </a:lnTo>
                      <a:lnTo>
                        <a:pt x="66" y="87"/>
                      </a:lnTo>
                      <a:lnTo>
                        <a:pt x="96" y="54"/>
                      </a:lnTo>
                      <a:lnTo>
                        <a:pt x="133" y="28"/>
                      </a:lnTo>
                      <a:lnTo>
                        <a:pt x="179" y="13"/>
                      </a:lnTo>
                      <a:lnTo>
                        <a:pt x="17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17" name="Freeform 288"/>
                <p:cNvSpPr>
                  <a:spLocks/>
                </p:cNvSpPr>
                <p:nvPr/>
              </p:nvSpPr>
              <p:spPr bwMode="auto">
                <a:xfrm>
                  <a:off x="616" y="2011"/>
                  <a:ext cx="335" cy="222"/>
                </a:xfrm>
                <a:custGeom>
                  <a:avLst/>
                  <a:gdLst>
                    <a:gd name="T0" fmla="*/ 335 w 335"/>
                    <a:gd name="T1" fmla="*/ 8 h 222"/>
                    <a:gd name="T2" fmla="*/ 322 w 335"/>
                    <a:gd name="T3" fmla="*/ 6 h 222"/>
                    <a:gd name="T4" fmla="*/ 316 w 335"/>
                    <a:gd name="T5" fmla="*/ 42 h 222"/>
                    <a:gd name="T6" fmla="*/ 305 w 335"/>
                    <a:gd name="T7" fmla="*/ 75 h 222"/>
                    <a:gd name="T8" fmla="*/ 294 w 335"/>
                    <a:gd name="T9" fmla="*/ 102 h 222"/>
                    <a:gd name="T10" fmla="*/ 280 w 335"/>
                    <a:gd name="T11" fmla="*/ 124 h 222"/>
                    <a:gd name="T12" fmla="*/ 263 w 335"/>
                    <a:gd name="T13" fmla="*/ 141 h 222"/>
                    <a:gd name="T14" fmla="*/ 245 w 335"/>
                    <a:gd name="T15" fmla="*/ 157 h 222"/>
                    <a:gd name="T16" fmla="*/ 223 w 335"/>
                    <a:gd name="T17" fmla="*/ 168 h 222"/>
                    <a:gd name="T18" fmla="*/ 203 w 335"/>
                    <a:gd name="T19" fmla="*/ 178 h 222"/>
                    <a:gd name="T20" fmla="*/ 179 w 335"/>
                    <a:gd name="T21" fmla="*/ 184 h 222"/>
                    <a:gd name="T22" fmla="*/ 156 w 335"/>
                    <a:gd name="T23" fmla="*/ 190 h 222"/>
                    <a:gd name="T24" fmla="*/ 131 w 335"/>
                    <a:gd name="T25" fmla="*/ 193 h 222"/>
                    <a:gd name="T26" fmla="*/ 104 w 335"/>
                    <a:gd name="T27" fmla="*/ 197 h 222"/>
                    <a:gd name="T28" fmla="*/ 79 w 335"/>
                    <a:gd name="T29" fmla="*/ 200 h 222"/>
                    <a:gd name="T30" fmla="*/ 52 w 335"/>
                    <a:gd name="T31" fmla="*/ 201 h 222"/>
                    <a:gd name="T32" fmla="*/ 25 w 335"/>
                    <a:gd name="T33" fmla="*/ 204 h 222"/>
                    <a:gd name="T34" fmla="*/ 0 w 335"/>
                    <a:gd name="T35" fmla="*/ 209 h 222"/>
                    <a:gd name="T36" fmla="*/ 0 w 335"/>
                    <a:gd name="T37" fmla="*/ 222 h 222"/>
                    <a:gd name="T38" fmla="*/ 25 w 335"/>
                    <a:gd name="T39" fmla="*/ 217 h 222"/>
                    <a:gd name="T40" fmla="*/ 52 w 335"/>
                    <a:gd name="T41" fmla="*/ 214 h 222"/>
                    <a:gd name="T42" fmla="*/ 79 w 335"/>
                    <a:gd name="T43" fmla="*/ 212 h 222"/>
                    <a:gd name="T44" fmla="*/ 104 w 335"/>
                    <a:gd name="T45" fmla="*/ 209 h 222"/>
                    <a:gd name="T46" fmla="*/ 131 w 335"/>
                    <a:gd name="T47" fmla="*/ 206 h 222"/>
                    <a:gd name="T48" fmla="*/ 156 w 335"/>
                    <a:gd name="T49" fmla="*/ 203 h 222"/>
                    <a:gd name="T50" fmla="*/ 182 w 335"/>
                    <a:gd name="T51" fmla="*/ 197 h 222"/>
                    <a:gd name="T52" fmla="*/ 206 w 335"/>
                    <a:gd name="T53" fmla="*/ 190 h 222"/>
                    <a:gd name="T54" fmla="*/ 230 w 335"/>
                    <a:gd name="T55" fmla="*/ 181 h 222"/>
                    <a:gd name="T56" fmla="*/ 252 w 335"/>
                    <a:gd name="T57" fmla="*/ 167 h 222"/>
                    <a:gd name="T58" fmla="*/ 272 w 335"/>
                    <a:gd name="T59" fmla="*/ 151 h 222"/>
                    <a:gd name="T60" fmla="*/ 289 w 335"/>
                    <a:gd name="T61" fmla="*/ 130 h 222"/>
                    <a:gd name="T62" fmla="*/ 304 w 335"/>
                    <a:gd name="T63" fmla="*/ 108 h 222"/>
                    <a:gd name="T64" fmla="*/ 318 w 335"/>
                    <a:gd name="T65" fmla="*/ 78 h 222"/>
                    <a:gd name="T66" fmla="*/ 329 w 335"/>
                    <a:gd name="T67" fmla="*/ 45 h 222"/>
                    <a:gd name="T68" fmla="*/ 335 w 335"/>
                    <a:gd name="T69" fmla="*/ 6 h 222"/>
                    <a:gd name="T70" fmla="*/ 322 w 335"/>
                    <a:gd name="T71" fmla="*/ 4 h 222"/>
                    <a:gd name="T72" fmla="*/ 335 w 335"/>
                    <a:gd name="T73" fmla="*/ 6 h 222"/>
                    <a:gd name="T74" fmla="*/ 333 w 335"/>
                    <a:gd name="T75" fmla="*/ 1 h 222"/>
                    <a:gd name="T76" fmla="*/ 329 w 335"/>
                    <a:gd name="T77" fmla="*/ 0 h 222"/>
                    <a:gd name="T78" fmla="*/ 324 w 335"/>
                    <a:gd name="T79" fmla="*/ 1 h 222"/>
                    <a:gd name="T80" fmla="*/ 322 w 335"/>
                    <a:gd name="T81" fmla="*/ 6 h 222"/>
                    <a:gd name="T82" fmla="*/ 335 w 335"/>
                    <a:gd name="T83" fmla="*/ 8 h 22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35"/>
                    <a:gd name="T127" fmla="*/ 0 h 222"/>
                    <a:gd name="T128" fmla="*/ 335 w 335"/>
                    <a:gd name="T129" fmla="*/ 222 h 22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35" h="222">
                      <a:moveTo>
                        <a:pt x="335" y="8"/>
                      </a:moveTo>
                      <a:lnTo>
                        <a:pt x="322" y="6"/>
                      </a:lnTo>
                      <a:lnTo>
                        <a:pt x="316" y="42"/>
                      </a:lnTo>
                      <a:lnTo>
                        <a:pt x="305" y="75"/>
                      </a:lnTo>
                      <a:lnTo>
                        <a:pt x="294" y="102"/>
                      </a:lnTo>
                      <a:lnTo>
                        <a:pt x="280" y="124"/>
                      </a:lnTo>
                      <a:lnTo>
                        <a:pt x="263" y="141"/>
                      </a:lnTo>
                      <a:lnTo>
                        <a:pt x="245" y="157"/>
                      </a:lnTo>
                      <a:lnTo>
                        <a:pt x="223" y="168"/>
                      </a:lnTo>
                      <a:lnTo>
                        <a:pt x="203" y="178"/>
                      </a:lnTo>
                      <a:lnTo>
                        <a:pt x="179" y="184"/>
                      </a:lnTo>
                      <a:lnTo>
                        <a:pt x="156" y="190"/>
                      </a:lnTo>
                      <a:lnTo>
                        <a:pt x="131" y="193"/>
                      </a:lnTo>
                      <a:lnTo>
                        <a:pt x="104" y="197"/>
                      </a:lnTo>
                      <a:lnTo>
                        <a:pt x="79" y="200"/>
                      </a:lnTo>
                      <a:lnTo>
                        <a:pt x="52" y="201"/>
                      </a:lnTo>
                      <a:lnTo>
                        <a:pt x="25" y="204"/>
                      </a:lnTo>
                      <a:lnTo>
                        <a:pt x="0" y="209"/>
                      </a:lnTo>
                      <a:lnTo>
                        <a:pt x="0" y="222"/>
                      </a:lnTo>
                      <a:lnTo>
                        <a:pt x="25" y="217"/>
                      </a:lnTo>
                      <a:lnTo>
                        <a:pt x="52" y="214"/>
                      </a:lnTo>
                      <a:lnTo>
                        <a:pt x="79" y="212"/>
                      </a:lnTo>
                      <a:lnTo>
                        <a:pt x="104" y="209"/>
                      </a:lnTo>
                      <a:lnTo>
                        <a:pt x="131" y="206"/>
                      </a:lnTo>
                      <a:lnTo>
                        <a:pt x="156" y="203"/>
                      </a:lnTo>
                      <a:lnTo>
                        <a:pt x="182" y="197"/>
                      </a:lnTo>
                      <a:lnTo>
                        <a:pt x="206" y="190"/>
                      </a:lnTo>
                      <a:lnTo>
                        <a:pt x="230" y="181"/>
                      </a:lnTo>
                      <a:lnTo>
                        <a:pt x="252" y="167"/>
                      </a:lnTo>
                      <a:lnTo>
                        <a:pt x="272" y="151"/>
                      </a:lnTo>
                      <a:lnTo>
                        <a:pt x="289" y="130"/>
                      </a:lnTo>
                      <a:lnTo>
                        <a:pt x="304" y="108"/>
                      </a:lnTo>
                      <a:lnTo>
                        <a:pt x="318" y="78"/>
                      </a:lnTo>
                      <a:lnTo>
                        <a:pt x="329" y="45"/>
                      </a:lnTo>
                      <a:lnTo>
                        <a:pt x="335" y="6"/>
                      </a:lnTo>
                      <a:lnTo>
                        <a:pt x="322" y="4"/>
                      </a:lnTo>
                      <a:lnTo>
                        <a:pt x="335" y="6"/>
                      </a:lnTo>
                      <a:lnTo>
                        <a:pt x="333" y="1"/>
                      </a:lnTo>
                      <a:lnTo>
                        <a:pt x="329" y="0"/>
                      </a:lnTo>
                      <a:lnTo>
                        <a:pt x="324" y="1"/>
                      </a:lnTo>
                      <a:lnTo>
                        <a:pt x="322" y="6"/>
                      </a:lnTo>
                      <a:lnTo>
                        <a:pt x="33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18" name="Freeform 289"/>
                <p:cNvSpPr>
                  <a:spLocks/>
                </p:cNvSpPr>
                <p:nvPr/>
              </p:nvSpPr>
              <p:spPr bwMode="auto">
                <a:xfrm>
                  <a:off x="943" y="1897"/>
                  <a:ext cx="72" cy="186"/>
                </a:xfrm>
                <a:custGeom>
                  <a:avLst/>
                  <a:gdLst>
                    <a:gd name="T0" fmla="*/ 44 w 72"/>
                    <a:gd name="T1" fmla="*/ 186 h 186"/>
                    <a:gd name="T2" fmla="*/ 46 w 72"/>
                    <a:gd name="T3" fmla="*/ 166 h 186"/>
                    <a:gd name="T4" fmla="*/ 50 w 72"/>
                    <a:gd name="T5" fmla="*/ 147 h 186"/>
                    <a:gd name="T6" fmla="*/ 57 w 72"/>
                    <a:gd name="T7" fmla="*/ 128 h 186"/>
                    <a:gd name="T8" fmla="*/ 65 w 72"/>
                    <a:gd name="T9" fmla="*/ 109 h 186"/>
                    <a:gd name="T10" fmla="*/ 49 w 72"/>
                    <a:gd name="T11" fmla="*/ 88 h 186"/>
                    <a:gd name="T12" fmla="*/ 49 w 72"/>
                    <a:gd name="T13" fmla="*/ 57 h 186"/>
                    <a:gd name="T14" fmla="*/ 58 w 72"/>
                    <a:gd name="T15" fmla="*/ 25 h 186"/>
                    <a:gd name="T16" fmla="*/ 72 w 72"/>
                    <a:gd name="T17" fmla="*/ 0 h 186"/>
                    <a:gd name="T18" fmla="*/ 66 w 72"/>
                    <a:gd name="T19" fmla="*/ 7 h 186"/>
                    <a:gd name="T20" fmla="*/ 58 w 72"/>
                    <a:gd name="T21" fmla="*/ 14 h 186"/>
                    <a:gd name="T22" fmla="*/ 52 w 72"/>
                    <a:gd name="T23" fmla="*/ 21 h 186"/>
                    <a:gd name="T24" fmla="*/ 47 w 72"/>
                    <a:gd name="T25" fmla="*/ 29 h 186"/>
                    <a:gd name="T26" fmla="*/ 41 w 72"/>
                    <a:gd name="T27" fmla="*/ 35 h 186"/>
                    <a:gd name="T28" fmla="*/ 35 w 72"/>
                    <a:gd name="T29" fmla="*/ 43 h 186"/>
                    <a:gd name="T30" fmla="*/ 30 w 72"/>
                    <a:gd name="T31" fmla="*/ 51 h 186"/>
                    <a:gd name="T32" fmla="*/ 25 w 72"/>
                    <a:gd name="T33" fmla="*/ 59 h 186"/>
                    <a:gd name="T34" fmla="*/ 17 w 72"/>
                    <a:gd name="T35" fmla="*/ 74 h 186"/>
                    <a:gd name="T36" fmla="*/ 10 w 72"/>
                    <a:gd name="T37" fmla="*/ 90 h 186"/>
                    <a:gd name="T38" fmla="*/ 5 w 72"/>
                    <a:gd name="T39" fmla="*/ 106 h 186"/>
                    <a:gd name="T40" fmla="*/ 0 w 72"/>
                    <a:gd name="T41" fmla="*/ 120 h 186"/>
                    <a:gd name="T42" fmla="*/ 0 w 72"/>
                    <a:gd name="T43" fmla="*/ 144 h 186"/>
                    <a:gd name="T44" fmla="*/ 6 w 72"/>
                    <a:gd name="T45" fmla="*/ 164 h 186"/>
                    <a:gd name="T46" fmla="*/ 19 w 72"/>
                    <a:gd name="T47" fmla="*/ 178 h 186"/>
                    <a:gd name="T48" fmla="*/ 44 w 72"/>
                    <a:gd name="T49" fmla="*/ 186 h 18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2"/>
                    <a:gd name="T76" fmla="*/ 0 h 186"/>
                    <a:gd name="T77" fmla="*/ 72 w 72"/>
                    <a:gd name="T78" fmla="*/ 186 h 18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2" h="186">
                      <a:moveTo>
                        <a:pt x="44" y="186"/>
                      </a:moveTo>
                      <a:lnTo>
                        <a:pt x="46" y="166"/>
                      </a:lnTo>
                      <a:lnTo>
                        <a:pt x="50" y="147"/>
                      </a:lnTo>
                      <a:lnTo>
                        <a:pt x="57" y="128"/>
                      </a:lnTo>
                      <a:lnTo>
                        <a:pt x="65" y="109"/>
                      </a:lnTo>
                      <a:lnTo>
                        <a:pt x="49" y="88"/>
                      </a:lnTo>
                      <a:lnTo>
                        <a:pt x="49" y="57"/>
                      </a:lnTo>
                      <a:lnTo>
                        <a:pt x="58" y="25"/>
                      </a:lnTo>
                      <a:lnTo>
                        <a:pt x="72" y="0"/>
                      </a:lnTo>
                      <a:lnTo>
                        <a:pt x="66" y="7"/>
                      </a:lnTo>
                      <a:lnTo>
                        <a:pt x="58" y="14"/>
                      </a:lnTo>
                      <a:lnTo>
                        <a:pt x="52" y="21"/>
                      </a:lnTo>
                      <a:lnTo>
                        <a:pt x="47" y="29"/>
                      </a:lnTo>
                      <a:lnTo>
                        <a:pt x="41" y="35"/>
                      </a:lnTo>
                      <a:lnTo>
                        <a:pt x="35" y="43"/>
                      </a:lnTo>
                      <a:lnTo>
                        <a:pt x="30" y="51"/>
                      </a:lnTo>
                      <a:lnTo>
                        <a:pt x="25" y="59"/>
                      </a:lnTo>
                      <a:lnTo>
                        <a:pt x="17" y="74"/>
                      </a:lnTo>
                      <a:lnTo>
                        <a:pt x="10" y="90"/>
                      </a:lnTo>
                      <a:lnTo>
                        <a:pt x="5" y="106"/>
                      </a:lnTo>
                      <a:lnTo>
                        <a:pt x="0" y="120"/>
                      </a:lnTo>
                      <a:lnTo>
                        <a:pt x="0" y="144"/>
                      </a:lnTo>
                      <a:lnTo>
                        <a:pt x="6" y="164"/>
                      </a:lnTo>
                      <a:lnTo>
                        <a:pt x="19" y="178"/>
                      </a:lnTo>
                      <a:lnTo>
                        <a:pt x="44" y="186"/>
                      </a:lnTo>
                      <a:close/>
                    </a:path>
                  </a:pathLst>
                </a:custGeom>
                <a:solidFill>
                  <a:srgbClr val="BF00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19" name="Freeform 290"/>
                <p:cNvSpPr>
                  <a:spLocks/>
                </p:cNvSpPr>
                <p:nvPr/>
              </p:nvSpPr>
              <p:spPr bwMode="auto">
                <a:xfrm>
                  <a:off x="981" y="2000"/>
                  <a:ext cx="31" cy="83"/>
                </a:xfrm>
                <a:custGeom>
                  <a:avLst/>
                  <a:gdLst>
                    <a:gd name="T0" fmla="*/ 23 w 31"/>
                    <a:gd name="T1" fmla="*/ 11 h 83"/>
                    <a:gd name="T2" fmla="*/ 22 w 31"/>
                    <a:gd name="T3" fmla="*/ 3 h 83"/>
                    <a:gd name="T4" fmla="*/ 12 w 31"/>
                    <a:gd name="T5" fmla="*/ 23 h 83"/>
                    <a:gd name="T6" fmla="*/ 6 w 31"/>
                    <a:gd name="T7" fmla="*/ 42 h 83"/>
                    <a:gd name="T8" fmla="*/ 1 w 31"/>
                    <a:gd name="T9" fmla="*/ 63 h 83"/>
                    <a:gd name="T10" fmla="*/ 0 w 31"/>
                    <a:gd name="T11" fmla="*/ 83 h 83"/>
                    <a:gd name="T12" fmla="*/ 12 w 31"/>
                    <a:gd name="T13" fmla="*/ 83 h 83"/>
                    <a:gd name="T14" fmla="*/ 14 w 31"/>
                    <a:gd name="T15" fmla="*/ 63 h 83"/>
                    <a:gd name="T16" fmla="*/ 19 w 31"/>
                    <a:gd name="T17" fmla="*/ 45 h 83"/>
                    <a:gd name="T18" fmla="*/ 25 w 31"/>
                    <a:gd name="T19" fmla="*/ 26 h 83"/>
                    <a:gd name="T20" fmla="*/ 31 w 31"/>
                    <a:gd name="T21" fmla="*/ 9 h 83"/>
                    <a:gd name="T22" fmla="*/ 30 w 31"/>
                    <a:gd name="T23" fmla="*/ 1 h 83"/>
                    <a:gd name="T24" fmla="*/ 31 w 31"/>
                    <a:gd name="T25" fmla="*/ 9 h 83"/>
                    <a:gd name="T26" fmla="*/ 31 w 31"/>
                    <a:gd name="T27" fmla="*/ 4 h 83"/>
                    <a:gd name="T28" fmla="*/ 30 w 31"/>
                    <a:gd name="T29" fmla="*/ 1 h 83"/>
                    <a:gd name="T30" fmla="*/ 25 w 31"/>
                    <a:gd name="T31" fmla="*/ 0 h 83"/>
                    <a:gd name="T32" fmla="*/ 22 w 31"/>
                    <a:gd name="T33" fmla="*/ 3 h 83"/>
                    <a:gd name="T34" fmla="*/ 23 w 31"/>
                    <a:gd name="T35" fmla="*/ 11 h 8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1"/>
                    <a:gd name="T55" fmla="*/ 0 h 83"/>
                    <a:gd name="T56" fmla="*/ 31 w 31"/>
                    <a:gd name="T57" fmla="*/ 83 h 8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1" h="83">
                      <a:moveTo>
                        <a:pt x="23" y="11"/>
                      </a:moveTo>
                      <a:lnTo>
                        <a:pt x="22" y="3"/>
                      </a:lnTo>
                      <a:lnTo>
                        <a:pt x="12" y="23"/>
                      </a:lnTo>
                      <a:lnTo>
                        <a:pt x="6" y="42"/>
                      </a:lnTo>
                      <a:lnTo>
                        <a:pt x="1" y="63"/>
                      </a:lnTo>
                      <a:lnTo>
                        <a:pt x="0" y="83"/>
                      </a:lnTo>
                      <a:lnTo>
                        <a:pt x="12" y="83"/>
                      </a:lnTo>
                      <a:lnTo>
                        <a:pt x="14" y="63"/>
                      </a:lnTo>
                      <a:lnTo>
                        <a:pt x="19" y="45"/>
                      </a:lnTo>
                      <a:lnTo>
                        <a:pt x="25" y="26"/>
                      </a:lnTo>
                      <a:lnTo>
                        <a:pt x="31" y="9"/>
                      </a:lnTo>
                      <a:lnTo>
                        <a:pt x="30" y="1"/>
                      </a:lnTo>
                      <a:lnTo>
                        <a:pt x="31" y="9"/>
                      </a:lnTo>
                      <a:lnTo>
                        <a:pt x="31" y="4"/>
                      </a:lnTo>
                      <a:lnTo>
                        <a:pt x="30" y="1"/>
                      </a:lnTo>
                      <a:lnTo>
                        <a:pt x="25" y="0"/>
                      </a:lnTo>
                      <a:lnTo>
                        <a:pt x="22" y="3"/>
                      </a:lnTo>
                      <a:lnTo>
                        <a:pt x="23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20" name="Freeform 291"/>
                <p:cNvSpPr>
                  <a:spLocks/>
                </p:cNvSpPr>
                <p:nvPr/>
              </p:nvSpPr>
              <p:spPr bwMode="auto">
                <a:xfrm>
                  <a:off x="986" y="1891"/>
                  <a:ext cx="34" cy="120"/>
                </a:xfrm>
                <a:custGeom>
                  <a:avLst/>
                  <a:gdLst>
                    <a:gd name="T0" fmla="*/ 34 w 34"/>
                    <a:gd name="T1" fmla="*/ 11 h 120"/>
                    <a:gd name="T2" fmla="*/ 25 w 34"/>
                    <a:gd name="T3" fmla="*/ 3 h 120"/>
                    <a:gd name="T4" fmla="*/ 9 w 34"/>
                    <a:gd name="T5" fmla="*/ 30 h 120"/>
                    <a:gd name="T6" fmla="*/ 0 w 34"/>
                    <a:gd name="T7" fmla="*/ 63 h 120"/>
                    <a:gd name="T8" fmla="*/ 0 w 34"/>
                    <a:gd name="T9" fmla="*/ 96 h 120"/>
                    <a:gd name="T10" fmla="*/ 18 w 34"/>
                    <a:gd name="T11" fmla="*/ 120 h 120"/>
                    <a:gd name="T12" fmla="*/ 25 w 34"/>
                    <a:gd name="T13" fmla="*/ 110 h 120"/>
                    <a:gd name="T14" fmla="*/ 12 w 34"/>
                    <a:gd name="T15" fmla="*/ 93 h 120"/>
                    <a:gd name="T16" fmla="*/ 12 w 34"/>
                    <a:gd name="T17" fmla="*/ 63 h 120"/>
                    <a:gd name="T18" fmla="*/ 22 w 34"/>
                    <a:gd name="T19" fmla="*/ 33 h 120"/>
                    <a:gd name="T20" fmla="*/ 34 w 34"/>
                    <a:gd name="T21" fmla="*/ 9 h 120"/>
                    <a:gd name="T22" fmla="*/ 25 w 34"/>
                    <a:gd name="T23" fmla="*/ 2 h 120"/>
                    <a:gd name="T24" fmla="*/ 34 w 34"/>
                    <a:gd name="T25" fmla="*/ 9 h 120"/>
                    <a:gd name="T26" fmla="*/ 34 w 34"/>
                    <a:gd name="T27" fmla="*/ 5 h 120"/>
                    <a:gd name="T28" fmla="*/ 33 w 34"/>
                    <a:gd name="T29" fmla="*/ 2 h 120"/>
                    <a:gd name="T30" fmla="*/ 28 w 34"/>
                    <a:gd name="T31" fmla="*/ 0 h 120"/>
                    <a:gd name="T32" fmla="*/ 25 w 34"/>
                    <a:gd name="T33" fmla="*/ 3 h 120"/>
                    <a:gd name="T34" fmla="*/ 34 w 34"/>
                    <a:gd name="T35" fmla="*/ 11 h 12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4"/>
                    <a:gd name="T55" fmla="*/ 0 h 120"/>
                    <a:gd name="T56" fmla="*/ 34 w 34"/>
                    <a:gd name="T57" fmla="*/ 120 h 12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4" h="120">
                      <a:moveTo>
                        <a:pt x="34" y="11"/>
                      </a:moveTo>
                      <a:lnTo>
                        <a:pt x="25" y="3"/>
                      </a:lnTo>
                      <a:lnTo>
                        <a:pt x="9" y="30"/>
                      </a:lnTo>
                      <a:lnTo>
                        <a:pt x="0" y="63"/>
                      </a:lnTo>
                      <a:lnTo>
                        <a:pt x="0" y="96"/>
                      </a:lnTo>
                      <a:lnTo>
                        <a:pt x="18" y="120"/>
                      </a:lnTo>
                      <a:lnTo>
                        <a:pt x="25" y="110"/>
                      </a:lnTo>
                      <a:lnTo>
                        <a:pt x="12" y="93"/>
                      </a:lnTo>
                      <a:lnTo>
                        <a:pt x="12" y="63"/>
                      </a:lnTo>
                      <a:lnTo>
                        <a:pt x="22" y="33"/>
                      </a:lnTo>
                      <a:lnTo>
                        <a:pt x="34" y="9"/>
                      </a:lnTo>
                      <a:lnTo>
                        <a:pt x="25" y="2"/>
                      </a:lnTo>
                      <a:lnTo>
                        <a:pt x="34" y="9"/>
                      </a:lnTo>
                      <a:lnTo>
                        <a:pt x="34" y="5"/>
                      </a:lnTo>
                      <a:lnTo>
                        <a:pt x="33" y="2"/>
                      </a:lnTo>
                      <a:lnTo>
                        <a:pt x="28" y="0"/>
                      </a:lnTo>
                      <a:lnTo>
                        <a:pt x="25" y="3"/>
                      </a:lnTo>
                      <a:lnTo>
                        <a:pt x="3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21" name="Freeform 292"/>
                <p:cNvSpPr>
                  <a:spLocks/>
                </p:cNvSpPr>
                <p:nvPr/>
              </p:nvSpPr>
              <p:spPr bwMode="auto">
                <a:xfrm>
                  <a:off x="964" y="1893"/>
                  <a:ext cx="56" cy="66"/>
                </a:xfrm>
                <a:custGeom>
                  <a:avLst/>
                  <a:gdLst>
                    <a:gd name="T0" fmla="*/ 9 w 56"/>
                    <a:gd name="T1" fmla="*/ 66 h 66"/>
                    <a:gd name="T2" fmla="*/ 9 w 56"/>
                    <a:gd name="T3" fmla="*/ 66 h 66"/>
                    <a:gd name="T4" fmla="*/ 14 w 56"/>
                    <a:gd name="T5" fmla="*/ 58 h 66"/>
                    <a:gd name="T6" fmla="*/ 18 w 56"/>
                    <a:gd name="T7" fmla="*/ 50 h 66"/>
                    <a:gd name="T8" fmla="*/ 25 w 56"/>
                    <a:gd name="T9" fmla="*/ 42 h 66"/>
                    <a:gd name="T10" fmla="*/ 31 w 56"/>
                    <a:gd name="T11" fmla="*/ 36 h 66"/>
                    <a:gd name="T12" fmla="*/ 36 w 56"/>
                    <a:gd name="T13" fmla="*/ 28 h 66"/>
                    <a:gd name="T14" fmla="*/ 42 w 56"/>
                    <a:gd name="T15" fmla="*/ 23 h 66"/>
                    <a:gd name="T16" fmla="*/ 50 w 56"/>
                    <a:gd name="T17" fmla="*/ 15 h 66"/>
                    <a:gd name="T18" fmla="*/ 56 w 56"/>
                    <a:gd name="T19" fmla="*/ 9 h 66"/>
                    <a:gd name="T20" fmla="*/ 47 w 56"/>
                    <a:gd name="T21" fmla="*/ 0 h 66"/>
                    <a:gd name="T22" fmla="*/ 40 w 56"/>
                    <a:gd name="T23" fmla="*/ 6 h 66"/>
                    <a:gd name="T24" fmla="*/ 33 w 56"/>
                    <a:gd name="T25" fmla="*/ 14 h 66"/>
                    <a:gd name="T26" fmla="*/ 26 w 56"/>
                    <a:gd name="T27" fmla="*/ 22 h 66"/>
                    <a:gd name="T28" fmla="*/ 22 w 56"/>
                    <a:gd name="T29" fmla="*/ 29 h 66"/>
                    <a:gd name="T30" fmla="*/ 15 w 56"/>
                    <a:gd name="T31" fmla="*/ 36 h 66"/>
                    <a:gd name="T32" fmla="*/ 9 w 56"/>
                    <a:gd name="T33" fmla="*/ 44 h 66"/>
                    <a:gd name="T34" fmla="*/ 4 w 56"/>
                    <a:gd name="T35" fmla="*/ 52 h 66"/>
                    <a:gd name="T36" fmla="*/ 0 w 56"/>
                    <a:gd name="T37" fmla="*/ 59 h 66"/>
                    <a:gd name="T38" fmla="*/ 0 w 56"/>
                    <a:gd name="T39" fmla="*/ 59 h 66"/>
                    <a:gd name="T40" fmla="*/ 9 w 56"/>
                    <a:gd name="T41" fmla="*/ 66 h 6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6"/>
                    <a:gd name="T64" fmla="*/ 0 h 66"/>
                    <a:gd name="T65" fmla="*/ 56 w 56"/>
                    <a:gd name="T66" fmla="*/ 66 h 6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6" h="66">
                      <a:moveTo>
                        <a:pt x="9" y="66"/>
                      </a:moveTo>
                      <a:lnTo>
                        <a:pt x="9" y="66"/>
                      </a:lnTo>
                      <a:lnTo>
                        <a:pt x="14" y="58"/>
                      </a:lnTo>
                      <a:lnTo>
                        <a:pt x="18" y="50"/>
                      </a:lnTo>
                      <a:lnTo>
                        <a:pt x="25" y="42"/>
                      </a:lnTo>
                      <a:lnTo>
                        <a:pt x="31" y="36"/>
                      </a:lnTo>
                      <a:lnTo>
                        <a:pt x="36" y="28"/>
                      </a:lnTo>
                      <a:lnTo>
                        <a:pt x="42" y="23"/>
                      </a:lnTo>
                      <a:lnTo>
                        <a:pt x="50" y="15"/>
                      </a:lnTo>
                      <a:lnTo>
                        <a:pt x="56" y="9"/>
                      </a:lnTo>
                      <a:lnTo>
                        <a:pt x="47" y="0"/>
                      </a:lnTo>
                      <a:lnTo>
                        <a:pt x="40" y="6"/>
                      </a:lnTo>
                      <a:lnTo>
                        <a:pt x="33" y="14"/>
                      </a:lnTo>
                      <a:lnTo>
                        <a:pt x="26" y="22"/>
                      </a:lnTo>
                      <a:lnTo>
                        <a:pt x="22" y="29"/>
                      </a:lnTo>
                      <a:lnTo>
                        <a:pt x="15" y="36"/>
                      </a:lnTo>
                      <a:lnTo>
                        <a:pt x="9" y="44"/>
                      </a:lnTo>
                      <a:lnTo>
                        <a:pt x="4" y="52"/>
                      </a:lnTo>
                      <a:lnTo>
                        <a:pt x="0" y="59"/>
                      </a:lnTo>
                      <a:lnTo>
                        <a:pt x="9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22" name="Freeform 293"/>
                <p:cNvSpPr>
                  <a:spLocks/>
                </p:cNvSpPr>
                <p:nvPr/>
              </p:nvSpPr>
              <p:spPr bwMode="auto">
                <a:xfrm>
                  <a:off x="937" y="1952"/>
                  <a:ext cx="36" cy="71"/>
                </a:xfrm>
                <a:custGeom>
                  <a:avLst/>
                  <a:gdLst>
                    <a:gd name="T0" fmla="*/ 12 w 36"/>
                    <a:gd name="T1" fmla="*/ 65 h 71"/>
                    <a:gd name="T2" fmla="*/ 12 w 36"/>
                    <a:gd name="T3" fmla="*/ 67 h 71"/>
                    <a:gd name="T4" fmla="*/ 17 w 36"/>
                    <a:gd name="T5" fmla="*/ 52 h 71"/>
                    <a:gd name="T6" fmla="*/ 22 w 36"/>
                    <a:gd name="T7" fmla="*/ 37 h 71"/>
                    <a:gd name="T8" fmla="*/ 30 w 36"/>
                    <a:gd name="T9" fmla="*/ 22 h 71"/>
                    <a:gd name="T10" fmla="*/ 36 w 36"/>
                    <a:gd name="T11" fmla="*/ 7 h 71"/>
                    <a:gd name="T12" fmla="*/ 27 w 36"/>
                    <a:gd name="T13" fmla="*/ 0 h 71"/>
                    <a:gd name="T14" fmla="*/ 17 w 36"/>
                    <a:gd name="T15" fmla="*/ 16 h 71"/>
                    <a:gd name="T16" fmla="*/ 9 w 36"/>
                    <a:gd name="T17" fmla="*/ 33 h 71"/>
                    <a:gd name="T18" fmla="*/ 5 w 36"/>
                    <a:gd name="T19" fmla="*/ 49 h 71"/>
                    <a:gd name="T20" fmla="*/ 0 w 36"/>
                    <a:gd name="T21" fmla="*/ 63 h 71"/>
                    <a:gd name="T22" fmla="*/ 0 w 36"/>
                    <a:gd name="T23" fmla="*/ 65 h 71"/>
                    <a:gd name="T24" fmla="*/ 0 w 36"/>
                    <a:gd name="T25" fmla="*/ 63 h 71"/>
                    <a:gd name="T26" fmla="*/ 1 w 36"/>
                    <a:gd name="T27" fmla="*/ 68 h 71"/>
                    <a:gd name="T28" fmla="*/ 5 w 36"/>
                    <a:gd name="T29" fmla="*/ 71 h 71"/>
                    <a:gd name="T30" fmla="*/ 9 w 36"/>
                    <a:gd name="T31" fmla="*/ 70 h 71"/>
                    <a:gd name="T32" fmla="*/ 12 w 36"/>
                    <a:gd name="T33" fmla="*/ 67 h 71"/>
                    <a:gd name="T34" fmla="*/ 12 w 36"/>
                    <a:gd name="T35" fmla="*/ 65 h 7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6"/>
                    <a:gd name="T55" fmla="*/ 0 h 71"/>
                    <a:gd name="T56" fmla="*/ 36 w 36"/>
                    <a:gd name="T57" fmla="*/ 71 h 7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6" h="71">
                      <a:moveTo>
                        <a:pt x="12" y="65"/>
                      </a:moveTo>
                      <a:lnTo>
                        <a:pt x="12" y="67"/>
                      </a:lnTo>
                      <a:lnTo>
                        <a:pt x="17" y="52"/>
                      </a:lnTo>
                      <a:lnTo>
                        <a:pt x="22" y="37"/>
                      </a:lnTo>
                      <a:lnTo>
                        <a:pt x="30" y="22"/>
                      </a:lnTo>
                      <a:lnTo>
                        <a:pt x="36" y="7"/>
                      </a:lnTo>
                      <a:lnTo>
                        <a:pt x="27" y="0"/>
                      </a:lnTo>
                      <a:lnTo>
                        <a:pt x="17" y="16"/>
                      </a:lnTo>
                      <a:lnTo>
                        <a:pt x="9" y="33"/>
                      </a:lnTo>
                      <a:lnTo>
                        <a:pt x="5" y="49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3"/>
                      </a:lnTo>
                      <a:lnTo>
                        <a:pt x="1" y="68"/>
                      </a:lnTo>
                      <a:lnTo>
                        <a:pt x="5" y="71"/>
                      </a:lnTo>
                      <a:lnTo>
                        <a:pt x="9" y="70"/>
                      </a:lnTo>
                      <a:lnTo>
                        <a:pt x="12" y="67"/>
                      </a:lnTo>
                      <a:lnTo>
                        <a:pt x="12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23" name="Freeform 294"/>
                <p:cNvSpPr>
                  <a:spLocks/>
                </p:cNvSpPr>
                <p:nvPr/>
              </p:nvSpPr>
              <p:spPr bwMode="auto">
                <a:xfrm>
                  <a:off x="937" y="2017"/>
                  <a:ext cx="56" cy="72"/>
                </a:xfrm>
                <a:custGeom>
                  <a:avLst/>
                  <a:gdLst>
                    <a:gd name="T0" fmla="*/ 44 w 56"/>
                    <a:gd name="T1" fmla="*/ 66 h 72"/>
                    <a:gd name="T2" fmla="*/ 50 w 56"/>
                    <a:gd name="T3" fmla="*/ 60 h 72"/>
                    <a:gd name="T4" fmla="*/ 28 w 56"/>
                    <a:gd name="T5" fmla="*/ 54 h 72"/>
                    <a:gd name="T6" fmla="*/ 17 w 56"/>
                    <a:gd name="T7" fmla="*/ 41 h 72"/>
                    <a:gd name="T8" fmla="*/ 12 w 56"/>
                    <a:gd name="T9" fmla="*/ 24 h 72"/>
                    <a:gd name="T10" fmla="*/ 12 w 56"/>
                    <a:gd name="T11" fmla="*/ 0 h 72"/>
                    <a:gd name="T12" fmla="*/ 0 w 56"/>
                    <a:gd name="T13" fmla="*/ 0 h 72"/>
                    <a:gd name="T14" fmla="*/ 0 w 56"/>
                    <a:gd name="T15" fmla="*/ 24 h 72"/>
                    <a:gd name="T16" fmla="*/ 8 w 56"/>
                    <a:gd name="T17" fmla="*/ 47 h 72"/>
                    <a:gd name="T18" fmla="*/ 22 w 56"/>
                    <a:gd name="T19" fmla="*/ 63 h 72"/>
                    <a:gd name="T20" fmla="*/ 50 w 56"/>
                    <a:gd name="T21" fmla="*/ 72 h 72"/>
                    <a:gd name="T22" fmla="*/ 56 w 56"/>
                    <a:gd name="T23" fmla="*/ 66 h 72"/>
                    <a:gd name="T24" fmla="*/ 50 w 56"/>
                    <a:gd name="T25" fmla="*/ 72 h 72"/>
                    <a:gd name="T26" fmla="*/ 55 w 56"/>
                    <a:gd name="T27" fmla="*/ 71 h 72"/>
                    <a:gd name="T28" fmla="*/ 56 w 56"/>
                    <a:gd name="T29" fmla="*/ 66 h 72"/>
                    <a:gd name="T30" fmla="*/ 55 w 56"/>
                    <a:gd name="T31" fmla="*/ 61 h 72"/>
                    <a:gd name="T32" fmla="*/ 50 w 56"/>
                    <a:gd name="T33" fmla="*/ 60 h 72"/>
                    <a:gd name="T34" fmla="*/ 44 w 56"/>
                    <a:gd name="T35" fmla="*/ 66 h 7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6"/>
                    <a:gd name="T55" fmla="*/ 0 h 72"/>
                    <a:gd name="T56" fmla="*/ 56 w 56"/>
                    <a:gd name="T57" fmla="*/ 72 h 7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6" h="72">
                      <a:moveTo>
                        <a:pt x="44" y="66"/>
                      </a:moveTo>
                      <a:lnTo>
                        <a:pt x="50" y="60"/>
                      </a:lnTo>
                      <a:lnTo>
                        <a:pt x="28" y="54"/>
                      </a:lnTo>
                      <a:lnTo>
                        <a:pt x="17" y="41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8" y="47"/>
                      </a:lnTo>
                      <a:lnTo>
                        <a:pt x="22" y="63"/>
                      </a:lnTo>
                      <a:lnTo>
                        <a:pt x="50" y="72"/>
                      </a:lnTo>
                      <a:lnTo>
                        <a:pt x="56" y="66"/>
                      </a:lnTo>
                      <a:lnTo>
                        <a:pt x="50" y="72"/>
                      </a:lnTo>
                      <a:lnTo>
                        <a:pt x="55" y="71"/>
                      </a:lnTo>
                      <a:lnTo>
                        <a:pt x="56" y="66"/>
                      </a:lnTo>
                      <a:lnTo>
                        <a:pt x="55" y="61"/>
                      </a:lnTo>
                      <a:lnTo>
                        <a:pt x="50" y="60"/>
                      </a:lnTo>
                      <a:lnTo>
                        <a:pt x="44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24" name="Freeform 295"/>
                <p:cNvSpPr>
                  <a:spLocks/>
                </p:cNvSpPr>
                <p:nvPr/>
              </p:nvSpPr>
              <p:spPr bwMode="auto">
                <a:xfrm>
                  <a:off x="1071" y="1798"/>
                  <a:ext cx="149" cy="129"/>
                </a:xfrm>
                <a:custGeom>
                  <a:avLst/>
                  <a:gdLst>
                    <a:gd name="T0" fmla="*/ 3 w 149"/>
                    <a:gd name="T1" fmla="*/ 129 h 129"/>
                    <a:gd name="T2" fmla="*/ 14 w 149"/>
                    <a:gd name="T3" fmla="*/ 120 h 129"/>
                    <a:gd name="T4" fmla="*/ 26 w 149"/>
                    <a:gd name="T5" fmla="*/ 110 h 129"/>
                    <a:gd name="T6" fmla="*/ 37 w 149"/>
                    <a:gd name="T7" fmla="*/ 102 h 129"/>
                    <a:gd name="T8" fmla="*/ 50 w 149"/>
                    <a:gd name="T9" fmla="*/ 93 h 129"/>
                    <a:gd name="T10" fmla="*/ 62 w 149"/>
                    <a:gd name="T11" fmla="*/ 87 h 129"/>
                    <a:gd name="T12" fmla="*/ 75 w 149"/>
                    <a:gd name="T13" fmla="*/ 79 h 129"/>
                    <a:gd name="T14" fmla="*/ 88 w 149"/>
                    <a:gd name="T15" fmla="*/ 72 h 129"/>
                    <a:gd name="T16" fmla="*/ 100 w 149"/>
                    <a:gd name="T17" fmla="*/ 66 h 129"/>
                    <a:gd name="T18" fmla="*/ 100 w 149"/>
                    <a:gd name="T19" fmla="*/ 57 h 129"/>
                    <a:gd name="T20" fmla="*/ 103 w 149"/>
                    <a:gd name="T21" fmla="*/ 47 h 129"/>
                    <a:gd name="T22" fmla="*/ 106 w 149"/>
                    <a:gd name="T23" fmla="*/ 38 h 129"/>
                    <a:gd name="T24" fmla="*/ 113 w 149"/>
                    <a:gd name="T25" fmla="*/ 28 h 129"/>
                    <a:gd name="T26" fmla="*/ 121 w 149"/>
                    <a:gd name="T27" fmla="*/ 19 h 129"/>
                    <a:gd name="T28" fmla="*/ 130 w 149"/>
                    <a:gd name="T29" fmla="*/ 11 h 129"/>
                    <a:gd name="T30" fmla="*/ 139 w 149"/>
                    <a:gd name="T31" fmla="*/ 5 h 129"/>
                    <a:gd name="T32" fmla="*/ 149 w 149"/>
                    <a:gd name="T33" fmla="*/ 0 h 129"/>
                    <a:gd name="T34" fmla="*/ 135 w 149"/>
                    <a:gd name="T35" fmla="*/ 0 h 129"/>
                    <a:gd name="T36" fmla="*/ 121 w 149"/>
                    <a:gd name="T37" fmla="*/ 2 h 129"/>
                    <a:gd name="T38" fmla="*/ 106 w 149"/>
                    <a:gd name="T39" fmla="*/ 3 h 129"/>
                    <a:gd name="T40" fmla="*/ 92 w 149"/>
                    <a:gd name="T41" fmla="*/ 8 h 129"/>
                    <a:gd name="T42" fmla="*/ 78 w 149"/>
                    <a:gd name="T43" fmla="*/ 13 h 129"/>
                    <a:gd name="T44" fmla="*/ 64 w 149"/>
                    <a:gd name="T45" fmla="*/ 17 h 129"/>
                    <a:gd name="T46" fmla="*/ 50 w 149"/>
                    <a:gd name="T47" fmla="*/ 24 h 129"/>
                    <a:gd name="T48" fmla="*/ 36 w 149"/>
                    <a:gd name="T49" fmla="*/ 32 h 129"/>
                    <a:gd name="T50" fmla="*/ 28 w 149"/>
                    <a:gd name="T51" fmla="*/ 41 h 129"/>
                    <a:gd name="T52" fmla="*/ 20 w 149"/>
                    <a:gd name="T53" fmla="*/ 50 h 129"/>
                    <a:gd name="T54" fmla="*/ 12 w 149"/>
                    <a:gd name="T55" fmla="*/ 63 h 129"/>
                    <a:gd name="T56" fmla="*/ 6 w 149"/>
                    <a:gd name="T57" fmla="*/ 76 h 129"/>
                    <a:gd name="T58" fmla="*/ 1 w 149"/>
                    <a:gd name="T59" fmla="*/ 88 h 129"/>
                    <a:gd name="T60" fmla="*/ 0 w 149"/>
                    <a:gd name="T61" fmla="*/ 102 h 129"/>
                    <a:gd name="T62" fmla="*/ 0 w 149"/>
                    <a:gd name="T63" fmla="*/ 117 h 129"/>
                    <a:gd name="T64" fmla="*/ 3 w 149"/>
                    <a:gd name="T65" fmla="*/ 129 h 1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9"/>
                    <a:gd name="T100" fmla="*/ 0 h 129"/>
                    <a:gd name="T101" fmla="*/ 149 w 149"/>
                    <a:gd name="T102" fmla="*/ 129 h 12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9" h="129">
                      <a:moveTo>
                        <a:pt x="3" y="129"/>
                      </a:moveTo>
                      <a:lnTo>
                        <a:pt x="14" y="120"/>
                      </a:lnTo>
                      <a:lnTo>
                        <a:pt x="26" y="110"/>
                      </a:lnTo>
                      <a:lnTo>
                        <a:pt x="37" y="102"/>
                      </a:lnTo>
                      <a:lnTo>
                        <a:pt x="50" y="93"/>
                      </a:lnTo>
                      <a:lnTo>
                        <a:pt x="62" y="87"/>
                      </a:lnTo>
                      <a:lnTo>
                        <a:pt x="75" y="79"/>
                      </a:lnTo>
                      <a:lnTo>
                        <a:pt x="88" y="72"/>
                      </a:lnTo>
                      <a:lnTo>
                        <a:pt x="100" y="66"/>
                      </a:lnTo>
                      <a:lnTo>
                        <a:pt x="100" y="57"/>
                      </a:lnTo>
                      <a:lnTo>
                        <a:pt x="103" y="47"/>
                      </a:lnTo>
                      <a:lnTo>
                        <a:pt x="106" y="38"/>
                      </a:lnTo>
                      <a:lnTo>
                        <a:pt x="113" y="28"/>
                      </a:lnTo>
                      <a:lnTo>
                        <a:pt x="121" y="19"/>
                      </a:lnTo>
                      <a:lnTo>
                        <a:pt x="130" y="11"/>
                      </a:lnTo>
                      <a:lnTo>
                        <a:pt x="139" y="5"/>
                      </a:lnTo>
                      <a:lnTo>
                        <a:pt x="149" y="0"/>
                      </a:lnTo>
                      <a:lnTo>
                        <a:pt x="135" y="0"/>
                      </a:lnTo>
                      <a:lnTo>
                        <a:pt x="121" y="2"/>
                      </a:lnTo>
                      <a:lnTo>
                        <a:pt x="106" y="3"/>
                      </a:lnTo>
                      <a:lnTo>
                        <a:pt x="92" y="8"/>
                      </a:lnTo>
                      <a:lnTo>
                        <a:pt x="78" y="13"/>
                      </a:lnTo>
                      <a:lnTo>
                        <a:pt x="64" y="17"/>
                      </a:lnTo>
                      <a:lnTo>
                        <a:pt x="50" y="24"/>
                      </a:lnTo>
                      <a:lnTo>
                        <a:pt x="36" y="32"/>
                      </a:lnTo>
                      <a:lnTo>
                        <a:pt x="28" y="41"/>
                      </a:lnTo>
                      <a:lnTo>
                        <a:pt x="20" y="50"/>
                      </a:lnTo>
                      <a:lnTo>
                        <a:pt x="12" y="63"/>
                      </a:lnTo>
                      <a:lnTo>
                        <a:pt x="6" y="76"/>
                      </a:lnTo>
                      <a:lnTo>
                        <a:pt x="1" y="88"/>
                      </a:lnTo>
                      <a:lnTo>
                        <a:pt x="0" y="102"/>
                      </a:lnTo>
                      <a:lnTo>
                        <a:pt x="0" y="117"/>
                      </a:lnTo>
                      <a:lnTo>
                        <a:pt x="3" y="129"/>
                      </a:lnTo>
                      <a:close/>
                    </a:path>
                  </a:pathLst>
                </a:custGeom>
                <a:solidFill>
                  <a:srgbClr val="BF00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25" name="Freeform 296"/>
                <p:cNvSpPr>
                  <a:spLocks/>
                </p:cNvSpPr>
                <p:nvPr/>
              </p:nvSpPr>
              <p:spPr bwMode="auto">
                <a:xfrm>
                  <a:off x="1071" y="1858"/>
                  <a:ext cx="106" cy="74"/>
                </a:xfrm>
                <a:custGeom>
                  <a:avLst/>
                  <a:gdLst>
                    <a:gd name="T0" fmla="*/ 94 w 106"/>
                    <a:gd name="T1" fmla="*/ 6 h 74"/>
                    <a:gd name="T2" fmla="*/ 99 w 106"/>
                    <a:gd name="T3" fmla="*/ 0 h 74"/>
                    <a:gd name="T4" fmla="*/ 84 w 106"/>
                    <a:gd name="T5" fmla="*/ 6 h 74"/>
                    <a:gd name="T6" fmla="*/ 72 w 106"/>
                    <a:gd name="T7" fmla="*/ 14 h 74"/>
                    <a:gd name="T8" fmla="*/ 59 w 106"/>
                    <a:gd name="T9" fmla="*/ 22 h 74"/>
                    <a:gd name="T10" fmla="*/ 47 w 106"/>
                    <a:gd name="T11" fmla="*/ 28 h 74"/>
                    <a:gd name="T12" fmla="*/ 34 w 106"/>
                    <a:gd name="T13" fmla="*/ 38 h 74"/>
                    <a:gd name="T14" fmla="*/ 23 w 106"/>
                    <a:gd name="T15" fmla="*/ 46 h 74"/>
                    <a:gd name="T16" fmla="*/ 11 w 106"/>
                    <a:gd name="T17" fmla="*/ 55 h 74"/>
                    <a:gd name="T18" fmla="*/ 0 w 106"/>
                    <a:gd name="T19" fmla="*/ 64 h 74"/>
                    <a:gd name="T20" fmla="*/ 6 w 106"/>
                    <a:gd name="T21" fmla="*/ 74 h 74"/>
                    <a:gd name="T22" fmla="*/ 17 w 106"/>
                    <a:gd name="T23" fmla="*/ 64 h 74"/>
                    <a:gd name="T24" fmla="*/ 29 w 106"/>
                    <a:gd name="T25" fmla="*/ 55 h 74"/>
                    <a:gd name="T26" fmla="*/ 40 w 106"/>
                    <a:gd name="T27" fmla="*/ 47 h 74"/>
                    <a:gd name="T28" fmla="*/ 53 w 106"/>
                    <a:gd name="T29" fmla="*/ 38 h 74"/>
                    <a:gd name="T30" fmla="*/ 66 w 106"/>
                    <a:gd name="T31" fmla="*/ 31 h 74"/>
                    <a:gd name="T32" fmla="*/ 78 w 106"/>
                    <a:gd name="T33" fmla="*/ 24 h 74"/>
                    <a:gd name="T34" fmla="*/ 91 w 106"/>
                    <a:gd name="T35" fmla="*/ 19 h 74"/>
                    <a:gd name="T36" fmla="*/ 102 w 106"/>
                    <a:gd name="T37" fmla="*/ 12 h 74"/>
                    <a:gd name="T38" fmla="*/ 106 w 106"/>
                    <a:gd name="T39" fmla="*/ 6 h 74"/>
                    <a:gd name="T40" fmla="*/ 102 w 106"/>
                    <a:gd name="T41" fmla="*/ 12 h 74"/>
                    <a:gd name="T42" fmla="*/ 106 w 106"/>
                    <a:gd name="T43" fmla="*/ 9 h 74"/>
                    <a:gd name="T44" fmla="*/ 106 w 106"/>
                    <a:gd name="T45" fmla="*/ 5 h 74"/>
                    <a:gd name="T46" fmla="*/ 103 w 106"/>
                    <a:gd name="T47" fmla="*/ 1 h 74"/>
                    <a:gd name="T48" fmla="*/ 99 w 106"/>
                    <a:gd name="T49" fmla="*/ 0 h 74"/>
                    <a:gd name="T50" fmla="*/ 94 w 106"/>
                    <a:gd name="T51" fmla="*/ 6 h 7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06"/>
                    <a:gd name="T79" fmla="*/ 0 h 74"/>
                    <a:gd name="T80" fmla="*/ 106 w 106"/>
                    <a:gd name="T81" fmla="*/ 74 h 7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06" h="74">
                      <a:moveTo>
                        <a:pt x="94" y="6"/>
                      </a:moveTo>
                      <a:lnTo>
                        <a:pt x="99" y="0"/>
                      </a:lnTo>
                      <a:lnTo>
                        <a:pt x="84" y="6"/>
                      </a:lnTo>
                      <a:lnTo>
                        <a:pt x="72" y="14"/>
                      </a:lnTo>
                      <a:lnTo>
                        <a:pt x="59" y="22"/>
                      </a:lnTo>
                      <a:lnTo>
                        <a:pt x="47" y="28"/>
                      </a:lnTo>
                      <a:lnTo>
                        <a:pt x="34" y="38"/>
                      </a:lnTo>
                      <a:lnTo>
                        <a:pt x="23" y="46"/>
                      </a:lnTo>
                      <a:lnTo>
                        <a:pt x="11" y="55"/>
                      </a:lnTo>
                      <a:lnTo>
                        <a:pt x="0" y="64"/>
                      </a:lnTo>
                      <a:lnTo>
                        <a:pt x="6" y="74"/>
                      </a:lnTo>
                      <a:lnTo>
                        <a:pt x="17" y="64"/>
                      </a:lnTo>
                      <a:lnTo>
                        <a:pt x="29" y="55"/>
                      </a:lnTo>
                      <a:lnTo>
                        <a:pt x="40" y="47"/>
                      </a:lnTo>
                      <a:lnTo>
                        <a:pt x="53" y="38"/>
                      </a:lnTo>
                      <a:lnTo>
                        <a:pt x="66" y="31"/>
                      </a:lnTo>
                      <a:lnTo>
                        <a:pt x="78" y="24"/>
                      </a:lnTo>
                      <a:lnTo>
                        <a:pt x="91" y="19"/>
                      </a:lnTo>
                      <a:lnTo>
                        <a:pt x="102" y="12"/>
                      </a:lnTo>
                      <a:lnTo>
                        <a:pt x="106" y="6"/>
                      </a:lnTo>
                      <a:lnTo>
                        <a:pt x="102" y="12"/>
                      </a:lnTo>
                      <a:lnTo>
                        <a:pt x="106" y="9"/>
                      </a:lnTo>
                      <a:lnTo>
                        <a:pt x="106" y="5"/>
                      </a:lnTo>
                      <a:lnTo>
                        <a:pt x="103" y="1"/>
                      </a:lnTo>
                      <a:lnTo>
                        <a:pt x="99" y="0"/>
                      </a:lnTo>
                      <a:lnTo>
                        <a:pt x="9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26" name="Freeform 297"/>
                <p:cNvSpPr>
                  <a:spLocks/>
                </p:cNvSpPr>
                <p:nvPr/>
              </p:nvSpPr>
              <p:spPr bwMode="auto">
                <a:xfrm>
                  <a:off x="1165" y="1792"/>
                  <a:ext cx="61" cy="72"/>
                </a:xfrm>
                <a:custGeom>
                  <a:avLst/>
                  <a:gdLst>
                    <a:gd name="T0" fmla="*/ 55 w 61"/>
                    <a:gd name="T1" fmla="*/ 12 h 72"/>
                    <a:gd name="T2" fmla="*/ 53 w 61"/>
                    <a:gd name="T3" fmla="*/ 0 h 72"/>
                    <a:gd name="T4" fmla="*/ 42 w 61"/>
                    <a:gd name="T5" fmla="*/ 6 h 72"/>
                    <a:gd name="T6" fmla="*/ 33 w 61"/>
                    <a:gd name="T7" fmla="*/ 12 h 72"/>
                    <a:gd name="T8" fmla="*/ 22 w 61"/>
                    <a:gd name="T9" fmla="*/ 20 h 72"/>
                    <a:gd name="T10" fmla="*/ 14 w 61"/>
                    <a:gd name="T11" fmla="*/ 31 h 72"/>
                    <a:gd name="T12" fmla="*/ 6 w 61"/>
                    <a:gd name="T13" fmla="*/ 41 h 72"/>
                    <a:gd name="T14" fmla="*/ 3 w 61"/>
                    <a:gd name="T15" fmla="*/ 52 h 72"/>
                    <a:gd name="T16" fmla="*/ 0 w 61"/>
                    <a:gd name="T17" fmla="*/ 63 h 72"/>
                    <a:gd name="T18" fmla="*/ 0 w 61"/>
                    <a:gd name="T19" fmla="*/ 72 h 72"/>
                    <a:gd name="T20" fmla="*/ 12 w 61"/>
                    <a:gd name="T21" fmla="*/ 72 h 72"/>
                    <a:gd name="T22" fmla="*/ 12 w 61"/>
                    <a:gd name="T23" fmla="*/ 63 h 72"/>
                    <a:gd name="T24" fmla="*/ 16 w 61"/>
                    <a:gd name="T25" fmla="*/ 55 h 72"/>
                    <a:gd name="T26" fmla="*/ 19 w 61"/>
                    <a:gd name="T27" fmla="*/ 47 h 72"/>
                    <a:gd name="T28" fmla="*/ 23 w 61"/>
                    <a:gd name="T29" fmla="*/ 38 h 72"/>
                    <a:gd name="T30" fmla="*/ 31 w 61"/>
                    <a:gd name="T31" fmla="*/ 30 h 72"/>
                    <a:gd name="T32" fmla="*/ 39 w 61"/>
                    <a:gd name="T33" fmla="*/ 22 h 72"/>
                    <a:gd name="T34" fmla="*/ 49 w 61"/>
                    <a:gd name="T35" fmla="*/ 15 h 72"/>
                    <a:gd name="T36" fmla="*/ 56 w 61"/>
                    <a:gd name="T37" fmla="*/ 12 h 72"/>
                    <a:gd name="T38" fmla="*/ 55 w 61"/>
                    <a:gd name="T39" fmla="*/ 0 h 72"/>
                    <a:gd name="T40" fmla="*/ 56 w 61"/>
                    <a:gd name="T41" fmla="*/ 12 h 72"/>
                    <a:gd name="T42" fmla="*/ 61 w 61"/>
                    <a:gd name="T43" fmla="*/ 9 h 72"/>
                    <a:gd name="T44" fmla="*/ 61 w 61"/>
                    <a:gd name="T45" fmla="*/ 4 h 72"/>
                    <a:gd name="T46" fmla="*/ 58 w 61"/>
                    <a:gd name="T47" fmla="*/ 1 h 72"/>
                    <a:gd name="T48" fmla="*/ 53 w 61"/>
                    <a:gd name="T49" fmla="*/ 0 h 72"/>
                    <a:gd name="T50" fmla="*/ 55 w 61"/>
                    <a:gd name="T51" fmla="*/ 12 h 7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1"/>
                    <a:gd name="T79" fmla="*/ 0 h 72"/>
                    <a:gd name="T80" fmla="*/ 61 w 61"/>
                    <a:gd name="T81" fmla="*/ 72 h 7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1" h="72">
                      <a:moveTo>
                        <a:pt x="55" y="12"/>
                      </a:moveTo>
                      <a:lnTo>
                        <a:pt x="53" y="0"/>
                      </a:lnTo>
                      <a:lnTo>
                        <a:pt x="42" y="6"/>
                      </a:lnTo>
                      <a:lnTo>
                        <a:pt x="33" y="12"/>
                      </a:lnTo>
                      <a:lnTo>
                        <a:pt x="22" y="20"/>
                      </a:lnTo>
                      <a:lnTo>
                        <a:pt x="14" y="31"/>
                      </a:lnTo>
                      <a:lnTo>
                        <a:pt x="6" y="41"/>
                      </a:lnTo>
                      <a:lnTo>
                        <a:pt x="3" y="52"/>
                      </a:lnTo>
                      <a:lnTo>
                        <a:pt x="0" y="63"/>
                      </a:lnTo>
                      <a:lnTo>
                        <a:pt x="0" y="72"/>
                      </a:lnTo>
                      <a:lnTo>
                        <a:pt x="12" y="72"/>
                      </a:lnTo>
                      <a:lnTo>
                        <a:pt x="12" y="63"/>
                      </a:lnTo>
                      <a:lnTo>
                        <a:pt x="16" y="55"/>
                      </a:lnTo>
                      <a:lnTo>
                        <a:pt x="19" y="47"/>
                      </a:lnTo>
                      <a:lnTo>
                        <a:pt x="23" y="38"/>
                      </a:lnTo>
                      <a:lnTo>
                        <a:pt x="31" y="30"/>
                      </a:lnTo>
                      <a:lnTo>
                        <a:pt x="39" y="22"/>
                      </a:lnTo>
                      <a:lnTo>
                        <a:pt x="49" y="15"/>
                      </a:lnTo>
                      <a:lnTo>
                        <a:pt x="56" y="12"/>
                      </a:lnTo>
                      <a:lnTo>
                        <a:pt x="55" y="0"/>
                      </a:lnTo>
                      <a:lnTo>
                        <a:pt x="56" y="12"/>
                      </a:lnTo>
                      <a:lnTo>
                        <a:pt x="61" y="9"/>
                      </a:lnTo>
                      <a:lnTo>
                        <a:pt x="61" y="4"/>
                      </a:lnTo>
                      <a:lnTo>
                        <a:pt x="58" y="1"/>
                      </a:lnTo>
                      <a:lnTo>
                        <a:pt x="53" y="0"/>
                      </a:lnTo>
                      <a:lnTo>
                        <a:pt x="55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27" name="Freeform 298"/>
                <p:cNvSpPr>
                  <a:spLocks/>
                </p:cNvSpPr>
                <p:nvPr/>
              </p:nvSpPr>
              <p:spPr bwMode="auto">
                <a:xfrm>
                  <a:off x="1100" y="1792"/>
                  <a:ext cx="120" cy="42"/>
                </a:xfrm>
                <a:custGeom>
                  <a:avLst/>
                  <a:gdLst>
                    <a:gd name="T0" fmla="*/ 11 w 120"/>
                    <a:gd name="T1" fmla="*/ 42 h 42"/>
                    <a:gd name="T2" fmla="*/ 10 w 120"/>
                    <a:gd name="T3" fmla="*/ 42 h 42"/>
                    <a:gd name="T4" fmla="*/ 24 w 120"/>
                    <a:gd name="T5" fmla="*/ 36 h 42"/>
                    <a:gd name="T6" fmla="*/ 37 w 120"/>
                    <a:gd name="T7" fmla="*/ 30 h 42"/>
                    <a:gd name="T8" fmla="*/ 51 w 120"/>
                    <a:gd name="T9" fmla="*/ 25 h 42"/>
                    <a:gd name="T10" fmla="*/ 65 w 120"/>
                    <a:gd name="T11" fmla="*/ 20 h 42"/>
                    <a:gd name="T12" fmla="*/ 77 w 120"/>
                    <a:gd name="T13" fmla="*/ 15 h 42"/>
                    <a:gd name="T14" fmla="*/ 92 w 120"/>
                    <a:gd name="T15" fmla="*/ 14 h 42"/>
                    <a:gd name="T16" fmla="*/ 106 w 120"/>
                    <a:gd name="T17" fmla="*/ 12 h 42"/>
                    <a:gd name="T18" fmla="*/ 120 w 120"/>
                    <a:gd name="T19" fmla="*/ 12 h 42"/>
                    <a:gd name="T20" fmla="*/ 120 w 120"/>
                    <a:gd name="T21" fmla="*/ 0 h 42"/>
                    <a:gd name="T22" fmla="*/ 106 w 120"/>
                    <a:gd name="T23" fmla="*/ 0 h 42"/>
                    <a:gd name="T24" fmla="*/ 92 w 120"/>
                    <a:gd name="T25" fmla="*/ 1 h 42"/>
                    <a:gd name="T26" fmla="*/ 77 w 120"/>
                    <a:gd name="T27" fmla="*/ 3 h 42"/>
                    <a:gd name="T28" fmla="*/ 62 w 120"/>
                    <a:gd name="T29" fmla="*/ 8 h 42"/>
                    <a:gd name="T30" fmla="*/ 48 w 120"/>
                    <a:gd name="T31" fmla="*/ 12 h 42"/>
                    <a:gd name="T32" fmla="*/ 33 w 120"/>
                    <a:gd name="T33" fmla="*/ 17 h 42"/>
                    <a:gd name="T34" fmla="*/ 18 w 120"/>
                    <a:gd name="T35" fmla="*/ 23 h 42"/>
                    <a:gd name="T36" fmla="*/ 4 w 120"/>
                    <a:gd name="T37" fmla="*/ 33 h 42"/>
                    <a:gd name="T38" fmla="*/ 2 w 120"/>
                    <a:gd name="T39" fmla="*/ 33 h 42"/>
                    <a:gd name="T40" fmla="*/ 4 w 120"/>
                    <a:gd name="T41" fmla="*/ 33 h 42"/>
                    <a:gd name="T42" fmla="*/ 0 w 120"/>
                    <a:gd name="T43" fmla="*/ 36 h 42"/>
                    <a:gd name="T44" fmla="*/ 2 w 120"/>
                    <a:gd name="T45" fmla="*/ 39 h 42"/>
                    <a:gd name="T46" fmla="*/ 5 w 120"/>
                    <a:gd name="T47" fmla="*/ 42 h 42"/>
                    <a:gd name="T48" fmla="*/ 10 w 120"/>
                    <a:gd name="T49" fmla="*/ 42 h 42"/>
                    <a:gd name="T50" fmla="*/ 11 w 120"/>
                    <a:gd name="T51" fmla="*/ 42 h 4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20"/>
                    <a:gd name="T79" fmla="*/ 0 h 42"/>
                    <a:gd name="T80" fmla="*/ 120 w 120"/>
                    <a:gd name="T81" fmla="*/ 42 h 4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20" h="42">
                      <a:moveTo>
                        <a:pt x="11" y="42"/>
                      </a:moveTo>
                      <a:lnTo>
                        <a:pt x="10" y="42"/>
                      </a:lnTo>
                      <a:lnTo>
                        <a:pt x="24" y="36"/>
                      </a:lnTo>
                      <a:lnTo>
                        <a:pt x="37" y="30"/>
                      </a:lnTo>
                      <a:lnTo>
                        <a:pt x="51" y="25"/>
                      </a:lnTo>
                      <a:lnTo>
                        <a:pt x="65" y="20"/>
                      </a:lnTo>
                      <a:lnTo>
                        <a:pt x="77" y="15"/>
                      </a:lnTo>
                      <a:lnTo>
                        <a:pt x="92" y="14"/>
                      </a:lnTo>
                      <a:lnTo>
                        <a:pt x="106" y="12"/>
                      </a:lnTo>
                      <a:lnTo>
                        <a:pt x="120" y="12"/>
                      </a:lnTo>
                      <a:lnTo>
                        <a:pt x="120" y="0"/>
                      </a:lnTo>
                      <a:lnTo>
                        <a:pt x="106" y="0"/>
                      </a:lnTo>
                      <a:lnTo>
                        <a:pt x="92" y="1"/>
                      </a:lnTo>
                      <a:lnTo>
                        <a:pt x="77" y="3"/>
                      </a:lnTo>
                      <a:lnTo>
                        <a:pt x="62" y="8"/>
                      </a:lnTo>
                      <a:lnTo>
                        <a:pt x="48" y="12"/>
                      </a:lnTo>
                      <a:lnTo>
                        <a:pt x="33" y="17"/>
                      </a:lnTo>
                      <a:lnTo>
                        <a:pt x="18" y="23"/>
                      </a:lnTo>
                      <a:lnTo>
                        <a:pt x="4" y="33"/>
                      </a:lnTo>
                      <a:lnTo>
                        <a:pt x="2" y="33"/>
                      </a:lnTo>
                      <a:lnTo>
                        <a:pt x="4" y="33"/>
                      </a:lnTo>
                      <a:lnTo>
                        <a:pt x="0" y="36"/>
                      </a:lnTo>
                      <a:lnTo>
                        <a:pt x="2" y="39"/>
                      </a:lnTo>
                      <a:lnTo>
                        <a:pt x="5" y="42"/>
                      </a:lnTo>
                      <a:lnTo>
                        <a:pt x="10" y="42"/>
                      </a:lnTo>
                      <a:lnTo>
                        <a:pt x="11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28" name="Freeform 299"/>
                <p:cNvSpPr>
                  <a:spLocks/>
                </p:cNvSpPr>
                <p:nvPr/>
              </p:nvSpPr>
              <p:spPr bwMode="auto">
                <a:xfrm>
                  <a:off x="1064" y="1825"/>
                  <a:ext cx="47" cy="108"/>
                </a:xfrm>
                <a:custGeom>
                  <a:avLst/>
                  <a:gdLst>
                    <a:gd name="T0" fmla="*/ 7 w 47"/>
                    <a:gd name="T1" fmla="*/ 97 h 108"/>
                    <a:gd name="T2" fmla="*/ 16 w 47"/>
                    <a:gd name="T3" fmla="*/ 101 h 108"/>
                    <a:gd name="T4" fmla="*/ 13 w 47"/>
                    <a:gd name="T5" fmla="*/ 90 h 108"/>
                    <a:gd name="T6" fmla="*/ 13 w 47"/>
                    <a:gd name="T7" fmla="*/ 75 h 108"/>
                    <a:gd name="T8" fmla="*/ 14 w 47"/>
                    <a:gd name="T9" fmla="*/ 63 h 108"/>
                    <a:gd name="T10" fmla="*/ 19 w 47"/>
                    <a:gd name="T11" fmla="*/ 50 h 108"/>
                    <a:gd name="T12" fmla="*/ 24 w 47"/>
                    <a:gd name="T13" fmla="*/ 39 h 108"/>
                    <a:gd name="T14" fmla="*/ 32 w 47"/>
                    <a:gd name="T15" fmla="*/ 27 h 108"/>
                    <a:gd name="T16" fmla="*/ 40 w 47"/>
                    <a:gd name="T17" fmla="*/ 17 h 108"/>
                    <a:gd name="T18" fmla="*/ 47 w 47"/>
                    <a:gd name="T19" fmla="*/ 9 h 108"/>
                    <a:gd name="T20" fmla="*/ 38 w 47"/>
                    <a:gd name="T21" fmla="*/ 0 h 108"/>
                    <a:gd name="T22" fmla="*/ 30 w 47"/>
                    <a:gd name="T23" fmla="*/ 11 h 108"/>
                    <a:gd name="T24" fmla="*/ 22 w 47"/>
                    <a:gd name="T25" fmla="*/ 20 h 108"/>
                    <a:gd name="T26" fmla="*/ 14 w 47"/>
                    <a:gd name="T27" fmla="*/ 33 h 108"/>
                    <a:gd name="T28" fmla="*/ 7 w 47"/>
                    <a:gd name="T29" fmla="*/ 47 h 108"/>
                    <a:gd name="T30" fmla="*/ 2 w 47"/>
                    <a:gd name="T31" fmla="*/ 60 h 108"/>
                    <a:gd name="T32" fmla="*/ 0 w 47"/>
                    <a:gd name="T33" fmla="*/ 75 h 108"/>
                    <a:gd name="T34" fmla="*/ 0 w 47"/>
                    <a:gd name="T35" fmla="*/ 90 h 108"/>
                    <a:gd name="T36" fmla="*/ 3 w 47"/>
                    <a:gd name="T37" fmla="*/ 104 h 108"/>
                    <a:gd name="T38" fmla="*/ 13 w 47"/>
                    <a:gd name="T39" fmla="*/ 107 h 108"/>
                    <a:gd name="T40" fmla="*/ 3 w 47"/>
                    <a:gd name="T41" fmla="*/ 104 h 108"/>
                    <a:gd name="T42" fmla="*/ 7 w 47"/>
                    <a:gd name="T43" fmla="*/ 107 h 108"/>
                    <a:gd name="T44" fmla="*/ 11 w 47"/>
                    <a:gd name="T45" fmla="*/ 108 h 108"/>
                    <a:gd name="T46" fmla="*/ 14 w 47"/>
                    <a:gd name="T47" fmla="*/ 105 h 108"/>
                    <a:gd name="T48" fmla="*/ 16 w 47"/>
                    <a:gd name="T49" fmla="*/ 101 h 108"/>
                    <a:gd name="T50" fmla="*/ 7 w 47"/>
                    <a:gd name="T51" fmla="*/ 97 h 10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7"/>
                    <a:gd name="T79" fmla="*/ 0 h 108"/>
                    <a:gd name="T80" fmla="*/ 47 w 47"/>
                    <a:gd name="T81" fmla="*/ 108 h 10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7" h="108">
                      <a:moveTo>
                        <a:pt x="7" y="97"/>
                      </a:moveTo>
                      <a:lnTo>
                        <a:pt x="16" y="101"/>
                      </a:lnTo>
                      <a:lnTo>
                        <a:pt x="13" y="90"/>
                      </a:lnTo>
                      <a:lnTo>
                        <a:pt x="13" y="75"/>
                      </a:lnTo>
                      <a:lnTo>
                        <a:pt x="14" y="63"/>
                      </a:lnTo>
                      <a:lnTo>
                        <a:pt x="19" y="50"/>
                      </a:lnTo>
                      <a:lnTo>
                        <a:pt x="24" y="39"/>
                      </a:lnTo>
                      <a:lnTo>
                        <a:pt x="32" y="27"/>
                      </a:lnTo>
                      <a:lnTo>
                        <a:pt x="40" y="17"/>
                      </a:lnTo>
                      <a:lnTo>
                        <a:pt x="47" y="9"/>
                      </a:lnTo>
                      <a:lnTo>
                        <a:pt x="38" y="0"/>
                      </a:lnTo>
                      <a:lnTo>
                        <a:pt x="30" y="11"/>
                      </a:lnTo>
                      <a:lnTo>
                        <a:pt x="22" y="20"/>
                      </a:lnTo>
                      <a:lnTo>
                        <a:pt x="14" y="33"/>
                      </a:lnTo>
                      <a:lnTo>
                        <a:pt x="7" y="47"/>
                      </a:lnTo>
                      <a:lnTo>
                        <a:pt x="2" y="60"/>
                      </a:lnTo>
                      <a:lnTo>
                        <a:pt x="0" y="75"/>
                      </a:lnTo>
                      <a:lnTo>
                        <a:pt x="0" y="90"/>
                      </a:lnTo>
                      <a:lnTo>
                        <a:pt x="3" y="104"/>
                      </a:lnTo>
                      <a:lnTo>
                        <a:pt x="13" y="107"/>
                      </a:lnTo>
                      <a:lnTo>
                        <a:pt x="3" y="104"/>
                      </a:lnTo>
                      <a:lnTo>
                        <a:pt x="7" y="107"/>
                      </a:lnTo>
                      <a:lnTo>
                        <a:pt x="11" y="108"/>
                      </a:lnTo>
                      <a:lnTo>
                        <a:pt x="14" y="105"/>
                      </a:lnTo>
                      <a:lnTo>
                        <a:pt x="16" y="101"/>
                      </a:lnTo>
                      <a:lnTo>
                        <a:pt x="7" y="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29" name="Freeform 300"/>
                <p:cNvSpPr>
                  <a:spLocks/>
                </p:cNvSpPr>
                <p:nvPr/>
              </p:nvSpPr>
              <p:spPr bwMode="auto">
                <a:xfrm>
                  <a:off x="555" y="2017"/>
                  <a:ext cx="390" cy="384"/>
                </a:xfrm>
                <a:custGeom>
                  <a:avLst/>
                  <a:gdLst>
                    <a:gd name="T0" fmla="*/ 390 w 390"/>
                    <a:gd name="T1" fmla="*/ 0 h 384"/>
                    <a:gd name="T2" fmla="*/ 388 w 390"/>
                    <a:gd name="T3" fmla="*/ 14 h 384"/>
                    <a:gd name="T4" fmla="*/ 382 w 390"/>
                    <a:gd name="T5" fmla="*/ 30 h 384"/>
                    <a:gd name="T6" fmla="*/ 374 w 390"/>
                    <a:gd name="T7" fmla="*/ 47 h 384"/>
                    <a:gd name="T8" fmla="*/ 361 w 390"/>
                    <a:gd name="T9" fmla="*/ 63 h 384"/>
                    <a:gd name="T10" fmla="*/ 347 w 390"/>
                    <a:gd name="T11" fmla="*/ 74 h 384"/>
                    <a:gd name="T12" fmla="*/ 328 w 390"/>
                    <a:gd name="T13" fmla="*/ 82 h 384"/>
                    <a:gd name="T14" fmla="*/ 305 w 390"/>
                    <a:gd name="T15" fmla="*/ 80 h 384"/>
                    <a:gd name="T16" fmla="*/ 280 w 390"/>
                    <a:gd name="T17" fmla="*/ 71 h 384"/>
                    <a:gd name="T18" fmla="*/ 242 w 390"/>
                    <a:gd name="T19" fmla="*/ 54 h 384"/>
                    <a:gd name="T20" fmla="*/ 204 w 390"/>
                    <a:gd name="T21" fmla="*/ 46 h 384"/>
                    <a:gd name="T22" fmla="*/ 168 w 390"/>
                    <a:gd name="T23" fmla="*/ 44 h 384"/>
                    <a:gd name="T24" fmla="*/ 135 w 390"/>
                    <a:gd name="T25" fmla="*/ 50 h 384"/>
                    <a:gd name="T26" fmla="*/ 103 w 390"/>
                    <a:gd name="T27" fmla="*/ 63 h 384"/>
                    <a:gd name="T28" fmla="*/ 75 w 390"/>
                    <a:gd name="T29" fmla="*/ 80 h 384"/>
                    <a:gd name="T30" fmla="*/ 50 w 390"/>
                    <a:gd name="T31" fmla="*/ 102 h 384"/>
                    <a:gd name="T32" fmla="*/ 30 w 390"/>
                    <a:gd name="T33" fmla="*/ 128 h 384"/>
                    <a:gd name="T34" fmla="*/ 14 w 390"/>
                    <a:gd name="T35" fmla="*/ 157 h 384"/>
                    <a:gd name="T36" fmla="*/ 4 w 390"/>
                    <a:gd name="T37" fmla="*/ 189 h 384"/>
                    <a:gd name="T38" fmla="*/ 0 w 390"/>
                    <a:gd name="T39" fmla="*/ 222 h 384"/>
                    <a:gd name="T40" fmla="*/ 3 w 390"/>
                    <a:gd name="T41" fmla="*/ 257 h 384"/>
                    <a:gd name="T42" fmla="*/ 12 w 390"/>
                    <a:gd name="T43" fmla="*/ 290 h 384"/>
                    <a:gd name="T44" fmla="*/ 30 w 390"/>
                    <a:gd name="T45" fmla="*/ 323 h 384"/>
                    <a:gd name="T46" fmla="*/ 55 w 390"/>
                    <a:gd name="T47" fmla="*/ 354 h 384"/>
                    <a:gd name="T48" fmla="*/ 89 w 390"/>
                    <a:gd name="T49" fmla="*/ 384 h 384"/>
                    <a:gd name="T50" fmla="*/ 88 w 390"/>
                    <a:gd name="T51" fmla="*/ 372 h 384"/>
                    <a:gd name="T52" fmla="*/ 89 w 390"/>
                    <a:gd name="T53" fmla="*/ 357 h 384"/>
                    <a:gd name="T54" fmla="*/ 96 w 390"/>
                    <a:gd name="T55" fmla="*/ 340 h 384"/>
                    <a:gd name="T56" fmla="*/ 107 w 390"/>
                    <a:gd name="T57" fmla="*/ 323 h 384"/>
                    <a:gd name="T58" fmla="*/ 119 w 390"/>
                    <a:gd name="T59" fmla="*/ 307 h 384"/>
                    <a:gd name="T60" fmla="*/ 136 w 390"/>
                    <a:gd name="T61" fmla="*/ 296 h 384"/>
                    <a:gd name="T62" fmla="*/ 155 w 390"/>
                    <a:gd name="T63" fmla="*/ 288 h 384"/>
                    <a:gd name="T64" fmla="*/ 179 w 390"/>
                    <a:gd name="T65" fmla="*/ 287 h 384"/>
                    <a:gd name="T66" fmla="*/ 162 w 390"/>
                    <a:gd name="T67" fmla="*/ 268 h 384"/>
                    <a:gd name="T68" fmla="*/ 147 w 390"/>
                    <a:gd name="T69" fmla="*/ 244 h 384"/>
                    <a:gd name="T70" fmla="*/ 138 w 390"/>
                    <a:gd name="T71" fmla="*/ 217 h 384"/>
                    <a:gd name="T72" fmla="*/ 133 w 390"/>
                    <a:gd name="T73" fmla="*/ 189 h 384"/>
                    <a:gd name="T74" fmla="*/ 135 w 390"/>
                    <a:gd name="T75" fmla="*/ 162 h 384"/>
                    <a:gd name="T76" fmla="*/ 144 w 390"/>
                    <a:gd name="T77" fmla="*/ 139 h 384"/>
                    <a:gd name="T78" fmla="*/ 162 w 390"/>
                    <a:gd name="T79" fmla="*/ 120 h 384"/>
                    <a:gd name="T80" fmla="*/ 187 w 390"/>
                    <a:gd name="T81" fmla="*/ 109 h 384"/>
                    <a:gd name="T82" fmla="*/ 215 w 390"/>
                    <a:gd name="T83" fmla="*/ 107 h 384"/>
                    <a:gd name="T84" fmla="*/ 247 w 390"/>
                    <a:gd name="T85" fmla="*/ 109 h 384"/>
                    <a:gd name="T86" fmla="*/ 278 w 390"/>
                    <a:gd name="T87" fmla="*/ 113 h 384"/>
                    <a:gd name="T88" fmla="*/ 308 w 390"/>
                    <a:gd name="T89" fmla="*/ 113 h 384"/>
                    <a:gd name="T90" fmla="*/ 335 w 390"/>
                    <a:gd name="T91" fmla="*/ 105 h 384"/>
                    <a:gd name="T92" fmla="*/ 360 w 390"/>
                    <a:gd name="T93" fmla="*/ 87 h 384"/>
                    <a:gd name="T94" fmla="*/ 377 w 390"/>
                    <a:gd name="T95" fmla="*/ 54 h 384"/>
                    <a:gd name="T96" fmla="*/ 390 w 390"/>
                    <a:gd name="T97" fmla="*/ 0 h 38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90"/>
                    <a:gd name="T148" fmla="*/ 0 h 384"/>
                    <a:gd name="T149" fmla="*/ 390 w 390"/>
                    <a:gd name="T150" fmla="*/ 384 h 38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90" h="384">
                      <a:moveTo>
                        <a:pt x="390" y="0"/>
                      </a:moveTo>
                      <a:lnTo>
                        <a:pt x="388" y="14"/>
                      </a:lnTo>
                      <a:lnTo>
                        <a:pt x="382" y="30"/>
                      </a:lnTo>
                      <a:lnTo>
                        <a:pt x="374" y="47"/>
                      </a:lnTo>
                      <a:lnTo>
                        <a:pt x="361" y="63"/>
                      </a:lnTo>
                      <a:lnTo>
                        <a:pt x="347" y="74"/>
                      </a:lnTo>
                      <a:lnTo>
                        <a:pt x="328" y="82"/>
                      </a:lnTo>
                      <a:lnTo>
                        <a:pt x="305" y="80"/>
                      </a:lnTo>
                      <a:lnTo>
                        <a:pt x="280" y="71"/>
                      </a:lnTo>
                      <a:lnTo>
                        <a:pt x="242" y="54"/>
                      </a:lnTo>
                      <a:lnTo>
                        <a:pt x="204" y="46"/>
                      </a:lnTo>
                      <a:lnTo>
                        <a:pt x="168" y="44"/>
                      </a:lnTo>
                      <a:lnTo>
                        <a:pt x="135" y="50"/>
                      </a:lnTo>
                      <a:lnTo>
                        <a:pt x="103" y="63"/>
                      </a:lnTo>
                      <a:lnTo>
                        <a:pt x="75" y="80"/>
                      </a:lnTo>
                      <a:lnTo>
                        <a:pt x="50" y="102"/>
                      </a:lnTo>
                      <a:lnTo>
                        <a:pt x="30" y="128"/>
                      </a:lnTo>
                      <a:lnTo>
                        <a:pt x="14" y="157"/>
                      </a:lnTo>
                      <a:lnTo>
                        <a:pt x="4" y="189"/>
                      </a:lnTo>
                      <a:lnTo>
                        <a:pt x="0" y="222"/>
                      </a:lnTo>
                      <a:lnTo>
                        <a:pt x="3" y="257"/>
                      </a:lnTo>
                      <a:lnTo>
                        <a:pt x="12" y="290"/>
                      </a:lnTo>
                      <a:lnTo>
                        <a:pt x="30" y="323"/>
                      </a:lnTo>
                      <a:lnTo>
                        <a:pt x="55" y="354"/>
                      </a:lnTo>
                      <a:lnTo>
                        <a:pt x="89" y="384"/>
                      </a:lnTo>
                      <a:lnTo>
                        <a:pt x="88" y="372"/>
                      </a:lnTo>
                      <a:lnTo>
                        <a:pt x="89" y="357"/>
                      </a:lnTo>
                      <a:lnTo>
                        <a:pt x="96" y="340"/>
                      </a:lnTo>
                      <a:lnTo>
                        <a:pt x="107" y="323"/>
                      </a:lnTo>
                      <a:lnTo>
                        <a:pt x="119" y="307"/>
                      </a:lnTo>
                      <a:lnTo>
                        <a:pt x="136" y="296"/>
                      </a:lnTo>
                      <a:lnTo>
                        <a:pt x="155" y="288"/>
                      </a:lnTo>
                      <a:lnTo>
                        <a:pt x="179" y="287"/>
                      </a:lnTo>
                      <a:lnTo>
                        <a:pt x="162" y="268"/>
                      </a:lnTo>
                      <a:lnTo>
                        <a:pt x="147" y="244"/>
                      </a:lnTo>
                      <a:lnTo>
                        <a:pt x="138" y="217"/>
                      </a:lnTo>
                      <a:lnTo>
                        <a:pt x="133" y="189"/>
                      </a:lnTo>
                      <a:lnTo>
                        <a:pt x="135" y="162"/>
                      </a:lnTo>
                      <a:lnTo>
                        <a:pt x="144" y="139"/>
                      </a:lnTo>
                      <a:lnTo>
                        <a:pt x="162" y="120"/>
                      </a:lnTo>
                      <a:lnTo>
                        <a:pt x="187" y="109"/>
                      </a:lnTo>
                      <a:lnTo>
                        <a:pt x="215" y="107"/>
                      </a:lnTo>
                      <a:lnTo>
                        <a:pt x="247" y="109"/>
                      </a:lnTo>
                      <a:lnTo>
                        <a:pt x="278" y="113"/>
                      </a:lnTo>
                      <a:lnTo>
                        <a:pt x="308" y="113"/>
                      </a:lnTo>
                      <a:lnTo>
                        <a:pt x="335" y="105"/>
                      </a:lnTo>
                      <a:lnTo>
                        <a:pt x="360" y="87"/>
                      </a:lnTo>
                      <a:lnTo>
                        <a:pt x="377" y="54"/>
                      </a:lnTo>
                      <a:lnTo>
                        <a:pt x="390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30" name="Freeform 301"/>
                <p:cNvSpPr>
                  <a:spLocks/>
                </p:cNvSpPr>
                <p:nvPr/>
              </p:nvSpPr>
              <p:spPr bwMode="auto">
                <a:xfrm>
                  <a:off x="831" y="2017"/>
                  <a:ext cx="120" cy="88"/>
                </a:xfrm>
                <a:custGeom>
                  <a:avLst/>
                  <a:gdLst>
                    <a:gd name="T0" fmla="*/ 0 w 120"/>
                    <a:gd name="T1" fmla="*/ 76 h 88"/>
                    <a:gd name="T2" fmla="*/ 0 w 120"/>
                    <a:gd name="T3" fmla="*/ 76 h 88"/>
                    <a:gd name="T4" fmla="*/ 29 w 120"/>
                    <a:gd name="T5" fmla="*/ 87 h 88"/>
                    <a:gd name="T6" fmla="*/ 52 w 120"/>
                    <a:gd name="T7" fmla="*/ 88 h 88"/>
                    <a:gd name="T8" fmla="*/ 74 w 120"/>
                    <a:gd name="T9" fmla="*/ 79 h 88"/>
                    <a:gd name="T10" fmla="*/ 90 w 120"/>
                    <a:gd name="T11" fmla="*/ 68 h 88"/>
                    <a:gd name="T12" fmla="*/ 103 w 120"/>
                    <a:gd name="T13" fmla="*/ 50 h 88"/>
                    <a:gd name="T14" fmla="*/ 112 w 120"/>
                    <a:gd name="T15" fmla="*/ 31 h 88"/>
                    <a:gd name="T16" fmla="*/ 118 w 120"/>
                    <a:gd name="T17" fmla="*/ 16 h 88"/>
                    <a:gd name="T18" fmla="*/ 120 w 120"/>
                    <a:gd name="T19" fmla="*/ 0 h 88"/>
                    <a:gd name="T20" fmla="*/ 107 w 120"/>
                    <a:gd name="T21" fmla="*/ 0 h 88"/>
                    <a:gd name="T22" fmla="*/ 106 w 120"/>
                    <a:gd name="T23" fmla="*/ 13 h 88"/>
                    <a:gd name="T24" fmla="*/ 100 w 120"/>
                    <a:gd name="T25" fmla="*/ 28 h 88"/>
                    <a:gd name="T26" fmla="*/ 93 w 120"/>
                    <a:gd name="T27" fmla="*/ 44 h 88"/>
                    <a:gd name="T28" fmla="*/ 81 w 120"/>
                    <a:gd name="T29" fmla="*/ 58 h 88"/>
                    <a:gd name="T30" fmla="*/ 68 w 120"/>
                    <a:gd name="T31" fmla="*/ 69 h 88"/>
                    <a:gd name="T32" fmla="*/ 52 w 120"/>
                    <a:gd name="T33" fmla="*/ 76 h 88"/>
                    <a:gd name="T34" fmla="*/ 29 w 120"/>
                    <a:gd name="T35" fmla="*/ 74 h 88"/>
                    <a:gd name="T36" fmla="*/ 7 w 120"/>
                    <a:gd name="T37" fmla="*/ 66 h 88"/>
                    <a:gd name="T38" fmla="*/ 7 w 120"/>
                    <a:gd name="T39" fmla="*/ 66 h 88"/>
                    <a:gd name="T40" fmla="*/ 0 w 120"/>
                    <a:gd name="T41" fmla="*/ 76 h 8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20"/>
                    <a:gd name="T64" fmla="*/ 0 h 88"/>
                    <a:gd name="T65" fmla="*/ 120 w 120"/>
                    <a:gd name="T66" fmla="*/ 88 h 8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20" h="88">
                      <a:moveTo>
                        <a:pt x="0" y="76"/>
                      </a:moveTo>
                      <a:lnTo>
                        <a:pt x="0" y="76"/>
                      </a:lnTo>
                      <a:lnTo>
                        <a:pt x="29" y="87"/>
                      </a:lnTo>
                      <a:lnTo>
                        <a:pt x="52" y="88"/>
                      </a:lnTo>
                      <a:lnTo>
                        <a:pt x="74" y="79"/>
                      </a:lnTo>
                      <a:lnTo>
                        <a:pt x="90" y="68"/>
                      </a:lnTo>
                      <a:lnTo>
                        <a:pt x="103" y="50"/>
                      </a:lnTo>
                      <a:lnTo>
                        <a:pt x="112" y="31"/>
                      </a:lnTo>
                      <a:lnTo>
                        <a:pt x="118" y="16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106" y="13"/>
                      </a:lnTo>
                      <a:lnTo>
                        <a:pt x="100" y="28"/>
                      </a:lnTo>
                      <a:lnTo>
                        <a:pt x="93" y="44"/>
                      </a:lnTo>
                      <a:lnTo>
                        <a:pt x="81" y="58"/>
                      </a:lnTo>
                      <a:lnTo>
                        <a:pt x="68" y="69"/>
                      </a:lnTo>
                      <a:lnTo>
                        <a:pt x="52" y="76"/>
                      </a:lnTo>
                      <a:lnTo>
                        <a:pt x="29" y="74"/>
                      </a:lnTo>
                      <a:lnTo>
                        <a:pt x="7" y="66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31" name="Freeform 302"/>
                <p:cNvSpPr>
                  <a:spLocks/>
                </p:cNvSpPr>
                <p:nvPr/>
              </p:nvSpPr>
              <p:spPr bwMode="auto">
                <a:xfrm>
                  <a:off x="548" y="2055"/>
                  <a:ext cx="290" cy="351"/>
                </a:xfrm>
                <a:custGeom>
                  <a:avLst/>
                  <a:gdLst>
                    <a:gd name="T0" fmla="*/ 90 w 290"/>
                    <a:gd name="T1" fmla="*/ 348 h 351"/>
                    <a:gd name="T2" fmla="*/ 99 w 290"/>
                    <a:gd name="T3" fmla="*/ 342 h 351"/>
                    <a:gd name="T4" fmla="*/ 66 w 290"/>
                    <a:gd name="T5" fmla="*/ 312 h 351"/>
                    <a:gd name="T6" fmla="*/ 41 w 290"/>
                    <a:gd name="T7" fmla="*/ 282 h 351"/>
                    <a:gd name="T8" fmla="*/ 25 w 290"/>
                    <a:gd name="T9" fmla="*/ 250 h 351"/>
                    <a:gd name="T10" fmla="*/ 16 w 290"/>
                    <a:gd name="T11" fmla="*/ 219 h 351"/>
                    <a:gd name="T12" fmla="*/ 13 w 290"/>
                    <a:gd name="T13" fmla="*/ 184 h 351"/>
                    <a:gd name="T14" fmla="*/ 18 w 290"/>
                    <a:gd name="T15" fmla="*/ 151 h 351"/>
                    <a:gd name="T16" fmla="*/ 27 w 290"/>
                    <a:gd name="T17" fmla="*/ 121 h 351"/>
                    <a:gd name="T18" fmla="*/ 41 w 290"/>
                    <a:gd name="T19" fmla="*/ 93 h 351"/>
                    <a:gd name="T20" fmla="*/ 62 w 290"/>
                    <a:gd name="T21" fmla="*/ 69 h 351"/>
                    <a:gd name="T22" fmla="*/ 85 w 290"/>
                    <a:gd name="T23" fmla="*/ 47 h 351"/>
                    <a:gd name="T24" fmla="*/ 114 w 290"/>
                    <a:gd name="T25" fmla="*/ 31 h 351"/>
                    <a:gd name="T26" fmla="*/ 143 w 290"/>
                    <a:gd name="T27" fmla="*/ 19 h 351"/>
                    <a:gd name="T28" fmla="*/ 175 w 290"/>
                    <a:gd name="T29" fmla="*/ 12 h 351"/>
                    <a:gd name="T30" fmla="*/ 211 w 290"/>
                    <a:gd name="T31" fmla="*/ 14 h 351"/>
                    <a:gd name="T32" fmla="*/ 247 w 290"/>
                    <a:gd name="T33" fmla="*/ 22 h 351"/>
                    <a:gd name="T34" fmla="*/ 283 w 290"/>
                    <a:gd name="T35" fmla="*/ 38 h 351"/>
                    <a:gd name="T36" fmla="*/ 290 w 290"/>
                    <a:gd name="T37" fmla="*/ 28 h 351"/>
                    <a:gd name="T38" fmla="*/ 250 w 290"/>
                    <a:gd name="T39" fmla="*/ 9 h 351"/>
                    <a:gd name="T40" fmla="*/ 211 w 290"/>
                    <a:gd name="T41" fmla="*/ 1 h 351"/>
                    <a:gd name="T42" fmla="*/ 175 w 290"/>
                    <a:gd name="T43" fmla="*/ 0 h 351"/>
                    <a:gd name="T44" fmla="*/ 140 w 290"/>
                    <a:gd name="T45" fmla="*/ 6 h 351"/>
                    <a:gd name="T46" fmla="*/ 107 w 290"/>
                    <a:gd name="T47" fmla="*/ 19 h 351"/>
                    <a:gd name="T48" fmla="*/ 79 w 290"/>
                    <a:gd name="T49" fmla="*/ 38 h 351"/>
                    <a:gd name="T50" fmla="*/ 52 w 290"/>
                    <a:gd name="T51" fmla="*/ 60 h 351"/>
                    <a:gd name="T52" fmla="*/ 32 w 290"/>
                    <a:gd name="T53" fmla="*/ 86 h 351"/>
                    <a:gd name="T54" fmla="*/ 14 w 290"/>
                    <a:gd name="T55" fmla="*/ 118 h 351"/>
                    <a:gd name="T56" fmla="*/ 5 w 290"/>
                    <a:gd name="T57" fmla="*/ 151 h 351"/>
                    <a:gd name="T58" fmla="*/ 0 w 290"/>
                    <a:gd name="T59" fmla="*/ 184 h 351"/>
                    <a:gd name="T60" fmla="*/ 3 w 290"/>
                    <a:gd name="T61" fmla="*/ 219 h 351"/>
                    <a:gd name="T62" fmla="*/ 13 w 290"/>
                    <a:gd name="T63" fmla="*/ 253 h 351"/>
                    <a:gd name="T64" fmla="*/ 32 w 290"/>
                    <a:gd name="T65" fmla="*/ 288 h 351"/>
                    <a:gd name="T66" fmla="*/ 57 w 290"/>
                    <a:gd name="T67" fmla="*/ 321 h 351"/>
                    <a:gd name="T68" fmla="*/ 93 w 290"/>
                    <a:gd name="T69" fmla="*/ 351 h 351"/>
                    <a:gd name="T70" fmla="*/ 103 w 290"/>
                    <a:gd name="T71" fmla="*/ 345 h 351"/>
                    <a:gd name="T72" fmla="*/ 93 w 290"/>
                    <a:gd name="T73" fmla="*/ 351 h 351"/>
                    <a:gd name="T74" fmla="*/ 98 w 290"/>
                    <a:gd name="T75" fmla="*/ 351 h 351"/>
                    <a:gd name="T76" fmla="*/ 101 w 290"/>
                    <a:gd name="T77" fmla="*/ 348 h 351"/>
                    <a:gd name="T78" fmla="*/ 103 w 290"/>
                    <a:gd name="T79" fmla="*/ 345 h 351"/>
                    <a:gd name="T80" fmla="*/ 99 w 290"/>
                    <a:gd name="T81" fmla="*/ 342 h 351"/>
                    <a:gd name="T82" fmla="*/ 90 w 290"/>
                    <a:gd name="T83" fmla="*/ 348 h 35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90"/>
                    <a:gd name="T127" fmla="*/ 0 h 351"/>
                    <a:gd name="T128" fmla="*/ 290 w 290"/>
                    <a:gd name="T129" fmla="*/ 351 h 35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90" h="351">
                      <a:moveTo>
                        <a:pt x="90" y="348"/>
                      </a:moveTo>
                      <a:lnTo>
                        <a:pt x="99" y="342"/>
                      </a:lnTo>
                      <a:lnTo>
                        <a:pt x="66" y="312"/>
                      </a:lnTo>
                      <a:lnTo>
                        <a:pt x="41" y="282"/>
                      </a:lnTo>
                      <a:lnTo>
                        <a:pt x="25" y="250"/>
                      </a:lnTo>
                      <a:lnTo>
                        <a:pt x="16" y="219"/>
                      </a:lnTo>
                      <a:lnTo>
                        <a:pt x="13" y="184"/>
                      </a:lnTo>
                      <a:lnTo>
                        <a:pt x="18" y="151"/>
                      </a:lnTo>
                      <a:lnTo>
                        <a:pt x="27" y="121"/>
                      </a:lnTo>
                      <a:lnTo>
                        <a:pt x="41" y="93"/>
                      </a:lnTo>
                      <a:lnTo>
                        <a:pt x="62" y="69"/>
                      </a:lnTo>
                      <a:lnTo>
                        <a:pt x="85" y="47"/>
                      </a:lnTo>
                      <a:lnTo>
                        <a:pt x="114" y="31"/>
                      </a:lnTo>
                      <a:lnTo>
                        <a:pt x="143" y="19"/>
                      </a:lnTo>
                      <a:lnTo>
                        <a:pt x="175" y="12"/>
                      </a:lnTo>
                      <a:lnTo>
                        <a:pt x="211" y="14"/>
                      </a:lnTo>
                      <a:lnTo>
                        <a:pt x="247" y="22"/>
                      </a:lnTo>
                      <a:lnTo>
                        <a:pt x="283" y="38"/>
                      </a:lnTo>
                      <a:lnTo>
                        <a:pt x="290" y="28"/>
                      </a:lnTo>
                      <a:lnTo>
                        <a:pt x="250" y="9"/>
                      </a:lnTo>
                      <a:lnTo>
                        <a:pt x="211" y="1"/>
                      </a:lnTo>
                      <a:lnTo>
                        <a:pt x="175" y="0"/>
                      </a:lnTo>
                      <a:lnTo>
                        <a:pt x="140" y="6"/>
                      </a:lnTo>
                      <a:lnTo>
                        <a:pt x="107" y="19"/>
                      </a:lnTo>
                      <a:lnTo>
                        <a:pt x="79" y="38"/>
                      </a:lnTo>
                      <a:lnTo>
                        <a:pt x="52" y="60"/>
                      </a:lnTo>
                      <a:lnTo>
                        <a:pt x="32" y="86"/>
                      </a:lnTo>
                      <a:lnTo>
                        <a:pt x="14" y="118"/>
                      </a:lnTo>
                      <a:lnTo>
                        <a:pt x="5" y="151"/>
                      </a:lnTo>
                      <a:lnTo>
                        <a:pt x="0" y="184"/>
                      </a:lnTo>
                      <a:lnTo>
                        <a:pt x="3" y="219"/>
                      </a:lnTo>
                      <a:lnTo>
                        <a:pt x="13" y="253"/>
                      </a:lnTo>
                      <a:lnTo>
                        <a:pt x="32" y="288"/>
                      </a:lnTo>
                      <a:lnTo>
                        <a:pt x="57" y="321"/>
                      </a:lnTo>
                      <a:lnTo>
                        <a:pt x="93" y="351"/>
                      </a:lnTo>
                      <a:lnTo>
                        <a:pt x="103" y="345"/>
                      </a:lnTo>
                      <a:lnTo>
                        <a:pt x="93" y="351"/>
                      </a:lnTo>
                      <a:lnTo>
                        <a:pt x="98" y="351"/>
                      </a:lnTo>
                      <a:lnTo>
                        <a:pt x="101" y="348"/>
                      </a:lnTo>
                      <a:lnTo>
                        <a:pt x="103" y="345"/>
                      </a:lnTo>
                      <a:lnTo>
                        <a:pt x="99" y="342"/>
                      </a:lnTo>
                      <a:lnTo>
                        <a:pt x="90" y="3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32" name="Freeform 303"/>
                <p:cNvSpPr>
                  <a:spLocks/>
                </p:cNvSpPr>
                <p:nvPr/>
              </p:nvSpPr>
              <p:spPr bwMode="auto">
                <a:xfrm>
                  <a:off x="636" y="2297"/>
                  <a:ext cx="104" cy="106"/>
                </a:xfrm>
                <a:custGeom>
                  <a:avLst/>
                  <a:gdLst>
                    <a:gd name="T0" fmla="*/ 95 w 104"/>
                    <a:gd name="T1" fmla="*/ 11 h 106"/>
                    <a:gd name="T2" fmla="*/ 98 w 104"/>
                    <a:gd name="T3" fmla="*/ 0 h 106"/>
                    <a:gd name="T4" fmla="*/ 74 w 104"/>
                    <a:gd name="T5" fmla="*/ 2 h 106"/>
                    <a:gd name="T6" fmla="*/ 52 w 104"/>
                    <a:gd name="T7" fmla="*/ 11 h 106"/>
                    <a:gd name="T8" fmla="*/ 35 w 104"/>
                    <a:gd name="T9" fmla="*/ 22 h 106"/>
                    <a:gd name="T10" fmla="*/ 21 w 104"/>
                    <a:gd name="T11" fmla="*/ 40 h 106"/>
                    <a:gd name="T12" fmla="*/ 8 w 104"/>
                    <a:gd name="T13" fmla="*/ 57 h 106"/>
                    <a:gd name="T14" fmla="*/ 2 w 104"/>
                    <a:gd name="T15" fmla="*/ 76 h 106"/>
                    <a:gd name="T16" fmla="*/ 0 w 104"/>
                    <a:gd name="T17" fmla="*/ 92 h 106"/>
                    <a:gd name="T18" fmla="*/ 2 w 104"/>
                    <a:gd name="T19" fmla="*/ 106 h 106"/>
                    <a:gd name="T20" fmla="*/ 15 w 104"/>
                    <a:gd name="T21" fmla="*/ 103 h 106"/>
                    <a:gd name="T22" fmla="*/ 13 w 104"/>
                    <a:gd name="T23" fmla="*/ 92 h 106"/>
                    <a:gd name="T24" fmla="*/ 15 w 104"/>
                    <a:gd name="T25" fmla="*/ 79 h 106"/>
                    <a:gd name="T26" fmla="*/ 21 w 104"/>
                    <a:gd name="T27" fmla="*/ 63 h 106"/>
                    <a:gd name="T28" fmla="*/ 30 w 104"/>
                    <a:gd name="T29" fmla="*/ 46 h 106"/>
                    <a:gd name="T30" fmla="*/ 41 w 104"/>
                    <a:gd name="T31" fmla="*/ 32 h 106"/>
                    <a:gd name="T32" fmla="*/ 59 w 104"/>
                    <a:gd name="T33" fmla="*/ 21 h 106"/>
                    <a:gd name="T34" fmla="*/ 74 w 104"/>
                    <a:gd name="T35" fmla="*/ 14 h 106"/>
                    <a:gd name="T36" fmla="*/ 98 w 104"/>
                    <a:gd name="T37" fmla="*/ 13 h 106"/>
                    <a:gd name="T38" fmla="*/ 101 w 104"/>
                    <a:gd name="T39" fmla="*/ 2 h 106"/>
                    <a:gd name="T40" fmla="*/ 98 w 104"/>
                    <a:gd name="T41" fmla="*/ 13 h 106"/>
                    <a:gd name="T42" fmla="*/ 103 w 104"/>
                    <a:gd name="T43" fmla="*/ 11 h 106"/>
                    <a:gd name="T44" fmla="*/ 104 w 104"/>
                    <a:gd name="T45" fmla="*/ 7 h 106"/>
                    <a:gd name="T46" fmla="*/ 103 w 104"/>
                    <a:gd name="T47" fmla="*/ 2 h 106"/>
                    <a:gd name="T48" fmla="*/ 98 w 104"/>
                    <a:gd name="T49" fmla="*/ 0 h 106"/>
                    <a:gd name="T50" fmla="*/ 95 w 104"/>
                    <a:gd name="T51" fmla="*/ 11 h 10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04"/>
                    <a:gd name="T79" fmla="*/ 0 h 106"/>
                    <a:gd name="T80" fmla="*/ 104 w 104"/>
                    <a:gd name="T81" fmla="*/ 106 h 10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04" h="106">
                      <a:moveTo>
                        <a:pt x="95" y="11"/>
                      </a:moveTo>
                      <a:lnTo>
                        <a:pt x="98" y="0"/>
                      </a:lnTo>
                      <a:lnTo>
                        <a:pt x="74" y="2"/>
                      </a:lnTo>
                      <a:lnTo>
                        <a:pt x="52" y="11"/>
                      </a:lnTo>
                      <a:lnTo>
                        <a:pt x="35" y="22"/>
                      </a:lnTo>
                      <a:lnTo>
                        <a:pt x="21" y="40"/>
                      </a:lnTo>
                      <a:lnTo>
                        <a:pt x="8" y="57"/>
                      </a:lnTo>
                      <a:lnTo>
                        <a:pt x="2" y="76"/>
                      </a:lnTo>
                      <a:lnTo>
                        <a:pt x="0" y="92"/>
                      </a:lnTo>
                      <a:lnTo>
                        <a:pt x="2" y="106"/>
                      </a:lnTo>
                      <a:lnTo>
                        <a:pt x="15" y="103"/>
                      </a:lnTo>
                      <a:lnTo>
                        <a:pt x="13" y="92"/>
                      </a:lnTo>
                      <a:lnTo>
                        <a:pt x="15" y="79"/>
                      </a:lnTo>
                      <a:lnTo>
                        <a:pt x="21" y="63"/>
                      </a:lnTo>
                      <a:lnTo>
                        <a:pt x="30" y="46"/>
                      </a:lnTo>
                      <a:lnTo>
                        <a:pt x="41" y="32"/>
                      </a:lnTo>
                      <a:lnTo>
                        <a:pt x="59" y="21"/>
                      </a:lnTo>
                      <a:lnTo>
                        <a:pt x="74" y="14"/>
                      </a:lnTo>
                      <a:lnTo>
                        <a:pt x="98" y="13"/>
                      </a:lnTo>
                      <a:lnTo>
                        <a:pt x="101" y="2"/>
                      </a:lnTo>
                      <a:lnTo>
                        <a:pt x="98" y="13"/>
                      </a:lnTo>
                      <a:lnTo>
                        <a:pt x="103" y="11"/>
                      </a:lnTo>
                      <a:lnTo>
                        <a:pt x="104" y="7"/>
                      </a:lnTo>
                      <a:lnTo>
                        <a:pt x="103" y="2"/>
                      </a:lnTo>
                      <a:lnTo>
                        <a:pt x="98" y="0"/>
                      </a:lnTo>
                      <a:lnTo>
                        <a:pt x="95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33" name="Freeform 304"/>
                <p:cNvSpPr>
                  <a:spLocks/>
                </p:cNvSpPr>
                <p:nvPr/>
              </p:nvSpPr>
              <p:spPr bwMode="auto">
                <a:xfrm>
                  <a:off x="682" y="2119"/>
                  <a:ext cx="61" cy="189"/>
                </a:xfrm>
                <a:custGeom>
                  <a:avLst/>
                  <a:gdLst>
                    <a:gd name="T0" fmla="*/ 60 w 61"/>
                    <a:gd name="T1" fmla="*/ 0 h 189"/>
                    <a:gd name="T2" fmla="*/ 58 w 61"/>
                    <a:gd name="T3" fmla="*/ 0 h 189"/>
                    <a:gd name="T4" fmla="*/ 31 w 61"/>
                    <a:gd name="T5" fmla="*/ 13 h 189"/>
                    <a:gd name="T6" fmla="*/ 13 w 61"/>
                    <a:gd name="T7" fmla="*/ 33 h 189"/>
                    <a:gd name="T8" fmla="*/ 2 w 61"/>
                    <a:gd name="T9" fmla="*/ 60 h 189"/>
                    <a:gd name="T10" fmla="*/ 0 w 61"/>
                    <a:gd name="T11" fmla="*/ 87 h 189"/>
                    <a:gd name="T12" fmla="*/ 5 w 61"/>
                    <a:gd name="T13" fmla="*/ 117 h 189"/>
                    <a:gd name="T14" fmla="*/ 14 w 61"/>
                    <a:gd name="T15" fmla="*/ 144 h 189"/>
                    <a:gd name="T16" fmla="*/ 30 w 61"/>
                    <a:gd name="T17" fmla="*/ 169 h 189"/>
                    <a:gd name="T18" fmla="*/ 49 w 61"/>
                    <a:gd name="T19" fmla="*/ 189 h 189"/>
                    <a:gd name="T20" fmla="*/ 55 w 61"/>
                    <a:gd name="T21" fmla="*/ 180 h 189"/>
                    <a:gd name="T22" fmla="*/ 39 w 61"/>
                    <a:gd name="T23" fmla="*/ 163 h 189"/>
                    <a:gd name="T24" fmla="*/ 27 w 61"/>
                    <a:gd name="T25" fmla="*/ 141 h 189"/>
                    <a:gd name="T26" fmla="*/ 17 w 61"/>
                    <a:gd name="T27" fmla="*/ 114 h 189"/>
                    <a:gd name="T28" fmla="*/ 13 w 61"/>
                    <a:gd name="T29" fmla="*/ 87 h 189"/>
                    <a:gd name="T30" fmla="*/ 14 w 61"/>
                    <a:gd name="T31" fmla="*/ 60 h 189"/>
                    <a:gd name="T32" fmla="*/ 22 w 61"/>
                    <a:gd name="T33" fmla="*/ 40 h 189"/>
                    <a:gd name="T34" fmla="*/ 38 w 61"/>
                    <a:gd name="T35" fmla="*/ 22 h 189"/>
                    <a:gd name="T36" fmla="*/ 61 w 61"/>
                    <a:gd name="T37" fmla="*/ 13 h 189"/>
                    <a:gd name="T38" fmla="*/ 60 w 61"/>
                    <a:gd name="T39" fmla="*/ 13 h 189"/>
                    <a:gd name="T40" fmla="*/ 60 w 61"/>
                    <a:gd name="T41" fmla="*/ 0 h 18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1"/>
                    <a:gd name="T64" fmla="*/ 0 h 189"/>
                    <a:gd name="T65" fmla="*/ 61 w 61"/>
                    <a:gd name="T66" fmla="*/ 189 h 18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1" h="189">
                      <a:moveTo>
                        <a:pt x="60" y="0"/>
                      </a:moveTo>
                      <a:lnTo>
                        <a:pt x="58" y="0"/>
                      </a:lnTo>
                      <a:lnTo>
                        <a:pt x="31" y="13"/>
                      </a:lnTo>
                      <a:lnTo>
                        <a:pt x="13" y="33"/>
                      </a:lnTo>
                      <a:lnTo>
                        <a:pt x="2" y="60"/>
                      </a:lnTo>
                      <a:lnTo>
                        <a:pt x="0" y="87"/>
                      </a:lnTo>
                      <a:lnTo>
                        <a:pt x="5" y="117"/>
                      </a:lnTo>
                      <a:lnTo>
                        <a:pt x="14" y="144"/>
                      </a:lnTo>
                      <a:lnTo>
                        <a:pt x="30" y="169"/>
                      </a:lnTo>
                      <a:lnTo>
                        <a:pt x="49" y="189"/>
                      </a:lnTo>
                      <a:lnTo>
                        <a:pt x="55" y="180"/>
                      </a:lnTo>
                      <a:lnTo>
                        <a:pt x="39" y="163"/>
                      </a:lnTo>
                      <a:lnTo>
                        <a:pt x="27" y="141"/>
                      </a:lnTo>
                      <a:lnTo>
                        <a:pt x="17" y="114"/>
                      </a:lnTo>
                      <a:lnTo>
                        <a:pt x="13" y="87"/>
                      </a:lnTo>
                      <a:lnTo>
                        <a:pt x="14" y="60"/>
                      </a:lnTo>
                      <a:lnTo>
                        <a:pt x="22" y="40"/>
                      </a:lnTo>
                      <a:lnTo>
                        <a:pt x="38" y="22"/>
                      </a:lnTo>
                      <a:lnTo>
                        <a:pt x="61" y="13"/>
                      </a:lnTo>
                      <a:lnTo>
                        <a:pt x="60" y="13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34" name="Freeform 305"/>
                <p:cNvSpPr>
                  <a:spLocks/>
                </p:cNvSpPr>
                <p:nvPr/>
              </p:nvSpPr>
              <p:spPr bwMode="auto">
                <a:xfrm>
                  <a:off x="742" y="2011"/>
                  <a:ext cx="209" cy="126"/>
                </a:xfrm>
                <a:custGeom>
                  <a:avLst/>
                  <a:gdLst>
                    <a:gd name="T0" fmla="*/ 209 w 209"/>
                    <a:gd name="T1" fmla="*/ 6 h 126"/>
                    <a:gd name="T2" fmla="*/ 196 w 209"/>
                    <a:gd name="T3" fmla="*/ 6 h 126"/>
                    <a:gd name="T4" fmla="*/ 184 w 209"/>
                    <a:gd name="T5" fmla="*/ 58 h 126"/>
                    <a:gd name="T6" fmla="*/ 168 w 209"/>
                    <a:gd name="T7" fmla="*/ 89 h 126"/>
                    <a:gd name="T8" fmla="*/ 144 w 209"/>
                    <a:gd name="T9" fmla="*/ 107 h 126"/>
                    <a:gd name="T10" fmla="*/ 121 w 209"/>
                    <a:gd name="T11" fmla="*/ 113 h 126"/>
                    <a:gd name="T12" fmla="*/ 91 w 209"/>
                    <a:gd name="T13" fmla="*/ 113 h 126"/>
                    <a:gd name="T14" fmla="*/ 60 w 209"/>
                    <a:gd name="T15" fmla="*/ 108 h 126"/>
                    <a:gd name="T16" fmla="*/ 28 w 209"/>
                    <a:gd name="T17" fmla="*/ 107 h 126"/>
                    <a:gd name="T18" fmla="*/ 0 w 209"/>
                    <a:gd name="T19" fmla="*/ 108 h 126"/>
                    <a:gd name="T20" fmla="*/ 0 w 209"/>
                    <a:gd name="T21" fmla="*/ 121 h 126"/>
                    <a:gd name="T22" fmla="*/ 28 w 209"/>
                    <a:gd name="T23" fmla="*/ 119 h 126"/>
                    <a:gd name="T24" fmla="*/ 60 w 209"/>
                    <a:gd name="T25" fmla="*/ 121 h 126"/>
                    <a:gd name="T26" fmla="*/ 91 w 209"/>
                    <a:gd name="T27" fmla="*/ 126 h 126"/>
                    <a:gd name="T28" fmla="*/ 121 w 209"/>
                    <a:gd name="T29" fmla="*/ 126 h 126"/>
                    <a:gd name="T30" fmla="*/ 151 w 209"/>
                    <a:gd name="T31" fmla="*/ 116 h 126"/>
                    <a:gd name="T32" fmla="*/ 178 w 209"/>
                    <a:gd name="T33" fmla="*/ 96 h 126"/>
                    <a:gd name="T34" fmla="*/ 196 w 209"/>
                    <a:gd name="T35" fmla="*/ 61 h 126"/>
                    <a:gd name="T36" fmla="*/ 209 w 209"/>
                    <a:gd name="T37" fmla="*/ 6 h 126"/>
                    <a:gd name="T38" fmla="*/ 196 w 209"/>
                    <a:gd name="T39" fmla="*/ 6 h 126"/>
                    <a:gd name="T40" fmla="*/ 209 w 209"/>
                    <a:gd name="T41" fmla="*/ 6 h 126"/>
                    <a:gd name="T42" fmla="*/ 207 w 209"/>
                    <a:gd name="T43" fmla="*/ 1 h 126"/>
                    <a:gd name="T44" fmla="*/ 203 w 209"/>
                    <a:gd name="T45" fmla="*/ 0 h 126"/>
                    <a:gd name="T46" fmla="*/ 198 w 209"/>
                    <a:gd name="T47" fmla="*/ 1 h 126"/>
                    <a:gd name="T48" fmla="*/ 196 w 209"/>
                    <a:gd name="T49" fmla="*/ 6 h 126"/>
                    <a:gd name="T50" fmla="*/ 209 w 209"/>
                    <a:gd name="T51" fmla="*/ 6 h 12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09"/>
                    <a:gd name="T79" fmla="*/ 0 h 126"/>
                    <a:gd name="T80" fmla="*/ 209 w 209"/>
                    <a:gd name="T81" fmla="*/ 126 h 12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09" h="126">
                      <a:moveTo>
                        <a:pt x="209" y="6"/>
                      </a:moveTo>
                      <a:lnTo>
                        <a:pt x="196" y="6"/>
                      </a:lnTo>
                      <a:lnTo>
                        <a:pt x="184" y="58"/>
                      </a:lnTo>
                      <a:lnTo>
                        <a:pt x="168" y="89"/>
                      </a:lnTo>
                      <a:lnTo>
                        <a:pt x="144" y="107"/>
                      </a:lnTo>
                      <a:lnTo>
                        <a:pt x="121" y="113"/>
                      </a:lnTo>
                      <a:lnTo>
                        <a:pt x="91" y="113"/>
                      </a:lnTo>
                      <a:lnTo>
                        <a:pt x="60" y="108"/>
                      </a:lnTo>
                      <a:lnTo>
                        <a:pt x="28" y="107"/>
                      </a:lnTo>
                      <a:lnTo>
                        <a:pt x="0" y="108"/>
                      </a:lnTo>
                      <a:lnTo>
                        <a:pt x="0" y="121"/>
                      </a:lnTo>
                      <a:lnTo>
                        <a:pt x="28" y="119"/>
                      </a:lnTo>
                      <a:lnTo>
                        <a:pt x="60" y="121"/>
                      </a:lnTo>
                      <a:lnTo>
                        <a:pt x="91" y="126"/>
                      </a:lnTo>
                      <a:lnTo>
                        <a:pt x="121" y="126"/>
                      </a:lnTo>
                      <a:lnTo>
                        <a:pt x="151" y="116"/>
                      </a:lnTo>
                      <a:lnTo>
                        <a:pt x="178" y="96"/>
                      </a:lnTo>
                      <a:lnTo>
                        <a:pt x="196" y="61"/>
                      </a:lnTo>
                      <a:lnTo>
                        <a:pt x="209" y="6"/>
                      </a:lnTo>
                      <a:lnTo>
                        <a:pt x="196" y="6"/>
                      </a:lnTo>
                      <a:lnTo>
                        <a:pt x="209" y="6"/>
                      </a:lnTo>
                      <a:lnTo>
                        <a:pt x="207" y="1"/>
                      </a:lnTo>
                      <a:lnTo>
                        <a:pt x="203" y="0"/>
                      </a:lnTo>
                      <a:lnTo>
                        <a:pt x="198" y="1"/>
                      </a:lnTo>
                      <a:lnTo>
                        <a:pt x="196" y="6"/>
                      </a:lnTo>
                      <a:lnTo>
                        <a:pt x="209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35" name="Freeform 306"/>
                <p:cNvSpPr>
                  <a:spLocks/>
                </p:cNvSpPr>
                <p:nvPr/>
              </p:nvSpPr>
              <p:spPr bwMode="auto">
                <a:xfrm>
                  <a:off x="1171" y="1798"/>
                  <a:ext cx="139" cy="66"/>
                </a:xfrm>
                <a:custGeom>
                  <a:avLst/>
                  <a:gdLst>
                    <a:gd name="T0" fmla="*/ 0 w 139"/>
                    <a:gd name="T1" fmla="*/ 66 h 66"/>
                    <a:gd name="T2" fmla="*/ 22 w 139"/>
                    <a:gd name="T3" fmla="*/ 57 h 66"/>
                    <a:gd name="T4" fmla="*/ 44 w 139"/>
                    <a:gd name="T5" fmla="*/ 50 h 66"/>
                    <a:gd name="T6" fmla="*/ 65 w 139"/>
                    <a:gd name="T7" fmla="*/ 44 h 66"/>
                    <a:gd name="T8" fmla="*/ 84 w 139"/>
                    <a:gd name="T9" fmla="*/ 41 h 66"/>
                    <a:gd name="T10" fmla="*/ 101 w 139"/>
                    <a:gd name="T11" fmla="*/ 39 h 66"/>
                    <a:gd name="T12" fmla="*/ 117 w 139"/>
                    <a:gd name="T13" fmla="*/ 41 h 66"/>
                    <a:gd name="T14" fmla="*/ 129 w 139"/>
                    <a:gd name="T15" fmla="*/ 44 h 66"/>
                    <a:gd name="T16" fmla="*/ 139 w 139"/>
                    <a:gd name="T17" fmla="*/ 49 h 66"/>
                    <a:gd name="T18" fmla="*/ 131 w 139"/>
                    <a:gd name="T19" fmla="*/ 36 h 66"/>
                    <a:gd name="T20" fmla="*/ 121 w 139"/>
                    <a:gd name="T21" fmla="*/ 27 h 66"/>
                    <a:gd name="T22" fmla="*/ 112 w 139"/>
                    <a:gd name="T23" fmla="*/ 19 h 66"/>
                    <a:gd name="T24" fmla="*/ 101 w 139"/>
                    <a:gd name="T25" fmla="*/ 11 h 66"/>
                    <a:gd name="T26" fmla="*/ 88 w 139"/>
                    <a:gd name="T27" fmla="*/ 6 h 66"/>
                    <a:gd name="T28" fmla="*/ 76 w 139"/>
                    <a:gd name="T29" fmla="*/ 3 h 66"/>
                    <a:gd name="T30" fmla="*/ 63 w 139"/>
                    <a:gd name="T31" fmla="*/ 0 h 66"/>
                    <a:gd name="T32" fmla="*/ 49 w 139"/>
                    <a:gd name="T33" fmla="*/ 0 h 66"/>
                    <a:gd name="T34" fmla="*/ 39 w 139"/>
                    <a:gd name="T35" fmla="*/ 5 h 66"/>
                    <a:gd name="T36" fmla="*/ 30 w 139"/>
                    <a:gd name="T37" fmla="*/ 11 h 66"/>
                    <a:gd name="T38" fmla="*/ 21 w 139"/>
                    <a:gd name="T39" fmla="*/ 19 h 66"/>
                    <a:gd name="T40" fmla="*/ 13 w 139"/>
                    <a:gd name="T41" fmla="*/ 28 h 66"/>
                    <a:gd name="T42" fmla="*/ 6 w 139"/>
                    <a:gd name="T43" fmla="*/ 38 h 66"/>
                    <a:gd name="T44" fmla="*/ 3 w 139"/>
                    <a:gd name="T45" fmla="*/ 47 h 66"/>
                    <a:gd name="T46" fmla="*/ 0 w 139"/>
                    <a:gd name="T47" fmla="*/ 57 h 66"/>
                    <a:gd name="T48" fmla="*/ 0 w 139"/>
                    <a:gd name="T49" fmla="*/ 66 h 6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39"/>
                    <a:gd name="T76" fmla="*/ 0 h 66"/>
                    <a:gd name="T77" fmla="*/ 139 w 139"/>
                    <a:gd name="T78" fmla="*/ 66 h 6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39" h="66">
                      <a:moveTo>
                        <a:pt x="0" y="66"/>
                      </a:moveTo>
                      <a:lnTo>
                        <a:pt x="22" y="57"/>
                      </a:lnTo>
                      <a:lnTo>
                        <a:pt x="44" y="50"/>
                      </a:lnTo>
                      <a:lnTo>
                        <a:pt x="65" y="44"/>
                      </a:lnTo>
                      <a:lnTo>
                        <a:pt x="84" y="41"/>
                      </a:lnTo>
                      <a:lnTo>
                        <a:pt x="101" y="39"/>
                      </a:lnTo>
                      <a:lnTo>
                        <a:pt x="117" y="41"/>
                      </a:lnTo>
                      <a:lnTo>
                        <a:pt x="129" y="44"/>
                      </a:lnTo>
                      <a:lnTo>
                        <a:pt x="139" y="49"/>
                      </a:lnTo>
                      <a:lnTo>
                        <a:pt x="131" y="36"/>
                      </a:lnTo>
                      <a:lnTo>
                        <a:pt x="121" y="27"/>
                      </a:lnTo>
                      <a:lnTo>
                        <a:pt x="112" y="19"/>
                      </a:lnTo>
                      <a:lnTo>
                        <a:pt x="101" y="11"/>
                      </a:lnTo>
                      <a:lnTo>
                        <a:pt x="88" y="6"/>
                      </a:lnTo>
                      <a:lnTo>
                        <a:pt x="76" y="3"/>
                      </a:lnTo>
                      <a:lnTo>
                        <a:pt x="63" y="0"/>
                      </a:lnTo>
                      <a:lnTo>
                        <a:pt x="49" y="0"/>
                      </a:lnTo>
                      <a:lnTo>
                        <a:pt x="39" y="5"/>
                      </a:lnTo>
                      <a:lnTo>
                        <a:pt x="30" y="11"/>
                      </a:lnTo>
                      <a:lnTo>
                        <a:pt x="21" y="19"/>
                      </a:lnTo>
                      <a:lnTo>
                        <a:pt x="13" y="28"/>
                      </a:lnTo>
                      <a:lnTo>
                        <a:pt x="6" y="38"/>
                      </a:lnTo>
                      <a:lnTo>
                        <a:pt x="3" y="47"/>
                      </a:lnTo>
                      <a:lnTo>
                        <a:pt x="0" y="57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36" name="Freeform 307"/>
                <p:cNvSpPr>
                  <a:spLocks/>
                </p:cNvSpPr>
                <p:nvPr/>
              </p:nvSpPr>
              <p:spPr bwMode="auto">
                <a:xfrm>
                  <a:off x="1170" y="1831"/>
                  <a:ext cx="146" cy="39"/>
                </a:xfrm>
                <a:custGeom>
                  <a:avLst/>
                  <a:gdLst>
                    <a:gd name="T0" fmla="*/ 135 w 146"/>
                    <a:gd name="T1" fmla="*/ 19 h 39"/>
                    <a:gd name="T2" fmla="*/ 143 w 146"/>
                    <a:gd name="T3" fmla="*/ 11 h 39"/>
                    <a:gd name="T4" fmla="*/ 132 w 146"/>
                    <a:gd name="T5" fmla="*/ 5 h 39"/>
                    <a:gd name="T6" fmla="*/ 118 w 146"/>
                    <a:gd name="T7" fmla="*/ 2 h 39"/>
                    <a:gd name="T8" fmla="*/ 102 w 146"/>
                    <a:gd name="T9" fmla="*/ 0 h 39"/>
                    <a:gd name="T10" fmla="*/ 85 w 146"/>
                    <a:gd name="T11" fmla="*/ 2 h 39"/>
                    <a:gd name="T12" fmla="*/ 64 w 146"/>
                    <a:gd name="T13" fmla="*/ 5 h 39"/>
                    <a:gd name="T14" fmla="*/ 44 w 146"/>
                    <a:gd name="T15" fmla="*/ 11 h 39"/>
                    <a:gd name="T16" fmla="*/ 22 w 146"/>
                    <a:gd name="T17" fmla="*/ 17 h 39"/>
                    <a:gd name="T18" fmla="*/ 0 w 146"/>
                    <a:gd name="T19" fmla="*/ 27 h 39"/>
                    <a:gd name="T20" fmla="*/ 3 w 146"/>
                    <a:gd name="T21" fmla="*/ 39 h 39"/>
                    <a:gd name="T22" fmla="*/ 25 w 146"/>
                    <a:gd name="T23" fmla="*/ 30 h 39"/>
                    <a:gd name="T24" fmla="*/ 47 w 146"/>
                    <a:gd name="T25" fmla="*/ 24 h 39"/>
                    <a:gd name="T26" fmla="*/ 67 w 146"/>
                    <a:gd name="T27" fmla="*/ 17 h 39"/>
                    <a:gd name="T28" fmla="*/ 85 w 146"/>
                    <a:gd name="T29" fmla="*/ 14 h 39"/>
                    <a:gd name="T30" fmla="*/ 102 w 146"/>
                    <a:gd name="T31" fmla="*/ 13 h 39"/>
                    <a:gd name="T32" fmla="*/ 118 w 146"/>
                    <a:gd name="T33" fmla="*/ 14 h 39"/>
                    <a:gd name="T34" fmla="*/ 129 w 146"/>
                    <a:gd name="T35" fmla="*/ 17 h 39"/>
                    <a:gd name="T36" fmla="*/ 136 w 146"/>
                    <a:gd name="T37" fmla="*/ 21 h 39"/>
                    <a:gd name="T38" fmla="*/ 144 w 146"/>
                    <a:gd name="T39" fmla="*/ 13 h 39"/>
                    <a:gd name="T40" fmla="*/ 136 w 146"/>
                    <a:gd name="T41" fmla="*/ 21 h 39"/>
                    <a:gd name="T42" fmla="*/ 141 w 146"/>
                    <a:gd name="T43" fmla="*/ 21 h 39"/>
                    <a:gd name="T44" fmla="*/ 144 w 146"/>
                    <a:gd name="T45" fmla="*/ 17 h 39"/>
                    <a:gd name="T46" fmla="*/ 146 w 146"/>
                    <a:gd name="T47" fmla="*/ 14 h 39"/>
                    <a:gd name="T48" fmla="*/ 143 w 146"/>
                    <a:gd name="T49" fmla="*/ 11 h 39"/>
                    <a:gd name="T50" fmla="*/ 135 w 146"/>
                    <a:gd name="T51" fmla="*/ 19 h 3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46"/>
                    <a:gd name="T79" fmla="*/ 0 h 39"/>
                    <a:gd name="T80" fmla="*/ 146 w 146"/>
                    <a:gd name="T81" fmla="*/ 39 h 3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46" h="39">
                      <a:moveTo>
                        <a:pt x="135" y="19"/>
                      </a:moveTo>
                      <a:lnTo>
                        <a:pt x="143" y="11"/>
                      </a:lnTo>
                      <a:lnTo>
                        <a:pt x="132" y="5"/>
                      </a:lnTo>
                      <a:lnTo>
                        <a:pt x="118" y="2"/>
                      </a:lnTo>
                      <a:lnTo>
                        <a:pt x="102" y="0"/>
                      </a:lnTo>
                      <a:lnTo>
                        <a:pt x="85" y="2"/>
                      </a:lnTo>
                      <a:lnTo>
                        <a:pt x="64" y="5"/>
                      </a:lnTo>
                      <a:lnTo>
                        <a:pt x="44" y="11"/>
                      </a:lnTo>
                      <a:lnTo>
                        <a:pt x="22" y="17"/>
                      </a:lnTo>
                      <a:lnTo>
                        <a:pt x="0" y="27"/>
                      </a:lnTo>
                      <a:lnTo>
                        <a:pt x="3" y="39"/>
                      </a:lnTo>
                      <a:lnTo>
                        <a:pt x="25" y="30"/>
                      </a:lnTo>
                      <a:lnTo>
                        <a:pt x="47" y="24"/>
                      </a:lnTo>
                      <a:lnTo>
                        <a:pt x="67" y="17"/>
                      </a:lnTo>
                      <a:lnTo>
                        <a:pt x="85" y="14"/>
                      </a:lnTo>
                      <a:lnTo>
                        <a:pt x="102" y="13"/>
                      </a:lnTo>
                      <a:lnTo>
                        <a:pt x="118" y="14"/>
                      </a:lnTo>
                      <a:lnTo>
                        <a:pt x="129" y="17"/>
                      </a:lnTo>
                      <a:lnTo>
                        <a:pt x="136" y="21"/>
                      </a:lnTo>
                      <a:lnTo>
                        <a:pt x="144" y="13"/>
                      </a:lnTo>
                      <a:lnTo>
                        <a:pt x="136" y="21"/>
                      </a:lnTo>
                      <a:lnTo>
                        <a:pt x="141" y="21"/>
                      </a:lnTo>
                      <a:lnTo>
                        <a:pt x="144" y="17"/>
                      </a:lnTo>
                      <a:lnTo>
                        <a:pt x="146" y="14"/>
                      </a:lnTo>
                      <a:lnTo>
                        <a:pt x="143" y="11"/>
                      </a:lnTo>
                      <a:lnTo>
                        <a:pt x="135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37" name="Freeform 308"/>
                <p:cNvSpPr>
                  <a:spLocks/>
                </p:cNvSpPr>
                <p:nvPr/>
              </p:nvSpPr>
              <p:spPr bwMode="auto">
                <a:xfrm>
                  <a:off x="1214" y="1792"/>
                  <a:ext cx="100" cy="58"/>
                </a:xfrm>
                <a:custGeom>
                  <a:avLst/>
                  <a:gdLst>
                    <a:gd name="T0" fmla="*/ 7 w 100"/>
                    <a:gd name="T1" fmla="*/ 12 h 58"/>
                    <a:gd name="T2" fmla="*/ 6 w 100"/>
                    <a:gd name="T3" fmla="*/ 12 h 58"/>
                    <a:gd name="T4" fmla="*/ 20 w 100"/>
                    <a:gd name="T5" fmla="*/ 12 h 58"/>
                    <a:gd name="T6" fmla="*/ 31 w 100"/>
                    <a:gd name="T7" fmla="*/ 15 h 58"/>
                    <a:gd name="T8" fmla="*/ 44 w 100"/>
                    <a:gd name="T9" fmla="*/ 19 h 58"/>
                    <a:gd name="T10" fmla="*/ 55 w 100"/>
                    <a:gd name="T11" fmla="*/ 22 h 58"/>
                    <a:gd name="T12" fmla="*/ 66 w 100"/>
                    <a:gd name="T13" fmla="*/ 30 h 58"/>
                    <a:gd name="T14" fmla="*/ 74 w 100"/>
                    <a:gd name="T15" fmla="*/ 38 h 58"/>
                    <a:gd name="T16" fmla="*/ 83 w 100"/>
                    <a:gd name="T17" fmla="*/ 45 h 58"/>
                    <a:gd name="T18" fmla="*/ 91 w 100"/>
                    <a:gd name="T19" fmla="*/ 58 h 58"/>
                    <a:gd name="T20" fmla="*/ 100 w 100"/>
                    <a:gd name="T21" fmla="*/ 52 h 58"/>
                    <a:gd name="T22" fmla="*/ 92 w 100"/>
                    <a:gd name="T23" fmla="*/ 39 h 58"/>
                    <a:gd name="T24" fmla="*/ 83 w 100"/>
                    <a:gd name="T25" fmla="*/ 28 h 58"/>
                    <a:gd name="T26" fmla="*/ 72 w 100"/>
                    <a:gd name="T27" fmla="*/ 20 h 58"/>
                    <a:gd name="T28" fmla="*/ 61 w 100"/>
                    <a:gd name="T29" fmla="*/ 12 h 58"/>
                    <a:gd name="T30" fmla="*/ 47 w 100"/>
                    <a:gd name="T31" fmla="*/ 6 h 58"/>
                    <a:gd name="T32" fmla="*/ 34 w 100"/>
                    <a:gd name="T33" fmla="*/ 3 h 58"/>
                    <a:gd name="T34" fmla="*/ 20 w 100"/>
                    <a:gd name="T35" fmla="*/ 0 h 58"/>
                    <a:gd name="T36" fmla="*/ 6 w 100"/>
                    <a:gd name="T37" fmla="*/ 0 h 58"/>
                    <a:gd name="T38" fmla="*/ 4 w 100"/>
                    <a:gd name="T39" fmla="*/ 0 h 58"/>
                    <a:gd name="T40" fmla="*/ 6 w 100"/>
                    <a:gd name="T41" fmla="*/ 0 h 58"/>
                    <a:gd name="T42" fmla="*/ 1 w 100"/>
                    <a:gd name="T43" fmla="*/ 1 h 58"/>
                    <a:gd name="T44" fmla="*/ 0 w 100"/>
                    <a:gd name="T45" fmla="*/ 6 h 58"/>
                    <a:gd name="T46" fmla="*/ 1 w 100"/>
                    <a:gd name="T47" fmla="*/ 11 h 58"/>
                    <a:gd name="T48" fmla="*/ 6 w 100"/>
                    <a:gd name="T49" fmla="*/ 12 h 58"/>
                    <a:gd name="T50" fmla="*/ 7 w 100"/>
                    <a:gd name="T51" fmla="*/ 12 h 5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00"/>
                    <a:gd name="T79" fmla="*/ 0 h 58"/>
                    <a:gd name="T80" fmla="*/ 100 w 100"/>
                    <a:gd name="T81" fmla="*/ 58 h 5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00" h="58">
                      <a:moveTo>
                        <a:pt x="7" y="12"/>
                      </a:moveTo>
                      <a:lnTo>
                        <a:pt x="6" y="12"/>
                      </a:lnTo>
                      <a:lnTo>
                        <a:pt x="20" y="12"/>
                      </a:lnTo>
                      <a:lnTo>
                        <a:pt x="31" y="15"/>
                      </a:lnTo>
                      <a:lnTo>
                        <a:pt x="44" y="19"/>
                      </a:lnTo>
                      <a:lnTo>
                        <a:pt x="55" y="22"/>
                      </a:lnTo>
                      <a:lnTo>
                        <a:pt x="66" y="30"/>
                      </a:lnTo>
                      <a:lnTo>
                        <a:pt x="74" y="38"/>
                      </a:lnTo>
                      <a:lnTo>
                        <a:pt x="83" y="45"/>
                      </a:lnTo>
                      <a:lnTo>
                        <a:pt x="91" y="58"/>
                      </a:lnTo>
                      <a:lnTo>
                        <a:pt x="100" y="52"/>
                      </a:lnTo>
                      <a:lnTo>
                        <a:pt x="92" y="39"/>
                      </a:lnTo>
                      <a:lnTo>
                        <a:pt x="83" y="28"/>
                      </a:lnTo>
                      <a:lnTo>
                        <a:pt x="72" y="20"/>
                      </a:lnTo>
                      <a:lnTo>
                        <a:pt x="61" y="12"/>
                      </a:lnTo>
                      <a:lnTo>
                        <a:pt x="47" y="6"/>
                      </a:lnTo>
                      <a:lnTo>
                        <a:pt x="34" y="3"/>
                      </a:lnTo>
                      <a:lnTo>
                        <a:pt x="20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" y="1"/>
                      </a:lnTo>
                      <a:lnTo>
                        <a:pt x="0" y="6"/>
                      </a:lnTo>
                      <a:lnTo>
                        <a:pt x="1" y="11"/>
                      </a:lnTo>
                      <a:lnTo>
                        <a:pt x="6" y="12"/>
                      </a:lnTo>
                      <a:lnTo>
                        <a:pt x="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38" name="Freeform 309"/>
                <p:cNvSpPr>
                  <a:spLocks/>
                </p:cNvSpPr>
                <p:nvPr/>
              </p:nvSpPr>
              <p:spPr bwMode="auto">
                <a:xfrm>
                  <a:off x="1165" y="1792"/>
                  <a:ext cx="56" cy="78"/>
                </a:xfrm>
                <a:custGeom>
                  <a:avLst/>
                  <a:gdLst>
                    <a:gd name="T0" fmla="*/ 5 w 56"/>
                    <a:gd name="T1" fmla="*/ 66 h 78"/>
                    <a:gd name="T2" fmla="*/ 12 w 56"/>
                    <a:gd name="T3" fmla="*/ 72 h 78"/>
                    <a:gd name="T4" fmla="*/ 12 w 56"/>
                    <a:gd name="T5" fmla="*/ 63 h 78"/>
                    <a:gd name="T6" fmla="*/ 16 w 56"/>
                    <a:gd name="T7" fmla="*/ 55 h 78"/>
                    <a:gd name="T8" fmla="*/ 19 w 56"/>
                    <a:gd name="T9" fmla="*/ 47 h 78"/>
                    <a:gd name="T10" fmla="*/ 23 w 56"/>
                    <a:gd name="T11" fmla="*/ 38 h 78"/>
                    <a:gd name="T12" fmla="*/ 31 w 56"/>
                    <a:gd name="T13" fmla="*/ 30 h 78"/>
                    <a:gd name="T14" fmla="*/ 39 w 56"/>
                    <a:gd name="T15" fmla="*/ 22 h 78"/>
                    <a:gd name="T16" fmla="*/ 49 w 56"/>
                    <a:gd name="T17" fmla="*/ 15 h 78"/>
                    <a:gd name="T18" fmla="*/ 56 w 56"/>
                    <a:gd name="T19" fmla="*/ 12 h 78"/>
                    <a:gd name="T20" fmla="*/ 53 w 56"/>
                    <a:gd name="T21" fmla="*/ 0 h 78"/>
                    <a:gd name="T22" fmla="*/ 42 w 56"/>
                    <a:gd name="T23" fmla="*/ 6 h 78"/>
                    <a:gd name="T24" fmla="*/ 33 w 56"/>
                    <a:gd name="T25" fmla="*/ 12 h 78"/>
                    <a:gd name="T26" fmla="*/ 22 w 56"/>
                    <a:gd name="T27" fmla="*/ 20 h 78"/>
                    <a:gd name="T28" fmla="*/ 14 w 56"/>
                    <a:gd name="T29" fmla="*/ 31 h 78"/>
                    <a:gd name="T30" fmla="*/ 6 w 56"/>
                    <a:gd name="T31" fmla="*/ 41 h 78"/>
                    <a:gd name="T32" fmla="*/ 3 w 56"/>
                    <a:gd name="T33" fmla="*/ 52 h 78"/>
                    <a:gd name="T34" fmla="*/ 0 w 56"/>
                    <a:gd name="T35" fmla="*/ 63 h 78"/>
                    <a:gd name="T36" fmla="*/ 0 w 56"/>
                    <a:gd name="T37" fmla="*/ 72 h 78"/>
                    <a:gd name="T38" fmla="*/ 8 w 56"/>
                    <a:gd name="T39" fmla="*/ 78 h 78"/>
                    <a:gd name="T40" fmla="*/ 0 w 56"/>
                    <a:gd name="T41" fmla="*/ 72 h 78"/>
                    <a:gd name="T42" fmla="*/ 1 w 56"/>
                    <a:gd name="T43" fmla="*/ 77 h 78"/>
                    <a:gd name="T44" fmla="*/ 6 w 56"/>
                    <a:gd name="T45" fmla="*/ 78 h 78"/>
                    <a:gd name="T46" fmla="*/ 11 w 56"/>
                    <a:gd name="T47" fmla="*/ 77 h 78"/>
                    <a:gd name="T48" fmla="*/ 12 w 56"/>
                    <a:gd name="T49" fmla="*/ 72 h 78"/>
                    <a:gd name="T50" fmla="*/ 5 w 56"/>
                    <a:gd name="T51" fmla="*/ 66 h 7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"/>
                    <a:gd name="T79" fmla="*/ 0 h 78"/>
                    <a:gd name="T80" fmla="*/ 56 w 56"/>
                    <a:gd name="T81" fmla="*/ 78 h 7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" h="78">
                      <a:moveTo>
                        <a:pt x="5" y="66"/>
                      </a:moveTo>
                      <a:lnTo>
                        <a:pt x="12" y="72"/>
                      </a:lnTo>
                      <a:lnTo>
                        <a:pt x="12" y="63"/>
                      </a:lnTo>
                      <a:lnTo>
                        <a:pt x="16" y="55"/>
                      </a:lnTo>
                      <a:lnTo>
                        <a:pt x="19" y="47"/>
                      </a:lnTo>
                      <a:lnTo>
                        <a:pt x="23" y="38"/>
                      </a:lnTo>
                      <a:lnTo>
                        <a:pt x="31" y="30"/>
                      </a:lnTo>
                      <a:lnTo>
                        <a:pt x="39" y="22"/>
                      </a:lnTo>
                      <a:lnTo>
                        <a:pt x="49" y="15"/>
                      </a:lnTo>
                      <a:lnTo>
                        <a:pt x="56" y="12"/>
                      </a:lnTo>
                      <a:lnTo>
                        <a:pt x="53" y="0"/>
                      </a:lnTo>
                      <a:lnTo>
                        <a:pt x="42" y="6"/>
                      </a:lnTo>
                      <a:lnTo>
                        <a:pt x="33" y="12"/>
                      </a:lnTo>
                      <a:lnTo>
                        <a:pt x="22" y="20"/>
                      </a:lnTo>
                      <a:lnTo>
                        <a:pt x="14" y="31"/>
                      </a:lnTo>
                      <a:lnTo>
                        <a:pt x="6" y="41"/>
                      </a:lnTo>
                      <a:lnTo>
                        <a:pt x="3" y="52"/>
                      </a:lnTo>
                      <a:lnTo>
                        <a:pt x="0" y="63"/>
                      </a:lnTo>
                      <a:lnTo>
                        <a:pt x="0" y="72"/>
                      </a:lnTo>
                      <a:lnTo>
                        <a:pt x="8" y="78"/>
                      </a:lnTo>
                      <a:lnTo>
                        <a:pt x="0" y="72"/>
                      </a:lnTo>
                      <a:lnTo>
                        <a:pt x="1" y="77"/>
                      </a:lnTo>
                      <a:lnTo>
                        <a:pt x="6" y="78"/>
                      </a:lnTo>
                      <a:lnTo>
                        <a:pt x="11" y="77"/>
                      </a:lnTo>
                      <a:lnTo>
                        <a:pt x="12" y="72"/>
                      </a:lnTo>
                      <a:lnTo>
                        <a:pt x="5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39" name="Freeform 310"/>
                <p:cNvSpPr>
                  <a:spLocks/>
                </p:cNvSpPr>
                <p:nvPr/>
              </p:nvSpPr>
              <p:spPr bwMode="auto">
                <a:xfrm>
                  <a:off x="992" y="1830"/>
                  <a:ext cx="115" cy="176"/>
                </a:xfrm>
                <a:custGeom>
                  <a:avLst/>
                  <a:gdLst>
                    <a:gd name="T0" fmla="*/ 16 w 115"/>
                    <a:gd name="T1" fmla="*/ 176 h 176"/>
                    <a:gd name="T2" fmla="*/ 22 w 115"/>
                    <a:gd name="T3" fmla="*/ 165 h 176"/>
                    <a:gd name="T4" fmla="*/ 28 w 115"/>
                    <a:gd name="T5" fmla="*/ 154 h 176"/>
                    <a:gd name="T6" fmla="*/ 36 w 115"/>
                    <a:gd name="T7" fmla="*/ 144 h 176"/>
                    <a:gd name="T8" fmla="*/ 44 w 115"/>
                    <a:gd name="T9" fmla="*/ 133 h 176"/>
                    <a:gd name="T10" fmla="*/ 53 w 115"/>
                    <a:gd name="T11" fmla="*/ 124 h 176"/>
                    <a:gd name="T12" fmla="*/ 63 w 115"/>
                    <a:gd name="T13" fmla="*/ 115 h 176"/>
                    <a:gd name="T14" fmla="*/ 72 w 115"/>
                    <a:gd name="T15" fmla="*/ 105 h 176"/>
                    <a:gd name="T16" fmla="*/ 82 w 115"/>
                    <a:gd name="T17" fmla="*/ 97 h 176"/>
                    <a:gd name="T18" fmla="*/ 79 w 115"/>
                    <a:gd name="T19" fmla="*/ 85 h 176"/>
                    <a:gd name="T20" fmla="*/ 79 w 115"/>
                    <a:gd name="T21" fmla="*/ 70 h 176"/>
                    <a:gd name="T22" fmla="*/ 80 w 115"/>
                    <a:gd name="T23" fmla="*/ 56 h 176"/>
                    <a:gd name="T24" fmla="*/ 85 w 115"/>
                    <a:gd name="T25" fmla="*/ 44 h 176"/>
                    <a:gd name="T26" fmla="*/ 91 w 115"/>
                    <a:gd name="T27" fmla="*/ 31 h 176"/>
                    <a:gd name="T28" fmla="*/ 99 w 115"/>
                    <a:gd name="T29" fmla="*/ 18 h 176"/>
                    <a:gd name="T30" fmla="*/ 107 w 115"/>
                    <a:gd name="T31" fmla="*/ 9 h 176"/>
                    <a:gd name="T32" fmla="*/ 115 w 115"/>
                    <a:gd name="T33" fmla="*/ 0 h 176"/>
                    <a:gd name="T34" fmla="*/ 102 w 115"/>
                    <a:gd name="T35" fmla="*/ 6 h 176"/>
                    <a:gd name="T36" fmla="*/ 90 w 115"/>
                    <a:gd name="T37" fmla="*/ 14 h 176"/>
                    <a:gd name="T38" fmla="*/ 79 w 115"/>
                    <a:gd name="T39" fmla="*/ 22 h 176"/>
                    <a:gd name="T40" fmla="*/ 67 w 115"/>
                    <a:gd name="T41" fmla="*/ 29 h 176"/>
                    <a:gd name="T42" fmla="*/ 55 w 115"/>
                    <a:gd name="T43" fmla="*/ 39 h 176"/>
                    <a:gd name="T44" fmla="*/ 44 w 115"/>
                    <a:gd name="T45" fmla="*/ 48 h 176"/>
                    <a:gd name="T46" fmla="*/ 34 w 115"/>
                    <a:gd name="T47" fmla="*/ 58 h 176"/>
                    <a:gd name="T48" fmla="*/ 23 w 115"/>
                    <a:gd name="T49" fmla="*/ 67 h 176"/>
                    <a:gd name="T50" fmla="*/ 9 w 115"/>
                    <a:gd name="T51" fmla="*/ 92 h 176"/>
                    <a:gd name="T52" fmla="*/ 0 w 115"/>
                    <a:gd name="T53" fmla="*/ 124 h 176"/>
                    <a:gd name="T54" fmla="*/ 0 w 115"/>
                    <a:gd name="T55" fmla="*/ 155 h 176"/>
                    <a:gd name="T56" fmla="*/ 16 w 115"/>
                    <a:gd name="T57" fmla="*/ 176 h 17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15"/>
                    <a:gd name="T88" fmla="*/ 0 h 176"/>
                    <a:gd name="T89" fmla="*/ 115 w 115"/>
                    <a:gd name="T90" fmla="*/ 176 h 17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15" h="176">
                      <a:moveTo>
                        <a:pt x="16" y="176"/>
                      </a:moveTo>
                      <a:lnTo>
                        <a:pt x="22" y="165"/>
                      </a:lnTo>
                      <a:lnTo>
                        <a:pt x="28" y="154"/>
                      </a:lnTo>
                      <a:lnTo>
                        <a:pt x="36" y="144"/>
                      </a:lnTo>
                      <a:lnTo>
                        <a:pt x="44" y="133"/>
                      </a:lnTo>
                      <a:lnTo>
                        <a:pt x="53" y="124"/>
                      </a:lnTo>
                      <a:lnTo>
                        <a:pt x="63" y="115"/>
                      </a:lnTo>
                      <a:lnTo>
                        <a:pt x="72" y="105"/>
                      </a:lnTo>
                      <a:lnTo>
                        <a:pt x="82" y="97"/>
                      </a:lnTo>
                      <a:lnTo>
                        <a:pt x="79" y="85"/>
                      </a:lnTo>
                      <a:lnTo>
                        <a:pt x="79" y="70"/>
                      </a:lnTo>
                      <a:lnTo>
                        <a:pt x="80" y="56"/>
                      </a:lnTo>
                      <a:lnTo>
                        <a:pt x="85" y="44"/>
                      </a:lnTo>
                      <a:lnTo>
                        <a:pt x="91" y="31"/>
                      </a:lnTo>
                      <a:lnTo>
                        <a:pt x="99" y="18"/>
                      </a:lnTo>
                      <a:lnTo>
                        <a:pt x="107" y="9"/>
                      </a:lnTo>
                      <a:lnTo>
                        <a:pt x="115" y="0"/>
                      </a:lnTo>
                      <a:lnTo>
                        <a:pt x="102" y="6"/>
                      </a:lnTo>
                      <a:lnTo>
                        <a:pt x="90" y="14"/>
                      </a:lnTo>
                      <a:lnTo>
                        <a:pt x="79" y="22"/>
                      </a:lnTo>
                      <a:lnTo>
                        <a:pt x="67" y="29"/>
                      </a:lnTo>
                      <a:lnTo>
                        <a:pt x="55" y="39"/>
                      </a:lnTo>
                      <a:lnTo>
                        <a:pt x="44" y="48"/>
                      </a:lnTo>
                      <a:lnTo>
                        <a:pt x="34" y="58"/>
                      </a:lnTo>
                      <a:lnTo>
                        <a:pt x="23" y="67"/>
                      </a:lnTo>
                      <a:lnTo>
                        <a:pt x="9" y="92"/>
                      </a:lnTo>
                      <a:lnTo>
                        <a:pt x="0" y="124"/>
                      </a:lnTo>
                      <a:lnTo>
                        <a:pt x="0" y="155"/>
                      </a:lnTo>
                      <a:lnTo>
                        <a:pt x="16" y="176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40" name="Freeform 311"/>
                <p:cNvSpPr>
                  <a:spLocks/>
                </p:cNvSpPr>
                <p:nvPr/>
              </p:nvSpPr>
              <p:spPr bwMode="auto">
                <a:xfrm>
                  <a:off x="1003" y="1922"/>
                  <a:ext cx="77" cy="87"/>
                </a:xfrm>
                <a:custGeom>
                  <a:avLst/>
                  <a:gdLst>
                    <a:gd name="T0" fmla="*/ 64 w 77"/>
                    <a:gd name="T1" fmla="*/ 7 h 87"/>
                    <a:gd name="T2" fmla="*/ 68 w 77"/>
                    <a:gd name="T3" fmla="*/ 0 h 87"/>
                    <a:gd name="T4" fmla="*/ 56 w 77"/>
                    <a:gd name="T5" fmla="*/ 8 h 87"/>
                    <a:gd name="T6" fmla="*/ 47 w 77"/>
                    <a:gd name="T7" fmla="*/ 18 h 87"/>
                    <a:gd name="T8" fmla="*/ 38 w 77"/>
                    <a:gd name="T9" fmla="*/ 27 h 87"/>
                    <a:gd name="T10" fmla="*/ 28 w 77"/>
                    <a:gd name="T11" fmla="*/ 38 h 87"/>
                    <a:gd name="T12" fmla="*/ 20 w 77"/>
                    <a:gd name="T13" fmla="*/ 49 h 87"/>
                    <a:gd name="T14" fmla="*/ 12 w 77"/>
                    <a:gd name="T15" fmla="*/ 59 h 87"/>
                    <a:gd name="T16" fmla="*/ 6 w 77"/>
                    <a:gd name="T17" fmla="*/ 70 h 87"/>
                    <a:gd name="T18" fmla="*/ 0 w 77"/>
                    <a:gd name="T19" fmla="*/ 81 h 87"/>
                    <a:gd name="T20" fmla="*/ 9 w 77"/>
                    <a:gd name="T21" fmla="*/ 87 h 87"/>
                    <a:gd name="T22" fmla="*/ 16 w 77"/>
                    <a:gd name="T23" fmla="*/ 76 h 87"/>
                    <a:gd name="T24" fmla="*/ 22 w 77"/>
                    <a:gd name="T25" fmla="*/ 65 h 87"/>
                    <a:gd name="T26" fmla="*/ 30 w 77"/>
                    <a:gd name="T27" fmla="*/ 56 h 87"/>
                    <a:gd name="T28" fmla="*/ 38 w 77"/>
                    <a:gd name="T29" fmla="*/ 45 h 87"/>
                    <a:gd name="T30" fmla="*/ 47 w 77"/>
                    <a:gd name="T31" fmla="*/ 37 h 87"/>
                    <a:gd name="T32" fmla="*/ 56 w 77"/>
                    <a:gd name="T33" fmla="*/ 27 h 87"/>
                    <a:gd name="T34" fmla="*/ 66 w 77"/>
                    <a:gd name="T35" fmla="*/ 18 h 87"/>
                    <a:gd name="T36" fmla="*/ 74 w 77"/>
                    <a:gd name="T37" fmla="*/ 10 h 87"/>
                    <a:gd name="T38" fmla="*/ 77 w 77"/>
                    <a:gd name="T39" fmla="*/ 4 h 87"/>
                    <a:gd name="T40" fmla="*/ 74 w 77"/>
                    <a:gd name="T41" fmla="*/ 10 h 87"/>
                    <a:gd name="T42" fmla="*/ 77 w 77"/>
                    <a:gd name="T43" fmla="*/ 7 h 87"/>
                    <a:gd name="T44" fmla="*/ 75 w 77"/>
                    <a:gd name="T45" fmla="*/ 2 h 87"/>
                    <a:gd name="T46" fmla="*/ 72 w 77"/>
                    <a:gd name="T47" fmla="*/ 0 h 87"/>
                    <a:gd name="T48" fmla="*/ 68 w 77"/>
                    <a:gd name="T49" fmla="*/ 0 h 87"/>
                    <a:gd name="T50" fmla="*/ 64 w 77"/>
                    <a:gd name="T51" fmla="*/ 7 h 8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7"/>
                    <a:gd name="T79" fmla="*/ 0 h 87"/>
                    <a:gd name="T80" fmla="*/ 77 w 77"/>
                    <a:gd name="T81" fmla="*/ 87 h 8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7" h="87">
                      <a:moveTo>
                        <a:pt x="64" y="7"/>
                      </a:moveTo>
                      <a:lnTo>
                        <a:pt x="68" y="0"/>
                      </a:lnTo>
                      <a:lnTo>
                        <a:pt x="56" y="8"/>
                      </a:lnTo>
                      <a:lnTo>
                        <a:pt x="47" y="18"/>
                      </a:lnTo>
                      <a:lnTo>
                        <a:pt x="38" y="27"/>
                      </a:lnTo>
                      <a:lnTo>
                        <a:pt x="28" y="38"/>
                      </a:lnTo>
                      <a:lnTo>
                        <a:pt x="20" y="49"/>
                      </a:lnTo>
                      <a:lnTo>
                        <a:pt x="12" y="59"/>
                      </a:lnTo>
                      <a:lnTo>
                        <a:pt x="6" y="70"/>
                      </a:lnTo>
                      <a:lnTo>
                        <a:pt x="0" y="81"/>
                      </a:lnTo>
                      <a:lnTo>
                        <a:pt x="9" y="87"/>
                      </a:lnTo>
                      <a:lnTo>
                        <a:pt x="16" y="76"/>
                      </a:lnTo>
                      <a:lnTo>
                        <a:pt x="22" y="65"/>
                      </a:lnTo>
                      <a:lnTo>
                        <a:pt x="30" y="56"/>
                      </a:lnTo>
                      <a:lnTo>
                        <a:pt x="38" y="45"/>
                      </a:lnTo>
                      <a:lnTo>
                        <a:pt x="47" y="37"/>
                      </a:lnTo>
                      <a:lnTo>
                        <a:pt x="56" y="27"/>
                      </a:lnTo>
                      <a:lnTo>
                        <a:pt x="66" y="18"/>
                      </a:lnTo>
                      <a:lnTo>
                        <a:pt x="74" y="10"/>
                      </a:lnTo>
                      <a:lnTo>
                        <a:pt x="77" y="4"/>
                      </a:lnTo>
                      <a:lnTo>
                        <a:pt x="74" y="10"/>
                      </a:lnTo>
                      <a:lnTo>
                        <a:pt x="77" y="7"/>
                      </a:lnTo>
                      <a:lnTo>
                        <a:pt x="75" y="2"/>
                      </a:lnTo>
                      <a:lnTo>
                        <a:pt x="72" y="0"/>
                      </a:lnTo>
                      <a:lnTo>
                        <a:pt x="68" y="0"/>
                      </a:lnTo>
                      <a:lnTo>
                        <a:pt x="6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41" name="Freeform 312"/>
                <p:cNvSpPr>
                  <a:spLocks/>
                </p:cNvSpPr>
                <p:nvPr/>
              </p:nvSpPr>
              <p:spPr bwMode="auto">
                <a:xfrm>
                  <a:off x="1064" y="1823"/>
                  <a:ext cx="49" cy="106"/>
                </a:xfrm>
                <a:custGeom>
                  <a:avLst/>
                  <a:gdLst>
                    <a:gd name="T0" fmla="*/ 46 w 49"/>
                    <a:gd name="T1" fmla="*/ 11 h 106"/>
                    <a:gd name="T2" fmla="*/ 38 w 49"/>
                    <a:gd name="T3" fmla="*/ 2 h 106"/>
                    <a:gd name="T4" fmla="*/ 30 w 49"/>
                    <a:gd name="T5" fmla="*/ 13 h 106"/>
                    <a:gd name="T6" fmla="*/ 22 w 49"/>
                    <a:gd name="T7" fmla="*/ 22 h 106"/>
                    <a:gd name="T8" fmla="*/ 14 w 49"/>
                    <a:gd name="T9" fmla="*/ 35 h 106"/>
                    <a:gd name="T10" fmla="*/ 7 w 49"/>
                    <a:gd name="T11" fmla="*/ 49 h 106"/>
                    <a:gd name="T12" fmla="*/ 2 w 49"/>
                    <a:gd name="T13" fmla="*/ 62 h 106"/>
                    <a:gd name="T14" fmla="*/ 0 w 49"/>
                    <a:gd name="T15" fmla="*/ 77 h 106"/>
                    <a:gd name="T16" fmla="*/ 0 w 49"/>
                    <a:gd name="T17" fmla="*/ 92 h 106"/>
                    <a:gd name="T18" fmla="*/ 3 w 49"/>
                    <a:gd name="T19" fmla="*/ 106 h 106"/>
                    <a:gd name="T20" fmla="*/ 16 w 49"/>
                    <a:gd name="T21" fmla="*/ 103 h 106"/>
                    <a:gd name="T22" fmla="*/ 13 w 49"/>
                    <a:gd name="T23" fmla="*/ 92 h 106"/>
                    <a:gd name="T24" fmla="*/ 13 w 49"/>
                    <a:gd name="T25" fmla="*/ 77 h 106"/>
                    <a:gd name="T26" fmla="*/ 14 w 49"/>
                    <a:gd name="T27" fmla="*/ 65 h 106"/>
                    <a:gd name="T28" fmla="*/ 19 w 49"/>
                    <a:gd name="T29" fmla="*/ 52 h 106"/>
                    <a:gd name="T30" fmla="*/ 24 w 49"/>
                    <a:gd name="T31" fmla="*/ 41 h 106"/>
                    <a:gd name="T32" fmla="*/ 32 w 49"/>
                    <a:gd name="T33" fmla="*/ 29 h 106"/>
                    <a:gd name="T34" fmla="*/ 40 w 49"/>
                    <a:gd name="T35" fmla="*/ 19 h 106"/>
                    <a:gd name="T36" fmla="*/ 47 w 49"/>
                    <a:gd name="T37" fmla="*/ 11 h 106"/>
                    <a:gd name="T38" fmla="*/ 40 w 49"/>
                    <a:gd name="T39" fmla="*/ 2 h 106"/>
                    <a:gd name="T40" fmla="*/ 47 w 49"/>
                    <a:gd name="T41" fmla="*/ 11 h 106"/>
                    <a:gd name="T42" fmla="*/ 49 w 49"/>
                    <a:gd name="T43" fmla="*/ 7 h 106"/>
                    <a:gd name="T44" fmla="*/ 47 w 49"/>
                    <a:gd name="T45" fmla="*/ 2 h 106"/>
                    <a:gd name="T46" fmla="*/ 43 w 49"/>
                    <a:gd name="T47" fmla="*/ 0 h 106"/>
                    <a:gd name="T48" fmla="*/ 38 w 49"/>
                    <a:gd name="T49" fmla="*/ 2 h 106"/>
                    <a:gd name="T50" fmla="*/ 46 w 49"/>
                    <a:gd name="T51" fmla="*/ 11 h 10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9"/>
                    <a:gd name="T79" fmla="*/ 0 h 106"/>
                    <a:gd name="T80" fmla="*/ 49 w 49"/>
                    <a:gd name="T81" fmla="*/ 106 h 10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9" h="106">
                      <a:moveTo>
                        <a:pt x="46" y="11"/>
                      </a:moveTo>
                      <a:lnTo>
                        <a:pt x="38" y="2"/>
                      </a:lnTo>
                      <a:lnTo>
                        <a:pt x="30" y="13"/>
                      </a:lnTo>
                      <a:lnTo>
                        <a:pt x="22" y="22"/>
                      </a:lnTo>
                      <a:lnTo>
                        <a:pt x="14" y="35"/>
                      </a:lnTo>
                      <a:lnTo>
                        <a:pt x="7" y="49"/>
                      </a:lnTo>
                      <a:lnTo>
                        <a:pt x="2" y="62"/>
                      </a:lnTo>
                      <a:lnTo>
                        <a:pt x="0" y="77"/>
                      </a:lnTo>
                      <a:lnTo>
                        <a:pt x="0" y="92"/>
                      </a:lnTo>
                      <a:lnTo>
                        <a:pt x="3" y="106"/>
                      </a:lnTo>
                      <a:lnTo>
                        <a:pt x="16" y="103"/>
                      </a:lnTo>
                      <a:lnTo>
                        <a:pt x="13" y="92"/>
                      </a:lnTo>
                      <a:lnTo>
                        <a:pt x="13" y="77"/>
                      </a:lnTo>
                      <a:lnTo>
                        <a:pt x="14" y="65"/>
                      </a:lnTo>
                      <a:lnTo>
                        <a:pt x="19" y="52"/>
                      </a:lnTo>
                      <a:lnTo>
                        <a:pt x="24" y="41"/>
                      </a:lnTo>
                      <a:lnTo>
                        <a:pt x="32" y="29"/>
                      </a:lnTo>
                      <a:lnTo>
                        <a:pt x="40" y="19"/>
                      </a:lnTo>
                      <a:lnTo>
                        <a:pt x="47" y="11"/>
                      </a:lnTo>
                      <a:lnTo>
                        <a:pt x="40" y="2"/>
                      </a:lnTo>
                      <a:lnTo>
                        <a:pt x="47" y="11"/>
                      </a:lnTo>
                      <a:lnTo>
                        <a:pt x="49" y="7"/>
                      </a:lnTo>
                      <a:lnTo>
                        <a:pt x="47" y="2"/>
                      </a:lnTo>
                      <a:lnTo>
                        <a:pt x="43" y="0"/>
                      </a:lnTo>
                      <a:lnTo>
                        <a:pt x="38" y="2"/>
                      </a:lnTo>
                      <a:lnTo>
                        <a:pt x="4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42" name="Freeform 313"/>
                <p:cNvSpPr>
                  <a:spLocks/>
                </p:cNvSpPr>
                <p:nvPr/>
              </p:nvSpPr>
              <p:spPr bwMode="auto">
                <a:xfrm>
                  <a:off x="1009" y="1825"/>
                  <a:ext cx="101" cy="79"/>
                </a:xfrm>
                <a:custGeom>
                  <a:avLst/>
                  <a:gdLst>
                    <a:gd name="T0" fmla="*/ 11 w 101"/>
                    <a:gd name="T1" fmla="*/ 75 h 79"/>
                    <a:gd name="T2" fmla="*/ 11 w 101"/>
                    <a:gd name="T3" fmla="*/ 77 h 79"/>
                    <a:gd name="T4" fmla="*/ 22 w 101"/>
                    <a:gd name="T5" fmla="*/ 68 h 79"/>
                    <a:gd name="T6" fmla="*/ 32 w 101"/>
                    <a:gd name="T7" fmla="*/ 58 h 79"/>
                    <a:gd name="T8" fmla="*/ 41 w 101"/>
                    <a:gd name="T9" fmla="*/ 49 h 79"/>
                    <a:gd name="T10" fmla="*/ 54 w 101"/>
                    <a:gd name="T11" fmla="*/ 39 h 79"/>
                    <a:gd name="T12" fmla="*/ 65 w 101"/>
                    <a:gd name="T13" fmla="*/ 31 h 79"/>
                    <a:gd name="T14" fmla="*/ 76 w 101"/>
                    <a:gd name="T15" fmla="*/ 23 h 79"/>
                    <a:gd name="T16" fmla="*/ 88 w 101"/>
                    <a:gd name="T17" fmla="*/ 16 h 79"/>
                    <a:gd name="T18" fmla="*/ 101 w 101"/>
                    <a:gd name="T19" fmla="*/ 9 h 79"/>
                    <a:gd name="T20" fmla="*/ 95 w 101"/>
                    <a:gd name="T21" fmla="*/ 0 h 79"/>
                    <a:gd name="T22" fmla="*/ 82 w 101"/>
                    <a:gd name="T23" fmla="*/ 6 h 79"/>
                    <a:gd name="T24" fmla="*/ 69 w 101"/>
                    <a:gd name="T25" fmla="*/ 14 h 79"/>
                    <a:gd name="T26" fmla="*/ 58 w 101"/>
                    <a:gd name="T27" fmla="*/ 22 h 79"/>
                    <a:gd name="T28" fmla="*/ 47 w 101"/>
                    <a:gd name="T29" fmla="*/ 30 h 79"/>
                    <a:gd name="T30" fmla="*/ 35 w 101"/>
                    <a:gd name="T31" fmla="*/ 39 h 79"/>
                    <a:gd name="T32" fmla="*/ 22 w 101"/>
                    <a:gd name="T33" fmla="*/ 49 h 79"/>
                    <a:gd name="T34" fmla="*/ 13 w 101"/>
                    <a:gd name="T35" fmla="*/ 58 h 79"/>
                    <a:gd name="T36" fmla="*/ 2 w 101"/>
                    <a:gd name="T37" fmla="*/ 68 h 79"/>
                    <a:gd name="T38" fmla="*/ 2 w 101"/>
                    <a:gd name="T39" fmla="*/ 69 h 79"/>
                    <a:gd name="T40" fmla="*/ 2 w 101"/>
                    <a:gd name="T41" fmla="*/ 68 h 79"/>
                    <a:gd name="T42" fmla="*/ 0 w 101"/>
                    <a:gd name="T43" fmla="*/ 72 h 79"/>
                    <a:gd name="T44" fmla="*/ 2 w 101"/>
                    <a:gd name="T45" fmla="*/ 77 h 79"/>
                    <a:gd name="T46" fmla="*/ 6 w 101"/>
                    <a:gd name="T47" fmla="*/ 79 h 79"/>
                    <a:gd name="T48" fmla="*/ 11 w 101"/>
                    <a:gd name="T49" fmla="*/ 77 h 79"/>
                    <a:gd name="T50" fmla="*/ 11 w 101"/>
                    <a:gd name="T51" fmla="*/ 75 h 7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01"/>
                    <a:gd name="T79" fmla="*/ 0 h 79"/>
                    <a:gd name="T80" fmla="*/ 101 w 101"/>
                    <a:gd name="T81" fmla="*/ 79 h 7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01" h="79">
                      <a:moveTo>
                        <a:pt x="11" y="75"/>
                      </a:moveTo>
                      <a:lnTo>
                        <a:pt x="11" y="77"/>
                      </a:lnTo>
                      <a:lnTo>
                        <a:pt x="22" y="68"/>
                      </a:lnTo>
                      <a:lnTo>
                        <a:pt x="32" y="58"/>
                      </a:lnTo>
                      <a:lnTo>
                        <a:pt x="41" y="49"/>
                      </a:lnTo>
                      <a:lnTo>
                        <a:pt x="54" y="39"/>
                      </a:lnTo>
                      <a:lnTo>
                        <a:pt x="65" y="31"/>
                      </a:lnTo>
                      <a:lnTo>
                        <a:pt x="76" y="23"/>
                      </a:lnTo>
                      <a:lnTo>
                        <a:pt x="88" y="16"/>
                      </a:lnTo>
                      <a:lnTo>
                        <a:pt x="101" y="9"/>
                      </a:lnTo>
                      <a:lnTo>
                        <a:pt x="95" y="0"/>
                      </a:lnTo>
                      <a:lnTo>
                        <a:pt x="82" y="6"/>
                      </a:lnTo>
                      <a:lnTo>
                        <a:pt x="69" y="14"/>
                      </a:lnTo>
                      <a:lnTo>
                        <a:pt x="58" y="22"/>
                      </a:lnTo>
                      <a:lnTo>
                        <a:pt x="47" y="30"/>
                      </a:lnTo>
                      <a:lnTo>
                        <a:pt x="35" y="39"/>
                      </a:lnTo>
                      <a:lnTo>
                        <a:pt x="22" y="49"/>
                      </a:lnTo>
                      <a:lnTo>
                        <a:pt x="13" y="58"/>
                      </a:lnTo>
                      <a:lnTo>
                        <a:pt x="2" y="68"/>
                      </a:lnTo>
                      <a:lnTo>
                        <a:pt x="2" y="69"/>
                      </a:lnTo>
                      <a:lnTo>
                        <a:pt x="2" y="68"/>
                      </a:lnTo>
                      <a:lnTo>
                        <a:pt x="0" y="72"/>
                      </a:lnTo>
                      <a:lnTo>
                        <a:pt x="2" y="77"/>
                      </a:lnTo>
                      <a:lnTo>
                        <a:pt x="6" y="79"/>
                      </a:lnTo>
                      <a:lnTo>
                        <a:pt x="11" y="77"/>
                      </a:lnTo>
                      <a:lnTo>
                        <a:pt x="11" y="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43" name="Freeform 314"/>
                <p:cNvSpPr>
                  <a:spLocks/>
                </p:cNvSpPr>
                <p:nvPr/>
              </p:nvSpPr>
              <p:spPr bwMode="auto">
                <a:xfrm>
                  <a:off x="986" y="1894"/>
                  <a:ext cx="34" cy="117"/>
                </a:xfrm>
                <a:custGeom>
                  <a:avLst/>
                  <a:gdLst>
                    <a:gd name="T0" fmla="*/ 17 w 34"/>
                    <a:gd name="T1" fmla="*/ 109 h 117"/>
                    <a:gd name="T2" fmla="*/ 25 w 34"/>
                    <a:gd name="T3" fmla="*/ 107 h 117"/>
                    <a:gd name="T4" fmla="*/ 12 w 34"/>
                    <a:gd name="T5" fmla="*/ 90 h 117"/>
                    <a:gd name="T6" fmla="*/ 12 w 34"/>
                    <a:gd name="T7" fmla="*/ 60 h 117"/>
                    <a:gd name="T8" fmla="*/ 22 w 34"/>
                    <a:gd name="T9" fmla="*/ 30 h 117"/>
                    <a:gd name="T10" fmla="*/ 34 w 34"/>
                    <a:gd name="T11" fmla="*/ 6 h 117"/>
                    <a:gd name="T12" fmla="*/ 25 w 34"/>
                    <a:gd name="T13" fmla="*/ 0 h 117"/>
                    <a:gd name="T14" fmla="*/ 9 w 34"/>
                    <a:gd name="T15" fmla="*/ 27 h 117"/>
                    <a:gd name="T16" fmla="*/ 0 w 34"/>
                    <a:gd name="T17" fmla="*/ 60 h 117"/>
                    <a:gd name="T18" fmla="*/ 0 w 34"/>
                    <a:gd name="T19" fmla="*/ 93 h 117"/>
                    <a:gd name="T20" fmla="*/ 18 w 34"/>
                    <a:gd name="T21" fmla="*/ 117 h 117"/>
                    <a:gd name="T22" fmla="*/ 26 w 34"/>
                    <a:gd name="T23" fmla="*/ 115 h 117"/>
                    <a:gd name="T24" fmla="*/ 18 w 34"/>
                    <a:gd name="T25" fmla="*/ 117 h 117"/>
                    <a:gd name="T26" fmla="*/ 23 w 34"/>
                    <a:gd name="T27" fmla="*/ 117 h 117"/>
                    <a:gd name="T28" fmla="*/ 26 w 34"/>
                    <a:gd name="T29" fmla="*/ 114 h 117"/>
                    <a:gd name="T30" fmla="*/ 28 w 34"/>
                    <a:gd name="T31" fmla="*/ 110 h 117"/>
                    <a:gd name="T32" fmla="*/ 25 w 34"/>
                    <a:gd name="T33" fmla="*/ 107 h 117"/>
                    <a:gd name="T34" fmla="*/ 17 w 34"/>
                    <a:gd name="T35" fmla="*/ 109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4"/>
                    <a:gd name="T55" fmla="*/ 0 h 117"/>
                    <a:gd name="T56" fmla="*/ 34 w 34"/>
                    <a:gd name="T57" fmla="*/ 117 h 1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4" h="117">
                      <a:moveTo>
                        <a:pt x="17" y="109"/>
                      </a:moveTo>
                      <a:lnTo>
                        <a:pt x="25" y="107"/>
                      </a:lnTo>
                      <a:lnTo>
                        <a:pt x="12" y="90"/>
                      </a:lnTo>
                      <a:lnTo>
                        <a:pt x="12" y="60"/>
                      </a:lnTo>
                      <a:lnTo>
                        <a:pt x="22" y="30"/>
                      </a:lnTo>
                      <a:lnTo>
                        <a:pt x="34" y="6"/>
                      </a:lnTo>
                      <a:lnTo>
                        <a:pt x="25" y="0"/>
                      </a:lnTo>
                      <a:lnTo>
                        <a:pt x="9" y="27"/>
                      </a:lnTo>
                      <a:lnTo>
                        <a:pt x="0" y="60"/>
                      </a:lnTo>
                      <a:lnTo>
                        <a:pt x="0" y="93"/>
                      </a:lnTo>
                      <a:lnTo>
                        <a:pt x="18" y="117"/>
                      </a:lnTo>
                      <a:lnTo>
                        <a:pt x="26" y="115"/>
                      </a:lnTo>
                      <a:lnTo>
                        <a:pt x="18" y="117"/>
                      </a:lnTo>
                      <a:lnTo>
                        <a:pt x="23" y="117"/>
                      </a:lnTo>
                      <a:lnTo>
                        <a:pt x="26" y="114"/>
                      </a:lnTo>
                      <a:lnTo>
                        <a:pt x="28" y="110"/>
                      </a:lnTo>
                      <a:lnTo>
                        <a:pt x="25" y="107"/>
                      </a:lnTo>
                      <a:lnTo>
                        <a:pt x="17" y="1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44" name="Freeform 315"/>
                <p:cNvSpPr>
                  <a:spLocks/>
                </p:cNvSpPr>
                <p:nvPr/>
              </p:nvSpPr>
              <p:spPr bwMode="auto">
                <a:xfrm>
                  <a:off x="938" y="2017"/>
                  <a:ext cx="70" cy="148"/>
                </a:xfrm>
                <a:custGeom>
                  <a:avLst/>
                  <a:gdLst>
                    <a:gd name="T0" fmla="*/ 5 w 70"/>
                    <a:gd name="T1" fmla="*/ 0 h 148"/>
                    <a:gd name="T2" fmla="*/ 0 w 70"/>
                    <a:gd name="T3" fmla="*/ 31 h 148"/>
                    <a:gd name="T4" fmla="*/ 2 w 70"/>
                    <a:gd name="T5" fmla="*/ 60 h 148"/>
                    <a:gd name="T6" fmla="*/ 8 w 70"/>
                    <a:gd name="T7" fmla="*/ 85 h 148"/>
                    <a:gd name="T8" fmla="*/ 19 w 70"/>
                    <a:gd name="T9" fmla="*/ 105 h 148"/>
                    <a:gd name="T10" fmla="*/ 32 w 70"/>
                    <a:gd name="T11" fmla="*/ 123 h 148"/>
                    <a:gd name="T12" fmla="*/ 44 w 70"/>
                    <a:gd name="T13" fmla="*/ 135 h 148"/>
                    <a:gd name="T14" fmla="*/ 59 w 70"/>
                    <a:gd name="T15" fmla="*/ 145 h 148"/>
                    <a:gd name="T16" fmla="*/ 70 w 70"/>
                    <a:gd name="T17" fmla="*/ 148 h 148"/>
                    <a:gd name="T18" fmla="*/ 60 w 70"/>
                    <a:gd name="T19" fmla="*/ 128 h 148"/>
                    <a:gd name="T20" fmla="*/ 54 w 70"/>
                    <a:gd name="T21" fmla="*/ 107 h 148"/>
                    <a:gd name="T22" fmla="*/ 51 w 70"/>
                    <a:gd name="T23" fmla="*/ 87 h 148"/>
                    <a:gd name="T24" fmla="*/ 49 w 70"/>
                    <a:gd name="T25" fmla="*/ 66 h 148"/>
                    <a:gd name="T26" fmla="*/ 24 w 70"/>
                    <a:gd name="T27" fmla="*/ 58 h 148"/>
                    <a:gd name="T28" fmla="*/ 11 w 70"/>
                    <a:gd name="T29" fmla="*/ 44 h 148"/>
                    <a:gd name="T30" fmla="*/ 5 w 70"/>
                    <a:gd name="T31" fmla="*/ 24 h 148"/>
                    <a:gd name="T32" fmla="*/ 5 w 70"/>
                    <a:gd name="T33" fmla="*/ 0 h 1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0"/>
                    <a:gd name="T52" fmla="*/ 0 h 148"/>
                    <a:gd name="T53" fmla="*/ 70 w 70"/>
                    <a:gd name="T54" fmla="*/ 148 h 1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0" h="148">
                      <a:moveTo>
                        <a:pt x="5" y="0"/>
                      </a:moveTo>
                      <a:lnTo>
                        <a:pt x="0" y="31"/>
                      </a:lnTo>
                      <a:lnTo>
                        <a:pt x="2" y="60"/>
                      </a:lnTo>
                      <a:lnTo>
                        <a:pt x="8" y="85"/>
                      </a:lnTo>
                      <a:lnTo>
                        <a:pt x="19" y="105"/>
                      </a:lnTo>
                      <a:lnTo>
                        <a:pt x="32" y="123"/>
                      </a:lnTo>
                      <a:lnTo>
                        <a:pt x="44" y="135"/>
                      </a:lnTo>
                      <a:lnTo>
                        <a:pt x="59" y="145"/>
                      </a:lnTo>
                      <a:lnTo>
                        <a:pt x="70" y="148"/>
                      </a:lnTo>
                      <a:lnTo>
                        <a:pt x="60" y="128"/>
                      </a:lnTo>
                      <a:lnTo>
                        <a:pt x="54" y="107"/>
                      </a:lnTo>
                      <a:lnTo>
                        <a:pt x="51" y="87"/>
                      </a:lnTo>
                      <a:lnTo>
                        <a:pt x="49" y="66"/>
                      </a:lnTo>
                      <a:lnTo>
                        <a:pt x="24" y="58"/>
                      </a:lnTo>
                      <a:lnTo>
                        <a:pt x="11" y="44"/>
                      </a:lnTo>
                      <a:lnTo>
                        <a:pt x="5" y="2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45" name="Freeform 316"/>
                <p:cNvSpPr>
                  <a:spLocks/>
                </p:cNvSpPr>
                <p:nvPr/>
              </p:nvSpPr>
              <p:spPr bwMode="auto">
                <a:xfrm>
                  <a:off x="932" y="2015"/>
                  <a:ext cx="82" cy="156"/>
                </a:xfrm>
                <a:custGeom>
                  <a:avLst/>
                  <a:gdLst>
                    <a:gd name="T0" fmla="*/ 69 w 82"/>
                    <a:gd name="T1" fmla="*/ 153 h 156"/>
                    <a:gd name="T2" fmla="*/ 76 w 82"/>
                    <a:gd name="T3" fmla="*/ 144 h 156"/>
                    <a:gd name="T4" fmla="*/ 68 w 82"/>
                    <a:gd name="T5" fmla="*/ 141 h 156"/>
                    <a:gd name="T6" fmla="*/ 54 w 82"/>
                    <a:gd name="T7" fmla="*/ 133 h 156"/>
                    <a:gd name="T8" fmla="*/ 43 w 82"/>
                    <a:gd name="T9" fmla="*/ 122 h 156"/>
                    <a:gd name="T10" fmla="*/ 30 w 82"/>
                    <a:gd name="T11" fmla="*/ 104 h 156"/>
                    <a:gd name="T12" fmla="*/ 21 w 82"/>
                    <a:gd name="T13" fmla="*/ 85 h 156"/>
                    <a:gd name="T14" fmla="*/ 14 w 82"/>
                    <a:gd name="T15" fmla="*/ 62 h 156"/>
                    <a:gd name="T16" fmla="*/ 13 w 82"/>
                    <a:gd name="T17" fmla="*/ 33 h 156"/>
                    <a:gd name="T18" fmla="*/ 17 w 82"/>
                    <a:gd name="T19" fmla="*/ 4 h 156"/>
                    <a:gd name="T20" fmla="*/ 5 w 82"/>
                    <a:gd name="T21" fmla="*/ 0 h 156"/>
                    <a:gd name="T22" fmla="*/ 0 w 82"/>
                    <a:gd name="T23" fmla="*/ 33 h 156"/>
                    <a:gd name="T24" fmla="*/ 2 w 82"/>
                    <a:gd name="T25" fmla="*/ 62 h 156"/>
                    <a:gd name="T26" fmla="*/ 8 w 82"/>
                    <a:gd name="T27" fmla="*/ 89 h 156"/>
                    <a:gd name="T28" fmla="*/ 21 w 82"/>
                    <a:gd name="T29" fmla="*/ 111 h 156"/>
                    <a:gd name="T30" fmla="*/ 33 w 82"/>
                    <a:gd name="T31" fmla="*/ 128 h 156"/>
                    <a:gd name="T32" fmla="*/ 47 w 82"/>
                    <a:gd name="T33" fmla="*/ 142 h 156"/>
                    <a:gd name="T34" fmla="*/ 61 w 82"/>
                    <a:gd name="T35" fmla="*/ 153 h 156"/>
                    <a:gd name="T36" fmla="*/ 76 w 82"/>
                    <a:gd name="T37" fmla="*/ 156 h 156"/>
                    <a:gd name="T38" fmla="*/ 82 w 82"/>
                    <a:gd name="T39" fmla="*/ 147 h 156"/>
                    <a:gd name="T40" fmla="*/ 76 w 82"/>
                    <a:gd name="T41" fmla="*/ 156 h 156"/>
                    <a:gd name="T42" fmla="*/ 80 w 82"/>
                    <a:gd name="T43" fmla="*/ 155 h 156"/>
                    <a:gd name="T44" fmla="*/ 82 w 82"/>
                    <a:gd name="T45" fmla="*/ 150 h 156"/>
                    <a:gd name="T46" fmla="*/ 80 w 82"/>
                    <a:gd name="T47" fmla="*/ 145 h 156"/>
                    <a:gd name="T48" fmla="*/ 76 w 82"/>
                    <a:gd name="T49" fmla="*/ 144 h 156"/>
                    <a:gd name="T50" fmla="*/ 69 w 82"/>
                    <a:gd name="T51" fmla="*/ 153 h 15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82"/>
                    <a:gd name="T79" fmla="*/ 0 h 156"/>
                    <a:gd name="T80" fmla="*/ 82 w 82"/>
                    <a:gd name="T81" fmla="*/ 156 h 15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82" h="156">
                      <a:moveTo>
                        <a:pt x="69" y="153"/>
                      </a:moveTo>
                      <a:lnTo>
                        <a:pt x="76" y="144"/>
                      </a:lnTo>
                      <a:lnTo>
                        <a:pt x="68" y="141"/>
                      </a:lnTo>
                      <a:lnTo>
                        <a:pt x="54" y="133"/>
                      </a:lnTo>
                      <a:lnTo>
                        <a:pt x="43" y="122"/>
                      </a:lnTo>
                      <a:lnTo>
                        <a:pt x="30" y="104"/>
                      </a:lnTo>
                      <a:lnTo>
                        <a:pt x="21" y="85"/>
                      </a:lnTo>
                      <a:lnTo>
                        <a:pt x="14" y="62"/>
                      </a:lnTo>
                      <a:lnTo>
                        <a:pt x="13" y="33"/>
                      </a:lnTo>
                      <a:lnTo>
                        <a:pt x="17" y="4"/>
                      </a:lnTo>
                      <a:lnTo>
                        <a:pt x="5" y="0"/>
                      </a:lnTo>
                      <a:lnTo>
                        <a:pt x="0" y="33"/>
                      </a:lnTo>
                      <a:lnTo>
                        <a:pt x="2" y="62"/>
                      </a:lnTo>
                      <a:lnTo>
                        <a:pt x="8" y="89"/>
                      </a:lnTo>
                      <a:lnTo>
                        <a:pt x="21" y="111"/>
                      </a:lnTo>
                      <a:lnTo>
                        <a:pt x="33" y="128"/>
                      </a:lnTo>
                      <a:lnTo>
                        <a:pt x="47" y="142"/>
                      </a:lnTo>
                      <a:lnTo>
                        <a:pt x="61" y="153"/>
                      </a:lnTo>
                      <a:lnTo>
                        <a:pt x="76" y="156"/>
                      </a:lnTo>
                      <a:lnTo>
                        <a:pt x="82" y="147"/>
                      </a:lnTo>
                      <a:lnTo>
                        <a:pt x="76" y="156"/>
                      </a:lnTo>
                      <a:lnTo>
                        <a:pt x="80" y="155"/>
                      </a:lnTo>
                      <a:lnTo>
                        <a:pt x="82" y="150"/>
                      </a:lnTo>
                      <a:lnTo>
                        <a:pt x="80" y="145"/>
                      </a:lnTo>
                      <a:lnTo>
                        <a:pt x="76" y="144"/>
                      </a:lnTo>
                      <a:lnTo>
                        <a:pt x="69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46" name="Freeform 317"/>
                <p:cNvSpPr>
                  <a:spLocks/>
                </p:cNvSpPr>
                <p:nvPr/>
              </p:nvSpPr>
              <p:spPr bwMode="auto">
                <a:xfrm>
                  <a:off x="981" y="2077"/>
                  <a:ext cx="33" cy="91"/>
                </a:xfrm>
                <a:custGeom>
                  <a:avLst/>
                  <a:gdLst>
                    <a:gd name="T0" fmla="*/ 6 w 33"/>
                    <a:gd name="T1" fmla="*/ 12 h 91"/>
                    <a:gd name="T2" fmla="*/ 0 w 33"/>
                    <a:gd name="T3" fmla="*/ 6 h 91"/>
                    <a:gd name="T4" fmla="*/ 1 w 33"/>
                    <a:gd name="T5" fmla="*/ 27 h 91"/>
                    <a:gd name="T6" fmla="*/ 5 w 33"/>
                    <a:gd name="T7" fmla="*/ 49 h 91"/>
                    <a:gd name="T8" fmla="*/ 11 w 33"/>
                    <a:gd name="T9" fmla="*/ 69 h 91"/>
                    <a:gd name="T10" fmla="*/ 20 w 33"/>
                    <a:gd name="T11" fmla="*/ 91 h 91"/>
                    <a:gd name="T12" fmla="*/ 33 w 33"/>
                    <a:gd name="T13" fmla="*/ 85 h 91"/>
                    <a:gd name="T14" fmla="*/ 23 w 33"/>
                    <a:gd name="T15" fmla="*/ 66 h 91"/>
                    <a:gd name="T16" fmla="*/ 17 w 33"/>
                    <a:gd name="T17" fmla="*/ 45 h 91"/>
                    <a:gd name="T18" fmla="*/ 14 w 33"/>
                    <a:gd name="T19" fmla="*/ 27 h 91"/>
                    <a:gd name="T20" fmla="*/ 12 w 33"/>
                    <a:gd name="T21" fmla="*/ 6 h 91"/>
                    <a:gd name="T22" fmla="*/ 6 w 33"/>
                    <a:gd name="T23" fmla="*/ 0 h 91"/>
                    <a:gd name="T24" fmla="*/ 12 w 33"/>
                    <a:gd name="T25" fmla="*/ 6 h 91"/>
                    <a:gd name="T26" fmla="*/ 11 w 33"/>
                    <a:gd name="T27" fmla="*/ 1 h 91"/>
                    <a:gd name="T28" fmla="*/ 6 w 33"/>
                    <a:gd name="T29" fmla="*/ 0 h 91"/>
                    <a:gd name="T30" fmla="*/ 1 w 33"/>
                    <a:gd name="T31" fmla="*/ 1 h 91"/>
                    <a:gd name="T32" fmla="*/ 0 w 33"/>
                    <a:gd name="T33" fmla="*/ 6 h 91"/>
                    <a:gd name="T34" fmla="*/ 6 w 33"/>
                    <a:gd name="T35" fmla="*/ 12 h 9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3"/>
                    <a:gd name="T55" fmla="*/ 0 h 91"/>
                    <a:gd name="T56" fmla="*/ 33 w 33"/>
                    <a:gd name="T57" fmla="*/ 91 h 9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3" h="91">
                      <a:moveTo>
                        <a:pt x="6" y="12"/>
                      </a:moveTo>
                      <a:lnTo>
                        <a:pt x="0" y="6"/>
                      </a:lnTo>
                      <a:lnTo>
                        <a:pt x="1" y="27"/>
                      </a:lnTo>
                      <a:lnTo>
                        <a:pt x="5" y="49"/>
                      </a:lnTo>
                      <a:lnTo>
                        <a:pt x="11" y="69"/>
                      </a:lnTo>
                      <a:lnTo>
                        <a:pt x="20" y="91"/>
                      </a:lnTo>
                      <a:lnTo>
                        <a:pt x="33" y="85"/>
                      </a:lnTo>
                      <a:lnTo>
                        <a:pt x="23" y="66"/>
                      </a:lnTo>
                      <a:lnTo>
                        <a:pt x="17" y="45"/>
                      </a:lnTo>
                      <a:lnTo>
                        <a:pt x="14" y="27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12" y="6"/>
                      </a:lnTo>
                      <a:lnTo>
                        <a:pt x="11" y="1"/>
                      </a:lnTo>
                      <a:lnTo>
                        <a:pt x="6" y="0"/>
                      </a:lnTo>
                      <a:lnTo>
                        <a:pt x="1" y="1"/>
                      </a:lnTo>
                      <a:lnTo>
                        <a:pt x="0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47" name="Freeform 318"/>
                <p:cNvSpPr>
                  <a:spLocks/>
                </p:cNvSpPr>
                <p:nvPr/>
              </p:nvSpPr>
              <p:spPr bwMode="auto">
                <a:xfrm>
                  <a:off x="937" y="2011"/>
                  <a:ext cx="50" cy="78"/>
                </a:xfrm>
                <a:custGeom>
                  <a:avLst/>
                  <a:gdLst>
                    <a:gd name="T0" fmla="*/ 12 w 50"/>
                    <a:gd name="T1" fmla="*/ 8 h 78"/>
                    <a:gd name="T2" fmla="*/ 0 w 50"/>
                    <a:gd name="T3" fmla="*/ 6 h 78"/>
                    <a:gd name="T4" fmla="*/ 0 w 50"/>
                    <a:gd name="T5" fmla="*/ 30 h 78"/>
                    <a:gd name="T6" fmla="*/ 8 w 50"/>
                    <a:gd name="T7" fmla="*/ 53 h 78"/>
                    <a:gd name="T8" fmla="*/ 22 w 50"/>
                    <a:gd name="T9" fmla="*/ 69 h 78"/>
                    <a:gd name="T10" fmla="*/ 50 w 50"/>
                    <a:gd name="T11" fmla="*/ 78 h 78"/>
                    <a:gd name="T12" fmla="*/ 50 w 50"/>
                    <a:gd name="T13" fmla="*/ 66 h 78"/>
                    <a:gd name="T14" fmla="*/ 28 w 50"/>
                    <a:gd name="T15" fmla="*/ 60 h 78"/>
                    <a:gd name="T16" fmla="*/ 17 w 50"/>
                    <a:gd name="T17" fmla="*/ 47 h 78"/>
                    <a:gd name="T18" fmla="*/ 12 w 50"/>
                    <a:gd name="T19" fmla="*/ 30 h 78"/>
                    <a:gd name="T20" fmla="*/ 12 w 50"/>
                    <a:gd name="T21" fmla="*/ 6 h 78"/>
                    <a:gd name="T22" fmla="*/ 0 w 50"/>
                    <a:gd name="T23" fmla="*/ 4 h 78"/>
                    <a:gd name="T24" fmla="*/ 12 w 50"/>
                    <a:gd name="T25" fmla="*/ 6 h 78"/>
                    <a:gd name="T26" fmla="*/ 11 w 50"/>
                    <a:gd name="T27" fmla="*/ 1 h 78"/>
                    <a:gd name="T28" fmla="*/ 6 w 50"/>
                    <a:gd name="T29" fmla="*/ 0 h 78"/>
                    <a:gd name="T30" fmla="*/ 1 w 50"/>
                    <a:gd name="T31" fmla="*/ 1 h 78"/>
                    <a:gd name="T32" fmla="*/ 0 w 50"/>
                    <a:gd name="T33" fmla="*/ 6 h 78"/>
                    <a:gd name="T34" fmla="*/ 12 w 50"/>
                    <a:gd name="T35" fmla="*/ 8 h 7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0"/>
                    <a:gd name="T55" fmla="*/ 0 h 78"/>
                    <a:gd name="T56" fmla="*/ 50 w 50"/>
                    <a:gd name="T57" fmla="*/ 78 h 7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0" h="78">
                      <a:moveTo>
                        <a:pt x="12" y="8"/>
                      </a:moveTo>
                      <a:lnTo>
                        <a:pt x="0" y="6"/>
                      </a:lnTo>
                      <a:lnTo>
                        <a:pt x="0" y="30"/>
                      </a:lnTo>
                      <a:lnTo>
                        <a:pt x="8" y="53"/>
                      </a:lnTo>
                      <a:lnTo>
                        <a:pt x="22" y="69"/>
                      </a:lnTo>
                      <a:lnTo>
                        <a:pt x="50" y="78"/>
                      </a:lnTo>
                      <a:lnTo>
                        <a:pt x="50" y="66"/>
                      </a:lnTo>
                      <a:lnTo>
                        <a:pt x="28" y="60"/>
                      </a:lnTo>
                      <a:lnTo>
                        <a:pt x="17" y="47"/>
                      </a:lnTo>
                      <a:lnTo>
                        <a:pt x="12" y="30"/>
                      </a:lnTo>
                      <a:lnTo>
                        <a:pt x="12" y="6"/>
                      </a:lnTo>
                      <a:lnTo>
                        <a:pt x="0" y="4"/>
                      </a:lnTo>
                      <a:lnTo>
                        <a:pt x="12" y="6"/>
                      </a:lnTo>
                      <a:lnTo>
                        <a:pt x="11" y="1"/>
                      </a:lnTo>
                      <a:lnTo>
                        <a:pt x="6" y="0"/>
                      </a:lnTo>
                      <a:lnTo>
                        <a:pt x="1" y="1"/>
                      </a:lnTo>
                      <a:lnTo>
                        <a:pt x="0" y="6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48" name="Freeform 319"/>
                <p:cNvSpPr>
                  <a:spLocks/>
                </p:cNvSpPr>
                <p:nvPr/>
              </p:nvSpPr>
              <p:spPr bwMode="auto">
                <a:xfrm>
                  <a:off x="1041" y="1853"/>
                  <a:ext cx="413" cy="284"/>
                </a:xfrm>
                <a:custGeom>
                  <a:avLst/>
                  <a:gdLst>
                    <a:gd name="T0" fmla="*/ 23 w 413"/>
                    <a:gd name="T1" fmla="*/ 180 h 284"/>
                    <a:gd name="T2" fmla="*/ 14 w 413"/>
                    <a:gd name="T3" fmla="*/ 184 h 284"/>
                    <a:gd name="T4" fmla="*/ 6 w 413"/>
                    <a:gd name="T5" fmla="*/ 192 h 284"/>
                    <a:gd name="T6" fmla="*/ 1 w 413"/>
                    <a:gd name="T7" fmla="*/ 205 h 284"/>
                    <a:gd name="T8" fmla="*/ 0 w 413"/>
                    <a:gd name="T9" fmla="*/ 219 h 284"/>
                    <a:gd name="T10" fmla="*/ 0 w 413"/>
                    <a:gd name="T11" fmla="*/ 235 h 284"/>
                    <a:gd name="T12" fmla="*/ 6 w 413"/>
                    <a:gd name="T13" fmla="*/ 251 h 284"/>
                    <a:gd name="T14" fmla="*/ 15 w 413"/>
                    <a:gd name="T15" fmla="*/ 265 h 284"/>
                    <a:gd name="T16" fmla="*/ 31 w 413"/>
                    <a:gd name="T17" fmla="*/ 277 h 284"/>
                    <a:gd name="T18" fmla="*/ 48 w 413"/>
                    <a:gd name="T19" fmla="*/ 284 h 284"/>
                    <a:gd name="T20" fmla="*/ 64 w 413"/>
                    <a:gd name="T21" fmla="*/ 284 h 284"/>
                    <a:gd name="T22" fmla="*/ 77 w 413"/>
                    <a:gd name="T23" fmla="*/ 277 h 284"/>
                    <a:gd name="T24" fmla="*/ 88 w 413"/>
                    <a:gd name="T25" fmla="*/ 268 h 284"/>
                    <a:gd name="T26" fmla="*/ 96 w 413"/>
                    <a:gd name="T27" fmla="*/ 254 h 284"/>
                    <a:gd name="T28" fmla="*/ 99 w 413"/>
                    <a:gd name="T29" fmla="*/ 240 h 284"/>
                    <a:gd name="T30" fmla="*/ 99 w 413"/>
                    <a:gd name="T31" fmla="*/ 225 h 284"/>
                    <a:gd name="T32" fmla="*/ 92 w 413"/>
                    <a:gd name="T33" fmla="*/ 211 h 284"/>
                    <a:gd name="T34" fmla="*/ 97 w 413"/>
                    <a:gd name="T35" fmla="*/ 206 h 284"/>
                    <a:gd name="T36" fmla="*/ 105 w 413"/>
                    <a:gd name="T37" fmla="*/ 200 h 284"/>
                    <a:gd name="T38" fmla="*/ 116 w 413"/>
                    <a:gd name="T39" fmla="*/ 194 h 284"/>
                    <a:gd name="T40" fmla="*/ 129 w 413"/>
                    <a:gd name="T41" fmla="*/ 188 h 284"/>
                    <a:gd name="T42" fmla="*/ 143 w 413"/>
                    <a:gd name="T43" fmla="*/ 181 h 284"/>
                    <a:gd name="T44" fmla="*/ 158 w 413"/>
                    <a:gd name="T45" fmla="*/ 175 h 284"/>
                    <a:gd name="T46" fmla="*/ 177 w 413"/>
                    <a:gd name="T47" fmla="*/ 169 h 284"/>
                    <a:gd name="T48" fmla="*/ 198 w 413"/>
                    <a:gd name="T49" fmla="*/ 164 h 284"/>
                    <a:gd name="T50" fmla="*/ 218 w 413"/>
                    <a:gd name="T51" fmla="*/ 158 h 284"/>
                    <a:gd name="T52" fmla="*/ 242 w 413"/>
                    <a:gd name="T53" fmla="*/ 153 h 284"/>
                    <a:gd name="T54" fmla="*/ 265 w 413"/>
                    <a:gd name="T55" fmla="*/ 150 h 284"/>
                    <a:gd name="T56" fmla="*/ 291 w 413"/>
                    <a:gd name="T57" fmla="*/ 147 h 284"/>
                    <a:gd name="T58" fmla="*/ 317 w 413"/>
                    <a:gd name="T59" fmla="*/ 145 h 284"/>
                    <a:gd name="T60" fmla="*/ 346 w 413"/>
                    <a:gd name="T61" fmla="*/ 145 h 284"/>
                    <a:gd name="T62" fmla="*/ 374 w 413"/>
                    <a:gd name="T63" fmla="*/ 147 h 284"/>
                    <a:gd name="T64" fmla="*/ 402 w 413"/>
                    <a:gd name="T65" fmla="*/ 150 h 284"/>
                    <a:gd name="T66" fmla="*/ 413 w 413"/>
                    <a:gd name="T67" fmla="*/ 140 h 284"/>
                    <a:gd name="T68" fmla="*/ 402 w 413"/>
                    <a:gd name="T69" fmla="*/ 125 h 284"/>
                    <a:gd name="T70" fmla="*/ 390 w 413"/>
                    <a:gd name="T71" fmla="*/ 106 h 284"/>
                    <a:gd name="T72" fmla="*/ 376 w 413"/>
                    <a:gd name="T73" fmla="*/ 85 h 284"/>
                    <a:gd name="T74" fmla="*/ 358 w 413"/>
                    <a:gd name="T75" fmla="*/ 63 h 284"/>
                    <a:gd name="T76" fmla="*/ 341 w 413"/>
                    <a:gd name="T77" fmla="*/ 43 h 284"/>
                    <a:gd name="T78" fmla="*/ 324 w 413"/>
                    <a:gd name="T79" fmla="*/ 25 h 284"/>
                    <a:gd name="T80" fmla="*/ 306 w 413"/>
                    <a:gd name="T81" fmla="*/ 11 h 284"/>
                    <a:gd name="T82" fmla="*/ 289 w 413"/>
                    <a:gd name="T83" fmla="*/ 2 h 284"/>
                    <a:gd name="T84" fmla="*/ 281 w 413"/>
                    <a:gd name="T85" fmla="*/ 0 h 284"/>
                    <a:gd name="T86" fmla="*/ 270 w 413"/>
                    <a:gd name="T87" fmla="*/ 0 h 284"/>
                    <a:gd name="T88" fmla="*/ 254 w 413"/>
                    <a:gd name="T89" fmla="*/ 0 h 284"/>
                    <a:gd name="T90" fmla="*/ 239 w 413"/>
                    <a:gd name="T91" fmla="*/ 0 h 284"/>
                    <a:gd name="T92" fmla="*/ 220 w 413"/>
                    <a:gd name="T93" fmla="*/ 3 h 284"/>
                    <a:gd name="T94" fmla="*/ 199 w 413"/>
                    <a:gd name="T95" fmla="*/ 6 h 284"/>
                    <a:gd name="T96" fmla="*/ 179 w 413"/>
                    <a:gd name="T97" fmla="*/ 13 h 284"/>
                    <a:gd name="T98" fmla="*/ 157 w 413"/>
                    <a:gd name="T99" fmla="*/ 19 h 284"/>
                    <a:gd name="T100" fmla="*/ 135 w 413"/>
                    <a:gd name="T101" fmla="*/ 30 h 284"/>
                    <a:gd name="T102" fmla="*/ 114 w 413"/>
                    <a:gd name="T103" fmla="*/ 41 h 284"/>
                    <a:gd name="T104" fmla="*/ 94 w 413"/>
                    <a:gd name="T105" fmla="*/ 57 h 284"/>
                    <a:gd name="T106" fmla="*/ 75 w 413"/>
                    <a:gd name="T107" fmla="*/ 74 h 284"/>
                    <a:gd name="T108" fmla="*/ 58 w 413"/>
                    <a:gd name="T109" fmla="*/ 95 h 284"/>
                    <a:gd name="T110" fmla="*/ 44 w 413"/>
                    <a:gd name="T111" fmla="*/ 120 h 284"/>
                    <a:gd name="T112" fmla="*/ 31 w 413"/>
                    <a:gd name="T113" fmla="*/ 148 h 284"/>
                    <a:gd name="T114" fmla="*/ 23 w 413"/>
                    <a:gd name="T115" fmla="*/ 180 h 28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13"/>
                    <a:gd name="T175" fmla="*/ 0 h 284"/>
                    <a:gd name="T176" fmla="*/ 413 w 413"/>
                    <a:gd name="T177" fmla="*/ 284 h 28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13" h="284">
                      <a:moveTo>
                        <a:pt x="23" y="180"/>
                      </a:moveTo>
                      <a:lnTo>
                        <a:pt x="14" y="184"/>
                      </a:lnTo>
                      <a:lnTo>
                        <a:pt x="6" y="192"/>
                      </a:lnTo>
                      <a:lnTo>
                        <a:pt x="1" y="205"/>
                      </a:lnTo>
                      <a:lnTo>
                        <a:pt x="0" y="219"/>
                      </a:lnTo>
                      <a:lnTo>
                        <a:pt x="0" y="235"/>
                      </a:lnTo>
                      <a:lnTo>
                        <a:pt x="6" y="251"/>
                      </a:lnTo>
                      <a:lnTo>
                        <a:pt x="15" y="265"/>
                      </a:lnTo>
                      <a:lnTo>
                        <a:pt x="31" y="277"/>
                      </a:lnTo>
                      <a:lnTo>
                        <a:pt x="48" y="284"/>
                      </a:lnTo>
                      <a:lnTo>
                        <a:pt x="64" y="284"/>
                      </a:lnTo>
                      <a:lnTo>
                        <a:pt x="77" y="277"/>
                      </a:lnTo>
                      <a:lnTo>
                        <a:pt x="88" y="268"/>
                      </a:lnTo>
                      <a:lnTo>
                        <a:pt x="96" y="254"/>
                      </a:lnTo>
                      <a:lnTo>
                        <a:pt x="99" y="240"/>
                      </a:lnTo>
                      <a:lnTo>
                        <a:pt x="99" y="225"/>
                      </a:lnTo>
                      <a:lnTo>
                        <a:pt x="92" y="211"/>
                      </a:lnTo>
                      <a:lnTo>
                        <a:pt x="97" y="206"/>
                      </a:lnTo>
                      <a:lnTo>
                        <a:pt x="105" y="200"/>
                      </a:lnTo>
                      <a:lnTo>
                        <a:pt x="116" y="194"/>
                      </a:lnTo>
                      <a:lnTo>
                        <a:pt x="129" y="188"/>
                      </a:lnTo>
                      <a:lnTo>
                        <a:pt x="143" y="181"/>
                      </a:lnTo>
                      <a:lnTo>
                        <a:pt x="158" y="175"/>
                      </a:lnTo>
                      <a:lnTo>
                        <a:pt x="177" y="169"/>
                      </a:lnTo>
                      <a:lnTo>
                        <a:pt x="198" y="164"/>
                      </a:lnTo>
                      <a:lnTo>
                        <a:pt x="218" y="158"/>
                      </a:lnTo>
                      <a:lnTo>
                        <a:pt x="242" y="153"/>
                      </a:lnTo>
                      <a:lnTo>
                        <a:pt x="265" y="150"/>
                      </a:lnTo>
                      <a:lnTo>
                        <a:pt x="291" y="147"/>
                      </a:lnTo>
                      <a:lnTo>
                        <a:pt x="317" y="145"/>
                      </a:lnTo>
                      <a:lnTo>
                        <a:pt x="346" y="145"/>
                      </a:lnTo>
                      <a:lnTo>
                        <a:pt x="374" y="147"/>
                      </a:lnTo>
                      <a:lnTo>
                        <a:pt x="402" y="150"/>
                      </a:lnTo>
                      <a:lnTo>
                        <a:pt x="413" y="140"/>
                      </a:lnTo>
                      <a:lnTo>
                        <a:pt x="402" y="125"/>
                      </a:lnTo>
                      <a:lnTo>
                        <a:pt x="390" y="106"/>
                      </a:lnTo>
                      <a:lnTo>
                        <a:pt x="376" y="85"/>
                      </a:lnTo>
                      <a:lnTo>
                        <a:pt x="358" y="63"/>
                      </a:lnTo>
                      <a:lnTo>
                        <a:pt x="341" y="43"/>
                      </a:lnTo>
                      <a:lnTo>
                        <a:pt x="324" y="25"/>
                      </a:lnTo>
                      <a:lnTo>
                        <a:pt x="306" y="11"/>
                      </a:lnTo>
                      <a:lnTo>
                        <a:pt x="289" y="2"/>
                      </a:lnTo>
                      <a:lnTo>
                        <a:pt x="281" y="0"/>
                      </a:lnTo>
                      <a:lnTo>
                        <a:pt x="270" y="0"/>
                      </a:lnTo>
                      <a:lnTo>
                        <a:pt x="254" y="0"/>
                      </a:lnTo>
                      <a:lnTo>
                        <a:pt x="239" y="0"/>
                      </a:lnTo>
                      <a:lnTo>
                        <a:pt x="220" y="3"/>
                      </a:lnTo>
                      <a:lnTo>
                        <a:pt x="199" y="6"/>
                      </a:lnTo>
                      <a:lnTo>
                        <a:pt x="179" y="13"/>
                      </a:lnTo>
                      <a:lnTo>
                        <a:pt x="157" y="19"/>
                      </a:lnTo>
                      <a:lnTo>
                        <a:pt x="135" y="30"/>
                      </a:lnTo>
                      <a:lnTo>
                        <a:pt x="114" y="41"/>
                      </a:lnTo>
                      <a:lnTo>
                        <a:pt x="94" y="57"/>
                      </a:lnTo>
                      <a:lnTo>
                        <a:pt x="75" y="74"/>
                      </a:lnTo>
                      <a:lnTo>
                        <a:pt x="58" y="95"/>
                      </a:lnTo>
                      <a:lnTo>
                        <a:pt x="44" y="120"/>
                      </a:lnTo>
                      <a:lnTo>
                        <a:pt x="31" y="148"/>
                      </a:lnTo>
                      <a:lnTo>
                        <a:pt x="23" y="180"/>
                      </a:lnTo>
                      <a:close/>
                    </a:path>
                  </a:pathLst>
                </a:custGeom>
                <a:solidFill>
                  <a:srgbClr val="E0E8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49" name="Freeform 320"/>
                <p:cNvSpPr>
                  <a:spLocks/>
                </p:cNvSpPr>
                <p:nvPr/>
              </p:nvSpPr>
              <p:spPr bwMode="auto">
                <a:xfrm>
                  <a:off x="1034" y="2026"/>
                  <a:ext cx="41" cy="109"/>
                </a:xfrm>
                <a:custGeom>
                  <a:avLst/>
                  <a:gdLst>
                    <a:gd name="T0" fmla="*/ 41 w 41"/>
                    <a:gd name="T1" fmla="*/ 100 h 109"/>
                    <a:gd name="T2" fmla="*/ 41 w 41"/>
                    <a:gd name="T3" fmla="*/ 100 h 109"/>
                    <a:gd name="T4" fmla="*/ 27 w 41"/>
                    <a:gd name="T5" fmla="*/ 87 h 109"/>
                    <a:gd name="T6" fmla="*/ 18 w 41"/>
                    <a:gd name="T7" fmla="*/ 74 h 109"/>
                    <a:gd name="T8" fmla="*/ 13 w 41"/>
                    <a:gd name="T9" fmla="*/ 62 h 109"/>
                    <a:gd name="T10" fmla="*/ 13 w 41"/>
                    <a:gd name="T11" fmla="*/ 46 h 109"/>
                    <a:gd name="T12" fmla="*/ 14 w 41"/>
                    <a:gd name="T13" fmla="*/ 33 h 109"/>
                    <a:gd name="T14" fmla="*/ 18 w 41"/>
                    <a:gd name="T15" fmla="*/ 22 h 109"/>
                    <a:gd name="T16" fmla="*/ 24 w 41"/>
                    <a:gd name="T17" fmla="*/ 16 h 109"/>
                    <a:gd name="T18" fmla="*/ 30 w 41"/>
                    <a:gd name="T19" fmla="*/ 13 h 109"/>
                    <a:gd name="T20" fmla="*/ 30 w 41"/>
                    <a:gd name="T21" fmla="*/ 0 h 109"/>
                    <a:gd name="T22" fmla="*/ 18 w 41"/>
                    <a:gd name="T23" fmla="*/ 7 h 109"/>
                    <a:gd name="T24" fmla="*/ 8 w 41"/>
                    <a:gd name="T25" fmla="*/ 16 h 109"/>
                    <a:gd name="T26" fmla="*/ 2 w 41"/>
                    <a:gd name="T27" fmla="*/ 30 h 109"/>
                    <a:gd name="T28" fmla="*/ 0 w 41"/>
                    <a:gd name="T29" fmla="*/ 46 h 109"/>
                    <a:gd name="T30" fmla="*/ 0 w 41"/>
                    <a:gd name="T31" fmla="*/ 62 h 109"/>
                    <a:gd name="T32" fmla="*/ 8 w 41"/>
                    <a:gd name="T33" fmla="*/ 81 h 109"/>
                    <a:gd name="T34" fmla="*/ 18 w 41"/>
                    <a:gd name="T35" fmla="*/ 96 h 109"/>
                    <a:gd name="T36" fmla="*/ 35 w 41"/>
                    <a:gd name="T37" fmla="*/ 109 h 109"/>
                    <a:gd name="T38" fmla="*/ 35 w 41"/>
                    <a:gd name="T39" fmla="*/ 109 h 109"/>
                    <a:gd name="T40" fmla="*/ 41 w 41"/>
                    <a:gd name="T41" fmla="*/ 100 h 10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1"/>
                    <a:gd name="T64" fmla="*/ 0 h 109"/>
                    <a:gd name="T65" fmla="*/ 41 w 41"/>
                    <a:gd name="T66" fmla="*/ 109 h 10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1" h="109">
                      <a:moveTo>
                        <a:pt x="41" y="100"/>
                      </a:moveTo>
                      <a:lnTo>
                        <a:pt x="41" y="100"/>
                      </a:lnTo>
                      <a:lnTo>
                        <a:pt x="27" y="87"/>
                      </a:lnTo>
                      <a:lnTo>
                        <a:pt x="18" y="74"/>
                      </a:lnTo>
                      <a:lnTo>
                        <a:pt x="13" y="62"/>
                      </a:lnTo>
                      <a:lnTo>
                        <a:pt x="13" y="46"/>
                      </a:lnTo>
                      <a:lnTo>
                        <a:pt x="14" y="33"/>
                      </a:lnTo>
                      <a:lnTo>
                        <a:pt x="18" y="22"/>
                      </a:lnTo>
                      <a:lnTo>
                        <a:pt x="24" y="16"/>
                      </a:lnTo>
                      <a:lnTo>
                        <a:pt x="30" y="13"/>
                      </a:lnTo>
                      <a:lnTo>
                        <a:pt x="30" y="0"/>
                      </a:lnTo>
                      <a:lnTo>
                        <a:pt x="18" y="7"/>
                      </a:lnTo>
                      <a:lnTo>
                        <a:pt x="8" y="16"/>
                      </a:lnTo>
                      <a:lnTo>
                        <a:pt x="2" y="30"/>
                      </a:lnTo>
                      <a:lnTo>
                        <a:pt x="0" y="46"/>
                      </a:lnTo>
                      <a:lnTo>
                        <a:pt x="0" y="62"/>
                      </a:lnTo>
                      <a:lnTo>
                        <a:pt x="8" y="81"/>
                      </a:lnTo>
                      <a:lnTo>
                        <a:pt x="18" y="96"/>
                      </a:lnTo>
                      <a:lnTo>
                        <a:pt x="35" y="109"/>
                      </a:lnTo>
                      <a:lnTo>
                        <a:pt x="41" y="1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50" name="Freeform 321"/>
                <p:cNvSpPr>
                  <a:spLocks/>
                </p:cNvSpPr>
                <p:nvPr/>
              </p:nvSpPr>
              <p:spPr bwMode="auto">
                <a:xfrm>
                  <a:off x="1069" y="2058"/>
                  <a:ext cx="77" cy="85"/>
                </a:xfrm>
                <a:custGeom>
                  <a:avLst/>
                  <a:gdLst>
                    <a:gd name="T0" fmla="*/ 60 w 77"/>
                    <a:gd name="T1" fmla="*/ 3 h 85"/>
                    <a:gd name="T2" fmla="*/ 60 w 77"/>
                    <a:gd name="T3" fmla="*/ 9 h 85"/>
                    <a:gd name="T4" fmla="*/ 64 w 77"/>
                    <a:gd name="T5" fmla="*/ 20 h 85"/>
                    <a:gd name="T6" fmla="*/ 64 w 77"/>
                    <a:gd name="T7" fmla="*/ 35 h 85"/>
                    <a:gd name="T8" fmla="*/ 61 w 77"/>
                    <a:gd name="T9" fmla="*/ 47 h 85"/>
                    <a:gd name="T10" fmla="*/ 55 w 77"/>
                    <a:gd name="T11" fmla="*/ 60 h 85"/>
                    <a:gd name="T12" fmla="*/ 46 w 77"/>
                    <a:gd name="T13" fmla="*/ 68 h 85"/>
                    <a:gd name="T14" fmla="*/ 36 w 77"/>
                    <a:gd name="T15" fmla="*/ 72 h 85"/>
                    <a:gd name="T16" fmla="*/ 20 w 77"/>
                    <a:gd name="T17" fmla="*/ 72 h 85"/>
                    <a:gd name="T18" fmla="*/ 6 w 77"/>
                    <a:gd name="T19" fmla="*/ 68 h 85"/>
                    <a:gd name="T20" fmla="*/ 0 w 77"/>
                    <a:gd name="T21" fmla="*/ 77 h 85"/>
                    <a:gd name="T22" fmla="*/ 20 w 77"/>
                    <a:gd name="T23" fmla="*/ 85 h 85"/>
                    <a:gd name="T24" fmla="*/ 36 w 77"/>
                    <a:gd name="T25" fmla="*/ 85 h 85"/>
                    <a:gd name="T26" fmla="*/ 52 w 77"/>
                    <a:gd name="T27" fmla="*/ 77 h 85"/>
                    <a:gd name="T28" fmla="*/ 64 w 77"/>
                    <a:gd name="T29" fmla="*/ 66 h 85"/>
                    <a:gd name="T30" fmla="*/ 74 w 77"/>
                    <a:gd name="T31" fmla="*/ 50 h 85"/>
                    <a:gd name="T32" fmla="*/ 77 w 77"/>
                    <a:gd name="T33" fmla="*/ 35 h 85"/>
                    <a:gd name="T34" fmla="*/ 77 w 77"/>
                    <a:gd name="T35" fmla="*/ 20 h 85"/>
                    <a:gd name="T36" fmla="*/ 69 w 77"/>
                    <a:gd name="T37" fmla="*/ 3 h 85"/>
                    <a:gd name="T38" fmla="*/ 69 w 77"/>
                    <a:gd name="T39" fmla="*/ 9 h 85"/>
                    <a:gd name="T40" fmla="*/ 69 w 77"/>
                    <a:gd name="T41" fmla="*/ 3 h 85"/>
                    <a:gd name="T42" fmla="*/ 66 w 77"/>
                    <a:gd name="T43" fmla="*/ 0 h 85"/>
                    <a:gd name="T44" fmla="*/ 63 w 77"/>
                    <a:gd name="T45" fmla="*/ 1 h 85"/>
                    <a:gd name="T46" fmla="*/ 60 w 77"/>
                    <a:gd name="T47" fmla="*/ 5 h 85"/>
                    <a:gd name="T48" fmla="*/ 60 w 77"/>
                    <a:gd name="T49" fmla="*/ 9 h 85"/>
                    <a:gd name="T50" fmla="*/ 60 w 77"/>
                    <a:gd name="T51" fmla="*/ 3 h 8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7"/>
                    <a:gd name="T79" fmla="*/ 0 h 85"/>
                    <a:gd name="T80" fmla="*/ 77 w 77"/>
                    <a:gd name="T81" fmla="*/ 85 h 8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7" h="85">
                      <a:moveTo>
                        <a:pt x="60" y="3"/>
                      </a:moveTo>
                      <a:lnTo>
                        <a:pt x="60" y="9"/>
                      </a:lnTo>
                      <a:lnTo>
                        <a:pt x="64" y="20"/>
                      </a:lnTo>
                      <a:lnTo>
                        <a:pt x="64" y="35"/>
                      </a:lnTo>
                      <a:lnTo>
                        <a:pt x="61" y="47"/>
                      </a:lnTo>
                      <a:lnTo>
                        <a:pt x="55" y="60"/>
                      </a:lnTo>
                      <a:lnTo>
                        <a:pt x="46" y="68"/>
                      </a:lnTo>
                      <a:lnTo>
                        <a:pt x="36" y="72"/>
                      </a:lnTo>
                      <a:lnTo>
                        <a:pt x="20" y="72"/>
                      </a:lnTo>
                      <a:lnTo>
                        <a:pt x="6" y="68"/>
                      </a:lnTo>
                      <a:lnTo>
                        <a:pt x="0" y="77"/>
                      </a:lnTo>
                      <a:lnTo>
                        <a:pt x="20" y="85"/>
                      </a:lnTo>
                      <a:lnTo>
                        <a:pt x="36" y="85"/>
                      </a:lnTo>
                      <a:lnTo>
                        <a:pt x="52" y="77"/>
                      </a:lnTo>
                      <a:lnTo>
                        <a:pt x="64" y="66"/>
                      </a:lnTo>
                      <a:lnTo>
                        <a:pt x="74" y="50"/>
                      </a:lnTo>
                      <a:lnTo>
                        <a:pt x="77" y="35"/>
                      </a:lnTo>
                      <a:lnTo>
                        <a:pt x="77" y="20"/>
                      </a:lnTo>
                      <a:lnTo>
                        <a:pt x="69" y="3"/>
                      </a:lnTo>
                      <a:lnTo>
                        <a:pt x="69" y="9"/>
                      </a:lnTo>
                      <a:lnTo>
                        <a:pt x="69" y="3"/>
                      </a:lnTo>
                      <a:lnTo>
                        <a:pt x="66" y="0"/>
                      </a:lnTo>
                      <a:lnTo>
                        <a:pt x="63" y="1"/>
                      </a:lnTo>
                      <a:lnTo>
                        <a:pt x="60" y="5"/>
                      </a:lnTo>
                      <a:lnTo>
                        <a:pt x="60" y="9"/>
                      </a:lnTo>
                      <a:lnTo>
                        <a:pt x="6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51" name="Freeform 322"/>
                <p:cNvSpPr>
                  <a:spLocks/>
                </p:cNvSpPr>
                <p:nvPr/>
              </p:nvSpPr>
              <p:spPr bwMode="auto">
                <a:xfrm>
                  <a:off x="1129" y="1992"/>
                  <a:ext cx="321" cy="75"/>
                </a:xfrm>
                <a:custGeom>
                  <a:avLst/>
                  <a:gdLst>
                    <a:gd name="T0" fmla="*/ 311 w 321"/>
                    <a:gd name="T1" fmla="*/ 6 h 75"/>
                    <a:gd name="T2" fmla="*/ 314 w 321"/>
                    <a:gd name="T3" fmla="*/ 4 h 75"/>
                    <a:gd name="T4" fmla="*/ 286 w 321"/>
                    <a:gd name="T5" fmla="*/ 1 h 75"/>
                    <a:gd name="T6" fmla="*/ 258 w 321"/>
                    <a:gd name="T7" fmla="*/ 0 h 75"/>
                    <a:gd name="T8" fmla="*/ 229 w 321"/>
                    <a:gd name="T9" fmla="*/ 0 h 75"/>
                    <a:gd name="T10" fmla="*/ 203 w 321"/>
                    <a:gd name="T11" fmla="*/ 1 h 75"/>
                    <a:gd name="T12" fmla="*/ 177 w 321"/>
                    <a:gd name="T13" fmla="*/ 4 h 75"/>
                    <a:gd name="T14" fmla="*/ 154 w 321"/>
                    <a:gd name="T15" fmla="*/ 8 h 75"/>
                    <a:gd name="T16" fmla="*/ 129 w 321"/>
                    <a:gd name="T17" fmla="*/ 12 h 75"/>
                    <a:gd name="T18" fmla="*/ 108 w 321"/>
                    <a:gd name="T19" fmla="*/ 19 h 75"/>
                    <a:gd name="T20" fmla="*/ 88 w 321"/>
                    <a:gd name="T21" fmla="*/ 23 h 75"/>
                    <a:gd name="T22" fmla="*/ 69 w 321"/>
                    <a:gd name="T23" fmla="*/ 30 h 75"/>
                    <a:gd name="T24" fmla="*/ 53 w 321"/>
                    <a:gd name="T25" fmla="*/ 36 h 75"/>
                    <a:gd name="T26" fmla="*/ 39 w 321"/>
                    <a:gd name="T27" fmla="*/ 42 h 75"/>
                    <a:gd name="T28" fmla="*/ 25 w 321"/>
                    <a:gd name="T29" fmla="*/ 50 h 75"/>
                    <a:gd name="T30" fmla="*/ 14 w 321"/>
                    <a:gd name="T31" fmla="*/ 56 h 75"/>
                    <a:gd name="T32" fmla="*/ 6 w 321"/>
                    <a:gd name="T33" fmla="*/ 63 h 75"/>
                    <a:gd name="T34" fmla="*/ 0 w 321"/>
                    <a:gd name="T35" fmla="*/ 69 h 75"/>
                    <a:gd name="T36" fmla="*/ 9 w 321"/>
                    <a:gd name="T37" fmla="*/ 75 h 75"/>
                    <a:gd name="T38" fmla="*/ 12 w 321"/>
                    <a:gd name="T39" fmla="*/ 72 h 75"/>
                    <a:gd name="T40" fmla="*/ 20 w 321"/>
                    <a:gd name="T41" fmla="*/ 66 h 75"/>
                    <a:gd name="T42" fmla="*/ 31 w 321"/>
                    <a:gd name="T43" fmla="*/ 60 h 75"/>
                    <a:gd name="T44" fmla="*/ 42 w 321"/>
                    <a:gd name="T45" fmla="*/ 55 h 75"/>
                    <a:gd name="T46" fmla="*/ 56 w 321"/>
                    <a:gd name="T47" fmla="*/ 49 h 75"/>
                    <a:gd name="T48" fmla="*/ 72 w 321"/>
                    <a:gd name="T49" fmla="*/ 42 h 75"/>
                    <a:gd name="T50" fmla="*/ 91 w 321"/>
                    <a:gd name="T51" fmla="*/ 36 h 75"/>
                    <a:gd name="T52" fmla="*/ 111 w 321"/>
                    <a:gd name="T53" fmla="*/ 31 h 75"/>
                    <a:gd name="T54" fmla="*/ 132 w 321"/>
                    <a:gd name="T55" fmla="*/ 25 h 75"/>
                    <a:gd name="T56" fmla="*/ 154 w 321"/>
                    <a:gd name="T57" fmla="*/ 20 h 75"/>
                    <a:gd name="T58" fmla="*/ 177 w 321"/>
                    <a:gd name="T59" fmla="*/ 17 h 75"/>
                    <a:gd name="T60" fmla="*/ 203 w 321"/>
                    <a:gd name="T61" fmla="*/ 14 h 75"/>
                    <a:gd name="T62" fmla="*/ 229 w 321"/>
                    <a:gd name="T63" fmla="*/ 12 h 75"/>
                    <a:gd name="T64" fmla="*/ 258 w 321"/>
                    <a:gd name="T65" fmla="*/ 12 h 75"/>
                    <a:gd name="T66" fmla="*/ 286 w 321"/>
                    <a:gd name="T67" fmla="*/ 14 h 75"/>
                    <a:gd name="T68" fmla="*/ 314 w 321"/>
                    <a:gd name="T69" fmla="*/ 17 h 75"/>
                    <a:gd name="T70" fmla="*/ 317 w 321"/>
                    <a:gd name="T71" fmla="*/ 16 h 75"/>
                    <a:gd name="T72" fmla="*/ 314 w 321"/>
                    <a:gd name="T73" fmla="*/ 17 h 75"/>
                    <a:gd name="T74" fmla="*/ 319 w 321"/>
                    <a:gd name="T75" fmla="*/ 16 h 75"/>
                    <a:gd name="T76" fmla="*/ 321 w 321"/>
                    <a:gd name="T77" fmla="*/ 11 h 75"/>
                    <a:gd name="T78" fmla="*/ 319 w 321"/>
                    <a:gd name="T79" fmla="*/ 6 h 75"/>
                    <a:gd name="T80" fmla="*/ 314 w 321"/>
                    <a:gd name="T81" fmla="*/ 4 h 75"/>
                    <a:gd name="T82" fmla="*/ 311 w 321"/>
                    <a:gd name="T83" fmla="*/ 6 h 7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21"/>
                    <a:gd name="T127" fmla="*/ 0 h 75"/>
                    <a:gd name="T128" fmla="*/ 321 w 321"/>
                    <a:gd name="T129" fmla="*/ 75 h 7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21" h="75">
                      <a:moveTo>
                        <a:pt x="311" y="6"/>
                      </a:moveTo>
                      <a:lnTo>
                        <a:pt x="314" y="4"/>
                      </a:lnTo>
                      <a:lnTo>
                        <a:pt x="286" y="1"/>
                      </a:lnTo>
                      <a:lnTo>
                        <a:pt x="258" y="0"/>
                      </a:lnTo>
                      <a:lnTo>
                        <a:pt x="229" y="0"/>
                      </a:lnTo>
                      <a:lnTo>
                        <a:pt x="203" y="1"/>
                      </a:lnTo>
                      <a:lnTo>
                        <a:pt x="177" y="4"/>
                      </a:lnTo>
                      <a:lnTo>
                        <a:pt x="154" y="8"/>
                      </a:lnTo>
                      <a:lnTo>
                        <a:pt x="129" y="12"/>
                      </a:lnTo>
                      <a:lnTo>
                        <a:pt x="108" y="19"/>
                      </a:lnTo>
                      <a:lnTo>
                        <a:pt x="88" y="23"/>
                      </a:lnTo>
                      <a:lnTo>
                        <a:pt x="69" y="30"/>
                      </a:lnTo>
                      <a:lnTo>
                        <a:pt x="53" y="36"/>
                      </a:lnTo>
                      <a:lnTo>
                        <a:pt x="39" y="42"/>
                      </a:lnTo>
                      <a:lnTo>
                        <a:pt x="25" y="50"/>
                      </a:lnTo>
                      <a:lnTo>
                        <a:pt x="14" y="56"/>
                      </a:lnTo>
                      <a:lnTo>
                        <a:pt x="6" y="63"/>
                      </a:lnTo>
                      <a:lnTo>
                        <a:pt x="0" y="69"/>
                      </a:lnTo>
                      <a:lnTo>
                        <a:pt x="9" y="75"/>
                      </a:lnTo>
                      <a:lnTo>
                        <a:pt x="12" y="72"/>
                      </a:lnTo>
                      <a:lnTo>
                        <a:pt x="20" y="66"/>
                      </a:lnTo>
                      <a:lnTo>
                        <a:pt x="31" y="60"/>
                      </a:lnTo>
                      <a:lnTo>
                        <a:pt x="42" y="55"/>
                      </a:lnTo>
                      <a:lnTo>
                        <a:pt x="56" y="49"/>
                      </a:lnTo>
                      <a:lnTo>
                        <a:pt x="72" y="42"/>
                      </a:lnTo>
                      <a:lnTo>
                        <a:pt x="91" y="36"/>
                      </a:lnTo>
                      <a:lnTo>
                        <a:pt x="111" y="31"/>
                      </a:lnTo>
                      <a:lnTo>
                        <a:pt x="132" y="25"/>
                      </a:lnTo>
                      <a:lnTo>
                        <a:pt x="154" y="20"/>
                      </a:lnTo>
                      <a:lnTo>
                        <a:pt x="177" y="17"/>
                      </a:lnTo>
                      <a:lnTo>
                        <a:pt x="203" y="14"/>
                      </a:lnTo>
                      <a:lnTo>
                        <a:pt x="229" y="12"/>
                      </a:lnTo>
                      <a:lnTo>
                        <a:pt x="258" y="12"/>
                      </a:lnTo>
                      <a:lnTo>
                        <a:pt x="286" y="14"/>
                      </a:lnTo>
                      <a:lnTo>
                        <a:pt x="314" y="17"/>
                      </a:lnTo>
                      <a:lnTo>
                        <a:pt x="317" y="16"/>
                      </a:lnTo>
                      <a:lnTo>
                        <a:pt x="314" y="17"/>
                      </a:lnTo>
                      <a:lnTo>
                        <a:pt x="319" y="16"/>
                      </a:lnTo>
                      <a:lnTo>
                        <a:pt x="321" y="11"/>
                      </a:lnTo>
                      <a:lnTo>
                        <a:pt x="319" y="6"/>
                      </a:lnTo>
                      <a:lnTo>
                        <a:pt x="314" y="4"/>
                      </a:lnTo>
                      <a:lnTo>
                        <a:pt x="31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52" name="Freeform 323"/>
                <p:cNvSpPr>
                  <a:spLocks/>
                </p:cNvSpPr>
                <p:nvPr/>
              </p:nvSpPr>
              <p:spPr bwMode="auto">
                <a:xfrm>
                  <a:off x="1440" y="1989"/>
                  <a:ext cx="21" cy="19"/>
                </a:xfrm>
                <a:custGeom>
                  <a:avLst/>
                  <a:gdLst>
                    <a:gd name="T0" fmla="*/ 10 w 21"/>
                    <a:gd name="T1" fmla="*/ 7 h 19"/>
                    <a:gd name="T2" fmla="*/ 11 w 21"/>
                    <a:gd name="T3" fmla="*/ 0 h 19"/>
                    <a:gd name="T4" fmla="*/ 0 w 21"/>
                    <a:gd name="T5" fmla="*/ 9 h 19"/>
                    <a:gd name="T6" fmla="*/ 6 w 21"/>
                    <a:gd name="T7" fmla="*/ 19 h 19"/>
                    <a:gd name="T8" fmla="*/ 17 w 21"/>
                    <a:gd name="T9" fmla="*/ 9 h 19"/>
                    <a:gd name="T10" fmla="*/ 19 w 21"/>
                    <a:gd name="T11" fmla="*/ 1 h 19"/>
                    <a:gd name="T12" fmla="*/ 17 w 21"/>
                    <a:gd name="T13" fmla="*/ 9 h 19"/>
                    <a:gd name="T14" fmla="*/ 21 w 21"/>
                    <a:gd name="T15" fmla="*/ 6 h 19"/>
                    <a:gd name="T16" fmla="*/ 19 w 21"/>
                    <a:gd name="T17" fmla="*/ 1 h 19"/>
                    <a:gd name="T18" fmla="*/ 16 w 21"/>
                    <a:gd name="T19" fmla="*/ 0 h 19"/>
                    <a:gd name="T20" fmla="*/ 11 w 21"/>
                    <a:gd name="T21" fmla="*/ 0 h 19"/>
                    <a:gd name="T22" fmla="*/ 10 w 21"/>
                    <a:gd name="T23" fmla="*/ 7 h 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1"/>
                    <a:gd name="T37" fmla="*/ 0 h 19"/>
                    <a:gd name="T38" fmla="*/ 21 w 21"/>
                    <a:gd name="T39" fmla="*/ 19 h 1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1" h="19">
                      <a:moveTo>
                        <a:pt x="10" y="7"/>
                      </a:moveTo>
                      <a:lnTo>
                        <a:pt x="11" y="0"/>
                      </a:lnTo>
                      <a:lnTo>
                        <a:pt x="0" y="9"/>
                      </a:lnTo>
                      <a:lnTo>
                        <a:pt x="6" y="19"/>
                      </a:lnTo>
                      <a:lnTo>
                        <a:pt x="17" y="9"/>
                      </a:lnTo>
                      <a:lnTo>
                        <a:pt x="19" y="1"/>
                      </a:lnTo>
                      <a:lnTo>
                        <a:pt x="17" y="9"/>
                      </a:lnTo>
                      <a:lnTo>
                        <a:pt x="21" y="6"/>
                      </a:lnTo>
                      <a:lnTo>
                        <a:pt x="19" y="1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53" name="Freeform 324"/>
                <p:cNvSpPr>
                  <a:spLocks/>
                </p:cNvSpPr>
                <p:nvPr/>
              </p:nvSpPr>
              <p:spPr bwMode="auto">
                <a:xfrm>
                  <a:off x="1324" y="1848"/>
                  <a:ext cx="135" cy="148"/>
                </a:xfrm>
                <a:custGeom>
                  <a:avLst/>
                  <a:gdLst>
                    <a:gd name="T0" fmla="*/ 4 w 135"/>
                    <a:gd name="T1" fmla="*/ 13 h 148"/>
                    <a:gd name="T2" fmla="*/ 4 w 135"/>
                    <a:gd name="T3" fmla="*/ 13 h 148"/>
                    <a:gd name="T4" fmla="*/ 20 w 135"/>
                    <a:gd name="T5" fmla="*/ 21 h 148"/>
                    <a:gd name="T6" fmla="*/ 36 w 135"/>
                    <a:gd name="T7" fmla="*/ 35 h 148"/>
                    <a:gd name="T8" fmla="*/ 53 w 135"/>
                    <a:gd name="T9" fmla="*/ 52 h 148"/>
                    <a:gd name="T10" fmla="*/ 71 w 135"/>
                    <a:gd name="T11" fmla="*/ 71 h 148"/>
                    <a:gd name="T12" fmla="*/ 88 w 135"/>
                    <a:gd name="T13" fmla="*/ 93 h 148"/>
                    <a:gd name="T14" fmla="*/ 102 w 135"/>
                    <a:gd name="T15" fmla="*/ 114 h 148"/>
                    <a:gd name="T16" fmla="*/ 115 w 135"/>
                    <a:gd name="T17" fmla="*/ 133 h 148"/>
                    <a:gd name="T18" fmla="*/ 126 w 135"/>
                    <a:gd name="T19" fmla="*/ 148 h 148"/>
                    <a:gd name="T20" fmla="*/ 135 w 135"/>
                    <a:gd name="T21" fmla="*/ 142 h 148"/>
                    <a:gd name="T22" fmla="*/ 124 w 135"/>
                    <a:gd name="T23" fmla="*/ 126 h 148"/>
                    <a:gd name="T24" fmla="*/ 111 w 135"/>
                    <a:gd name="T25" fmla="*/ 108 h 148"/>
                    <a:gd name="T26" fmla="*/ 97 w 135"/>
                    <a:gd name="T27" fmla="*/ 87 h 148"/>
                    <a:gd name="T28" fmla="*/ 80 w 135"/>
                    <a:gd name="T29" fmla="*/ 65 h 148"/>
                    <a:gd name="T30" fmla="*/ 63 w 135"/>
                    <a:gd name="T31" fmla="*/ 43 h 148"/>
                    <a:gd name="T32" fmla="*/ 45 w 135"/>
                    <a:gd name="T33" fmla="*/ 26 h 148"/>
                    <a:gd name="T34" fmla="*/ 26 w 135"/>
                    <a:gd name="T35" fmla="*/ 11 h 148"/>
                    <a:gd name="T36" fmla="*/ 8 w 135"/>
                    <a:gd name="T37" fmla="*/ 0 h 148"/>
                    <a:gd name="T38" fmla="*/ 8 w 135"/>
                    <a:gd name="T39" fmla="*/ 0 h 148"/>
                    <a:gd name="T40" fmla="*/ 8 w 135"/>
                    <a:gd name="T41" fmla="*/ 0 h 148"/>
                    <a:gd name="T42" fmla="*/ 3 w 135"/>
                    <a:gd name="T43" fmla="*/ 2 h 148"/>
                    <a:gd name="T44" fmla="*/ 0 w 135"/>
                    <a:gd name="T45" fmla="*/ 5 h 148"/>
                    <a:gd name="T46" fmla="*/ 1 w 135"/>
                    <a:gd name="T47" fmla="*/ 10 h 148"/>
                    <a:gd name="T48" fmla="*/ 4 w 135"/>
                    <a:gd name="T49" fmla="*/ 13 h 14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35"/>
                    <a:gd name="T76" fmla="*/ 0 h 148"/>
                    <a:gd name="T77" fmla="*/ 135 w 135"/>
                    <a:gd name="T78" fmla="*/ 148 h 14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35" h="148">
                      <a:moveTo>
                        <a:pt x="4" y="13"/>
                      </a:moveTo>
                      <a:lnTo>
                        <a:pt x="4" y="13"/>
                      </a:lnTo>
                      <a:lnTo>
                        <a:pt x="20" y="21"/>
                      </a:lnTo>
                      <a:lnTo>
                        <a:pt x="36" y="35"/>
                      </a:lnTo>
                      <a:lnTo>
                        <a:pt x="53" y="52"/>
                      </a:lnTo>
                      <a:lnTo>
                        <a:pt x="71" y="71"/>
                      </a:lnTo>
                      <a:lnTo>
                        <a:pt x="88" y="93"/>
                      </a:lnTo>
                      <a:lnTo>
                        <a:pt x="102" y="114"/>
                      </a:lnTo>
                      <a:lnTo>
                        <a:pt x="115" y="133"/>
                      </a:lnTo>
                      <a:lnTo>
                        <a:pt x="126" y="148"/>
                      </a:lnTo>
                      <a:lnTo>
                        <a:pt x="135" y="142"/>
                      </a:lnTo>
                      <a:lnTo>
                        <a:pt x="124" y="126"/>
                      </a:lnTo>
                      <a:lnTo>
                        <a:pt x="111" y="108"/>
                      </a:lnTo>
                      <a:lnTo>
                        <a:pt x="97" y="87"/>
                      </a:lnTo>
                      <a:lnTo>
                        <a:pt x="80" y="65"/>
                      </a:lnTo>
                      <a:lnTo>
                        <a:pt x="63" y="43"/>
                      </a:lnTo>
                      <a:lnTo>
                        <a:pt x="45" y="26"/>
                      </a:lnTo>
                      <a:lnTo>
                        <a:pt x="26" y="11"/>
                      </a:lnTo>
                      <a:lnTo>
                        <a:pt x="8" y="0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1" y="10"/>
                      </a:lnTo>
                      <a:lnTo>
                        <a:pt x="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54" name="Freeform 325"/>
                <p:cNvSpPr>
                  <a:spLocks/>
                </p:cNvSpPr>
                <p:nvPr/>
              </p:nvSpPr>
              <p:spPr bwMode="auto">
                <a:xfrm>
                  <a:off x="1058" y="1847"/>
                  <a:ext cx="274" cy="192"/>
                </a:xfrm>
                <a:custGeom>
                  <a:avLst/>
                  <a:gdLst>
                    <a:gd name="T0" fmla="*/ 6 w 274"/>
                    <a:gd name="T1" fmla="*/ 192 h 192"/>
                    <a:gd name="T2" fmla="*/ 13 w 274"/>
                    <a:gd name="T3" fmla="*/ 186 h 192"/>
                    <a:gd name="T4" fmla="*/ 20 w 274"/>
                    <a:gd name="T5" fmla="*/ 156 h 192"/>
                    <a:gd name="T6" fmla="*/ 33 w 274"/>
                    <a:gd name="T7" fmla="*/ 129 h 192"/>
                    <a:gd name="T8" fmla="*/ 46 w 274"/>
                    <a:gd name="T9" fmla="*/ 104 h 192"/>
                    <a:gd name="T10" fmla="*/ 63 w 274"/>
                    <a:gd name="T11" fmla="*/ 85 h 192"/>
                    <a:gd name="T12" fmla="*/ 80 w 274"/>
                    <a:gd name="T13" fmla="*/ 68 h 192"/>
                    <a:gd name="T14" fmla="*/ 101 w 274"/>
                    <a:gd name="T15" fmla="*/ 52 h 192"/>
                    <a:gd name="T16" fmla="*/ 121 w 274"/>
                    <a:gd name="T17" fmla="*/ 41 h 192"/>
                    <a:gd name="T18" fmla="*/ 141 w 274"/>
                    <a:gd name="T19" fmla="*/ 31 h 192"/>
                    <a:gd name="T20" fmla="*/ 163 w 274"/>
                    <a:gd name="T21" fmla="*/ 25 h 192"/>
                    <a:gd name="T22" fmla="*/ 184 w 274"/>
                    <a:gd name="T23" fmla="*/ 19 h 192"/>
                    <a:gd name="T24" fmla="*/ 203 w 274"/>
                    <a:gd name="T25" fmla="*/ 16 h 192"/>
                    <a:gd name="T26" fmla="*/ 222 w 274"/>
                    <a:gd name="T27" fmla="*/ 12 h 192"/>
                    <a:gd name="T28" fmla="*/ 237 w 274"/>
                    <a:gd name="T29" fmla="*/ 12 h 192"/>
                    <a:gd name="T30" fmla="*/ 253 w 274"/>
                    <a:gd name="T31" fmla="*/ 12 h 192"/>
                    <a:gd name="T32" fmla="*/ 264 w 274"/>
                    <a:gd name="T33" fmla="*/ 12 h 192"/>
                    <a:gd name="T34" fmla="*/ 270 w 274"/>
                    <a:gd name="T35" fmla="*/ 14 h 192"/>
                    <a:gd name="T36" fmla="*/ 274 w 274"/>
                    <a:gd name="T37" fmla="*/ 1 h 192"/>
                    <a:gd name="T38" fmla="*/ 264 w 274"/>
                    <a:gd name="T39" fmla="*/ 0 h 192"/>
                    <a:gd name="T40" fmla="*/ 253 w 274"/>
                    <a:gd name="T41" fmla="*/ 0 h 192"/>
                    <a:gd name="T42" fmla="*/ 237 w 274"/>
                    <a:gd name="T43" fmla="*/ 0 h 192"/>
                    <a:gd name="T44" fmla="*/ 222 w 274"/>
                    <a:gd name="T45" fmla="*/ 0 h 192"/>
                    <a:gd name="T46" fmla="*/ 203 w 274"/>
                    <a:gd name="T47" fmla="*/ 3 h 192"/>
                    <a:gd name="T48" fmla="*/ 181 w 274"/>
                    <a:gd name="T49" fmla="*/ 6 h 192"/>
                    <a:gd name="T50" fmla="*/ 160 w 274"/>
                    <a:gd name="T51" fmla="*/ 12 h 192"/>
                    <a:gd name="T52" fmla="*/ 138 w 274"/>
                    <a:gd name="T53" fmla="*/ 19 h 192"/>
                    <a:gd name="T54" fmla="*/ 115 w 274"/>
                    <a:gd name="T55" fmla="*/ 31 h 192"/>
                    <a:gd name="T56" fmla="*/ 94 w 274"/>
                    <a:gd name="T57" fmla="*/ 42 h 192"/>
                    <a:gd name="T58" fmla="*/ 74 w 274"/>
                    <a:gd name="T59" fmla="*/ 58 h 192"/>
                    <a:gd name="T60" fmla="*/ 53 w 274"/>
                    <a:gd name="T61" fmla="*/ 75 h 192"/>
                    <a:gd name="T62" fmla="*/ 36 w 274"/>
                    <a:gd name="T63" fmla="*/ 98 h 192"/>
                    <a:gd name="T64" fmla="*/ 20 w 274"/>
                    <a:gd name="T65" fmla="*/ 123 h 192"/>
                    <a:gd name="T66" fmla="*/ 8 w 274"/>
                    <a:gd name="T67" fmla="*/ 153 h 192"/>
                    <a:gd name="T68" fmla="*/ 0 w 274"/>
                    <a:gd name="T69" fmla="*/ 186 h 192"/>
                    <a:gd name="T70" fmla="*/ 6 w 274"/>
                    <a:gd name="T71" fmla="*/ 179 h 192"/>
                    <a:gd name="T72" fmla="*/ 0 w 274"/>
                    <a:gd name="T73" fmla="*/ 186 h 192"/>
                    <a:gd name="T74" fmla="*/ 1 w 274"/>
                    <a:gd name="T75" fmla="*/ 190 h 192"/>
                    <a:gd name="T76" fmla="*/ 6 w 274"/>
                    <a:gd name="T77" fmla="*/ 192 h 192"/>
                    <a:gd name="T78" fmla="*/ 11 w 274"/>
                    <a:gd name="T79" fmla="*/ 190 h 192"/>
                    <a:gd name="T80" fmla="*/ 13 w 274"/>
                    <a:gd name="T81" fmla="*/ 186 h 192"/>
                    <a:gd name="T82" fmla="*/ 6 w 274"/>
                    <a:gd name="T83" fmla="*/ 192 h 19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74"/>
                    <a:gd name="T127" fmla="*/ 0 h 192"/>
                    <a:gd name="T128" fmla="*/ 274 w 274"/>
                    <a:gd name="T129" fmla="*/ 192 h 19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74" h="192">
                      <a:moveTo>
                        <a:pt x="6" y="192"/>
                      </a:moveTo>
                      <a:lnTo>
                        <a:pt x="13" y="186"/>
                      </a:lnTo>
                      <a:lnTo>
                        <a:pt x="20" y="156"/>
                      </a:lnTo>
                      <a:lnTo>
                        <a:pt x="33" y="129"/>
                      </a:lnTo>
                      <a:lnTo>
                        <a:pt x="46" y="104"/>
                      </a:lnTo>
                      <a:lnTo>
                        <a:pt x="63" y="85"/>
                      </a:lnTo>
                      <a:lnTo>
                        <a:pt x="80" y="68"/>
                      </a:lnTo>
                      <a:lnTo>
                        <a:pt x="101" y="52"/>
                      </a:lnTo>
                      <a:lnTo>
                        <a:pt x="121" y="41"/>
                      </a:lnTo>
                      <a:lnTo>
                        <a:pt x="141" y="31"/>
                      </a:lnTo>
                      <a:lnTo>
                        <a:pt x="163" y="25"/>
                      </a:lnTo>
                      <a:lnTo>
                        <a:pt x="184" y="19"/>
                      </a:lnTo>
                      <a:lnTo>
                        <a:pt x="203" y="16"/>
                      </a:lnTo>
                      <a:lnTo>
                        <a:pt x="222" y="12"/>
                      </a:lnTo>
                      <a:lnTo>
                        <a:pt x="237" y="12"/>
                      </a:lnTo>
                      <a:lnTo>
                        <a:pt x="253" y="12"/>
                      </a:lnTo>
                      <a:lnTo>
                        <a:pt x="264" y="12"/>
                      </a:lnTo>
                      <a:lnTo>
                        <a:pt x="270" y="14"/>
                      </a:lnTo>
                      <a:lnTo>
                        <a:pt x="274" y="1"/>
                      </a:lnTo>
                      <a:lnTo>
                        <a:pt x="264" y="0"/>
                      </a:lnTo>
                      <a:lnTo>
                        <a:pt x="253" y="0"/>
                      </a:lnTo>
                      <a:lnTo>
                        <a:pt x="237" y="0"/>
                      </a:lnTo>
                      <a:lnTo>
                        <a:pt x="222" y="0"/>
                      </a:lnTo>
                      <a:lnTo>
                        <a:pt x="203" y="3"/>
                      </a:lnTo>
                      <a:lnTo>
                        <a:pt x="181" y="6"/>
                      </a:lnTo>
                      <a:lnTo>
                        <a:pt x="160" y="12"/>
                      </a:lnTo>
                      <a:lnTo>
                        <a:pt x="138" y="19"/>
                      </a:lnTo>
                      <a:lnTo>
                        <a:pt x="115" y="31"/>
                      </a:lnTo>
                      <a:lnTo>
                        <a:pt x="94" y="42"/>
                      </a:lnTo>
                      <a:lnTo>
                        <a:pt x="74" y="58"/>
                      </a:lnTo>
                      <a:lnTo>
                        <a:pt x="53" y="75"/>
                      </a:lnTo>
                      <a:lnTo>
                        <a:pt x="36" y="98"/>
                      </a:lnTo>
                      <a:lnTo>
                        <a:pt x="20" y="123"/>
                      </a:lnTo>
                      <a:lnTo>
                        <a:pt x="8" y="153"/>
                      </a:lnTo>
                      <a:lnTo>
                        <a:pt x="0" y="186"/>
                      </a:lnTo>
                      <a:lnTo>
                        <a:pt x="6" y="179"/>
                      </a:lnTo>
                      <a:lnTo>
                        <a:pt x="0" y="186"/>
                      </a:lnTo>
                      <a:lnTo>
                        <a:pt x="1" y="190"/>
                      </a:lnTo>
                      <a:lnTo>
                        <a:pt x="6" y="192"/>
                      </a:lnTo>
                      <a:lnTo>
                        <a:pt x="11" y="190"/>
                      </a:lnTo>
                      <a:lnTo>
                        <a:pt x="13" y="186"/>
                      </a:lnTo>
                      <a:lnTo>
                        <a:pt x="6" y="1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55" name="Freeform 326"/>
                <p:cNvSpPr>
                  <a:spLocks/>
                </p:cNvSpPr>
                <p:nvPr/>
              </p:nvSpPr>
              <p:spPr bwMode="auto">
                <a:xfrm>
                  <a:off x="1141" y="1919"/>
                  <a:ext cx="134" cy="70"/>
                </a:xfrm>
                <a:custGeom>
                  <a:avLst/>
                  <a:gdLst>
                    <a:gd name="T0" fmla="*/ 121 w 134"/>
                    <a:gd name="T1" fmla="*/ 0 h 70"/>
                    <a:gd name="T2" fmla="*/ 107 w 134"/>
                    <a:gd name="T3" fmla="*/ 3 h 70"/>
                    <a:gd name="T4" fmla="*/ 93 w 134"/>
                    <a:gd name="T5" fmla="*/ 8 h 70"/>
                    <a:gd name="T6" fmla="*/ 77 w 134"/>
                    <a:gd name="T7" fmla="*/ 14 h 70"/>
                    <a:gd name="T8" fmla="*/ 62 w 134"/>
                    <a:gd name="T9" fmla="*/ 21 h 70"/>
                    <a:gd name="T10" fmla="*/ 46 w 134"/>
                    <a:gd name="T11" fmla="*/ 29 h 70"/>
                    <a:gd name="T12" fmla="*/ 32 w 134"/>
                    <a:gd name="T13" fmla="*/ 38 h 70"/>
                    <a:gd name="T14" fmla="*/ 16 w 134"/>
                    <a:gd name="T15" fmla="*/ 48 h 70"/>
                    <a:gd name="T16" fmla="*/ 0 w 134"/>
                    <a:gd name="T17" fmla="*/ 59 h 70"/>
                    <a:gd name="T18" fmla="*/ 5 w 134"/>
                    <a:gd name="T19" fmla="*/ 70 h 70"/>
                    <a:gd name="T20" fmla="*/ 16 w 134"/>
                    <a:gd name="T21" fmla="*/ 63 h 70"/>
                    <a:gd name="T22" fmla="*/ 29 w 134"/>
                    <a:gd name="T23" fmla="*/ 59 h 70"/>
                    <a:gd name="T24" fmla="*/ 43 w 134"/>
                    <a:gd name="T25" fmla="*/ 52 h 70"/>
                    <a:gd name="T26" fmla="*/ 58 w 134"/>
                    <a:gd name="T27" fmla="*/ 46 h 70"/>
                    <a:gd name="T28" fmla="*/ 76 w 134"/>
                    <a:gd name="T29" fmla="*/ 41 h 70"/>
                    <a:gd name="T30" fmla="*/ 95 w 134"/>
                    <a:gd name="T31" fmla="*/ 35 h 70"/>
                    <a:gd name="T32" fmla="*/ 114 w 134"/>
                    <a:gd name="T33" fmla="*/ 30 h 70"/>
                    <a:gd name="T34" fmla="*/ 134 w 134"/>
                    <a:gd name="T35" fmla="*/ 26 h 70"/>
                    <a:gd name="T36" fmla="*/ 121 w 134"/>
                    <a:gd name="T37" fmla="*/ 0 h 7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4"/>
                    <a:gd name="T58" fmla="*/ 0 h 70"/>
                    <a:gd name="T59" fmla="*/ 134 w 134"/>
                    <a:gd name="T60" fmla="*/ 70 h 7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4" h="70">
                      <a:moveTo>
                        <a:pt x="121" y="0"/>
                      </a:moveTo>
                      <a:lnTo>
                        <a:pt x="107" y="3"/>
                      </a:lnTo>
                      <a:lnTo>
                        <a:pt x="93" y="8"/>
                      </a:lnTo>
                      <a:lnTo>
                        <a:pt x="77" y="14"/>
                      </a:lnTo>
                      <a:lnTo>
                        <a:pt x="62" y="21"/>
                      </a:lnTo>
                      <a:lnTo>
                        <a:pt x="46" y="29"/>
                      </a:lnTo>
                      <a:lnTo>
                        <a:pt x="32" y="38"/>
                      </a:lnTo>
                      <a:lnTo>
                        <a:pt x="16" y="48"/>
                      </a:lnTo>
                      <a:lnTo>
                        <a:pt x="0" y="59"/>
                      </a:lnTo>
                      <a:lnTo>
                        <a:pt x="5" y="70"/>
                      </a:lnTo>
                      <a:lnTo>
                        <a:pt x="16" y="63"/>
                      </a:lnTo>
                      <a:lnTo>
                        <a:pt x="29" y="59"/>
                      </a:lnTo>
                      <a:lnTo>
                        <a:pt x="43" y="52"/>
                      </a:lnTo>
                      <a:lnTo>
                        <a:pt x="58" y="46"/>
                      </a:lnTo>
                      <a:lnTo>
                        <a:pt x="76" y="41"/>
                      </a:lnTo>
                      <a:lnTo>
                        <a:pt x="95" y="35"/>
                      </a:lnTo>
                      <a:lnTo>
                        <a:pt x="114" y="30"/>
                      </a:lnTo>
                      <a:lnTo>
                        <a:pt x="134" y="26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56" name="Freeform 327"/>
                <p:cNvSpPr>
                  <a:spLocks/>
                </p:cNvSpPr>
                <p:nvPr/>
              </p:nvSpPr>
              <p:spPr bwMode="auto">
                <a:xfrm>
                  <a:off x="1135" y="1913"/>
                  <a:ext cx="129" cy="69"/>
                </a:xfrm>
                <a:custGeom>
                  <a:avLst/>
                  <a:gdLst>
                    <a:gd name="T0" fmla="*/ 13 w 129"/>
                    <a:gd name="T1" fmla="*/ 63 h 69"/>
                    <a:gd name="T2" fmla="*/ 9 w 129"/>
                    <a:gd name="T3" fmla="*/ 69 h 69"/>
                    <a:gd name="T4" fmla="*/ 25 w 129"/>
                    <a:gd name="T5" fmla="*/ 58 h 69"/>
                    <a:gd name="T6" fmla="*/ 41 w 129"/>
                    <a:gd name="T7" fmla="*/ 49 h 69"/>
                    <a:gd name="T8" fmla="*/ 55 w 129"/>
                    <a:gd name="T9" fmla="*/ 39 h 69"/>
                    <a:gd name="T10" fmla="*/ 69 w 129"/>
                    <a:gd name="T11" fmla="*/ 33 h 69"/>
                    <a:gd name="T12" fmla="*/ 85 w 129"/>
                    <a:gd name="T13" fmla="*/ 27 h 69"/>
                    <a:gd name="T14" fmla="*/ 101 w 129"/>
                    <a:gd name="T15" fmla="*/ 20 h 69"/>
                    <a:gd name="T16" fmla="*/ 115 w 129"/>
                    <a:gd name="T17" fmla="*/ 16 h 69"/>
                    <a:gd name="T18" fmla="*/ 129 w 129"/>
                    <a:gd name="T19" fmla="*/ 13 h 69"/>
                    <a:gd name="T20" fmla="*/ 126 w 129"/>
                    <a:gd name="T21" fmla="*/ 0 h 69"/>
                    <a:gd name="T22" fmla="*/ 112 w 129"/>
                    <a:gd name="T23" fmla="*/ 3 h 69"/>
                    <a:gd name="T24" fmla="*/ 98 w 129"/>
                    <a:gd name="T25" fmla="*/ 8 h 69"/>
                    <a:gd name="T26" fmla="*/ 82 w 129"/>
                    <a:gd name="T27" fmla="*/ 14 h 69"/>
                    <a:gd name="T28" fmla="*/ 66 w 129"/>
                    <a:gd name="T29" fmla="*/ 20 h 69"/>
                    <a:gd name="T30" fmla="*/ 49 w 129"/>
                    <a:gd name="T31" fmla="*/ 30 h 69"/>
                    <a:gd name="T32" fmla="*/ 35 w 129"/>
                    <a:gd name="T33" fmla="*/ 39 h 69"/>
                    <a:gd name="T34" fmla="*/ 19 w 129"/>
                    <a:gd name="T35" fmla="*/ 49 h 69"/>
                    <a:gd name="T36" fmla="*/ 3 w 129"/>
                    <a:gd name="T37" fmla="*/ 60 h 69"/>
                    <a:gd name="T38" fmla="*/ 0 w 129"/>
                    <a:gd name="T39" fmla="*/ 66 h 69"/>
                    <a:gd name="T40" fmla="*/ 3 w 129"/>
                    <a:gd name="T41" fmla="*/ 60 h 69"/>
                    <a:gd name="T42" fmla="*/ 0 w 129"/>
                    <a:gd name="T43" fmla="*/ 63 h 69"/>
                    <a:gd name="T44" fmla="*/ 2 w 129"/>
                    <a:gd name="T45" fmla="*/ 66 h 69"/>
                    <a:gd name="T46" fmla="*/ 5 w 129"/>
                    <a:gd name="T47" fmla="*/ 69 h 69"/>
                    <a:gd name="T48" fmla="*/ 9 w 129"/>
                    <a:gd name="T49" fmla="*/ 69 h 69"/>
                    <a:gd name="T50" fmla="*/ 13 w 129"/>
                    <a:gd name="T51" fmla="*/ 63 h 6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29"/>
                    <a:gd name="T79" fmla="*/ 0 h 69"/>
                    <a:gd name="T80" fmla="*/ 129 w 129"/>
                    <a:gd name="T81" fmla="*/ 69 h 6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29" h="69">
                      <a:moveTo>
                        <a:pt x="13" y="63"/>
                      </a:moveTo>
                      <a:lnTo>
                        <a:pt x="9" y="69"/>
                      </a:lnTo>
                      <a:lnTo>
                        <a:pt x="25" y="58"/>
                      </a:lnTo>
                      <a:lnTo>
                        <a:pt x="41" y="49"/>
                      </a:lnTo>
                      <a:lnTo>
                        <a:pt x="55" y="39"/>
                      </a:lnTo>
                      <a:lnTo>
                        <a:pt x="69" y="33"/>
                      </a:lnTo>
                      <a:lnTo>
                        <a:pt x="85" y="27"/>
                      </a:lnTo>
                      <a:lnTo>
                        <a:pt x="101" y="20"/>
                      </a:lnTo>
                      <a:lnTo>
                        <a:pt x="115" y="16"/>
                      </a:lnTo>
                      <a:lnTo>
                        <a:pt x="129" y="13"/>
                      </a:lnTo>
                      <a:lnTo>
                        <a:pt x="126" y="0"/>
                      </a:lnTo>
                      <a:lnTo>
                        <a:pt x="112" y="3"/>
                      </a:lnTo>
                      <a:lnTo>
                        <a:pt x="98" y="8"/>
                      </a:lnTo>
                      <a:lnTo>
                        <a:pt x="82" y="14"/>
                      </a:lnTo>
                      <a:lnTo>
                        <a:pt x="66" y="20"/>
                      </a:lnTo>
                      <a:lnTo>
                        <a:pt x="49" y="30"/>
                      </a:lnTo>
                      <a:lnTo>
                        <a:pt x="35" y="39"/>
                      </a:lnTo>
                      <a:lnTo>
                        <a:pt x="19" y="49"/>
                      </a:lnTo>
                      <a:lnTo>
                        <a:pt x="3" y="60"/>
                      </a:lnTo>
                      <a:lnTo>
                        <a:pt x="0" y="66"/>
                      </a:lnTo>
                      <a:lnTo>
                        <a:pt x="3" y="60"/>
                      </a:lnTo>
                      <a:lnTo>
                        <a:pt x="0" y="63"/>
                      </a:lnTo>
                      <a:lnTo>
                        <a:pt x="2" y="66"/>
                      </a:lnTo>
                      <a:lnTo>
                        <a:pt x="5" y="69"/>
                      </a:lnTo>
                      <a:lnTo>
                        <a:pt x="9" y="69"/>
                      </a:lnTo>
                      <a:lnTo>
                        <a:pt x="13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57" name="Freeform 328"/>
                <p:cNvSpPr>
                  <a:spLocks/>
                </p:cNvSpPr>
                <p:nvPr/>
              </p:nvSpPr>
              <p:spPr bwMode="auto">
                <a:xfrm>
                  <a:off x="1135" y="1976"/>
                  <a:ext cx="17" cy="19"/>
                </a:xfrm>
                <a:custGeom>
                  <a:avLst/>
                  <a:gdLst>
                    <a:gd name="T0" fmla="*/ 8 w 17"/>
                    <a:gd name="T1" fmla="*/ 8 h 19"/>
                    <a:gd name="T2" fmla="*/ 17 w 17"/>
                    <a:gd name="T3" fmla="*/ 11 h 19"/>
                    <a:gd name="T4" fmla="*/ 13 w 17"/>
                    <a:gd name="T5" fmla="*/ 0 h 19"/>
                    <a:gd name="T6" fmla="*/ 0 w 17"/>
                    <a:gd name="T7" fmla="*/ 3 h 19"/>
                    <a:gd name="T8" fmla="*/ 5 w 17"/>
                    <a:gd name="T9" fmla="*/ 14 h 19"/>
                    <a:gd name="T10" fmla="*/ 14 w 17"/>
                    <a:gd name="T11" fmla="*/ 17 h 19"/>
                    <a:gd name="T12" fmla="*/ 5 w 17"/>
                    <a:gd name="T13" fmla="*/ 14 h 19"/>
                    <a:gd name="T14" fmla="*/ 8 w 17"/>
                    <a:gd name="T15" fmla="*/ 17 h 19"/>
                    <a:gd name="T16" fmla="*/ 13 w 17"/>
                    <a:gd name="T17" fmla="*/ 19 h 19"/>
                    <a:gd name="T18" fmla="*/ 16 w 17"/>
                    <a:gd name="T19" fmla="*/ 16 h 19"/>
                    <a:gd name="T20" fmla="*/ 17 w 17"/>
                    <a:gd name="T21" fmla="*/ 11 h 19"/>
                    <a:gd name="T22" fmla="*/ 8 w 17"/>
                    <a:gd name="T23" fmla="*/ 8 h 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9"/>
                    <a:gd name="T38" fmla="*/ 17 w 17"/>
                    <a:gd name="T39" fmla="*/ 19 h 1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9">
                      <a:moveTo>
                        <a:pt x="8" y="8"/>
                      </a:moveTo>
                      <a:lnTo>
                        <a:pt x="17" y="11"/>
                      </a:lnTo>
                      <a:lnTo>
                        <a:pt x="13" y="0"/>
                      </a:lnTo>
                      <a:lnTo>
                        <a:pt x="0" y="3"/>
                      </a:lnTo>
                      <a:lnTo>
                        <a:pt x="5" y="14"/>
                      </a:lnTo>
                      <a:lnTo>
                        <a:pt x="14" y="17"/>
                      </a:lnTo>
                      <a:lnTo>
                        <a:pt x="5" y="14"/>
                      </a:lnTo>
                      <a:lnTo>
                        <a:pt x="8" y="17"/>
                      </a:lnTo>
                      <a:lnTo>
                        <a:pt x="13" y="19"/>
                      </a:lnTo>
                      <a:lnTo>
                        <a:pt x="16" y="16"/>
                      </a:lnTo>
                      <a:lnTo>
                        <a:pt x="17" y="11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58" name="Freeform 329"/>
                <p:cNvSpPr>
                  <a:spLocks/>
                </p:cNvSpPr>
                <p:nvPr/>
              </p:nvSpPr>
              <p:spPr bwMode="auto">
                <a:xfrm>
                  <a:off x="1143" y="1938"/>
                  <a:ext cx="138" cy="55"/>
                </a:xfrm>
                <a:custGeom>
                  <a:avLst/>
                  <a:gdLst>
                    <a:gd name="T0" fmla="*/ 126 w 138"/>
                    <a:gd name="T1" fmla="*/ 10 h 55"/>
                    <a:gd name="T2" fmla="*/ 132 w 138"/>
                    <a:gd name="T3" fmla="*/ 0 h 55"/>
                    <a:gd name="T4" fmla="*/ 110 w 138"/>
                    <a:gd name="T5" fmla="*/ 5 h 55"/>
                    <a:gd name="T6" fmla="*/ 91 w 138"/>
                    <a:gd name="T7" fmla="*/ 10 h 55"/>
                    <a:gd name="T8" fmla="*/ 72 w 138"/>
                    <a:gd name="T9" fmla="*/ 16 h 55"/>
                    <a:gd name="T10" fmla="*/ 55 w 138"/>
                    <a:gd name="T11" fmla="*/ 21 h 55"/>
                    <a:gd name="T12" fmla="*/ 39 w 138"/>
                    <a:gd name="T13" fmla="*/ 27 h 55"/>
                    <a:gd name="T14" fmla="*/ 25 w 138"/>
                    <a:gd name="T15" fmla="*/ 33 h 55"/>
                    <a:gd name="T16" fmla="*/ 12 w 138"/>
                    <a:gd name="T17" fmla="*/ 38 h 55"/>
                    <a:gd name="T18" fmla="*/ 0 w 138"/>
                    <a:gd name="T19" fmla="*/ 46 h 55"/>
                    <a:gd name="T20" fmla="*/ 6 w 138"/>
                    <a:gd name="T21" fmla="*/ 55 h 55"/>
                    <a:gd name="T22" fmla="*/ 16 w 138"/>
                    <a:gd name="T23" fmla="*/ 51 h 55"/>
                    <a:gd name="T24" fmla="*/ 28 w 138"/>
                    <a:gd name="T25" fmla="*/ 46 h 55"/>
                    <a:gd name="T26" fmla="*/ 42 w 138"/>
                    <a:gd name="T27" fmla="*/ 40 h 55"/>
                    <a:gd name="T28" fmla="*/ 58 w 138"/>
                    <a:gd name="T29" fmla="*/ 33 h 55"/>
                    <a:gd name="T30" fmla="*/ 75 w 138"/>
                    <a:gd name="T31" fmla="*/ 29 h 55"/>
                    <a:gd name="T32" fmla="*/ 94 w 138"/>
                    <a:gd name="T33" fmla="*/ 22 h 55"/>
                    <a:gd name="T34" fmla="*/ 113 w 138"/>
                    <a:gd name="T35" fmla="*/ 18 h 55"/>
                    <a:gd name="T36" fmla="*/ 132 w 138"/>
                    <a:gd name="T37" fmla="*/ 13 h 55"/>
                    <a:gd name="T38" fmla="*/ 138 w 138"/>
                    <a:gd name="T39" fmla="*/ 3 h 55"/>
                    <a:gd name="T40" fmla="*/ 132 w 138"/>
                    <a:gd name="T41" fmla="*/ 13 h 55"/>
                    <a:gd name="T42" fmla="*/ 137 w 138"/>
                    <a:gd name="T43" fmla="*/ 11 h 55"/>
                    <a:gd name="T44" fmla="*/ 138 w 138"/>
                    <a:gd name="T45" fmla="*/ 7 h 55"/>
                    <a:gd name="T46" fmla="*/ 137 w 138"/>
                    <a:gd name="T47" fmla="*/ 2 h 55"/>
                    <a:gd name="T48" fmla="*/ 132 w 138"/>
                    <a:gd name="T49" fmla="*/ 0 h 55"/>
                    <a:gd name="T50" fmla="*/ 126 w 138"/>
                    <a:gd name="T51" fmla="*/ 10 h 5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38"/>
                    <a:gd name="T79" fmla="*/ 0 h 55"/>
                    <a:gd name="T80" fmla="*/ 138 w 138"/>
                    <a:gd name="T81" fmla="*/ 55 h 5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38" h="55">
                      <a:moveTo>
                        <a:pt x="126" y="10"/>
                      </a:moveTo>
                      <a:lnTo>
                        <a:pt x="132" y="0"/>
                      </a:lnTo>
                      <a:lnTo>
                        <a:pt x="110" y="5"/>
                      </a:lnTo>
                      <a:lnTo>
                        <a:pt x="91" y="10"/>
                      </a:lnTo>
                      <a:lnTo>
                        <a:pt x="72" y="16"/>
                      </a:lnTo>
                      <a:lnTo>
                        <a:pt x="55" y="21"/>
                      </a:lnTo>
                      <a:lnTo>
                        <a:pt x="39" y="27"/>
                      </a:lnTo>
                      <a:lnTo>
                        <a:pt x="25" y="33"/>
                      </a:lnTo>
                      <a:lnTo>
                        <a:pt x="12" y="38"/>
                      </a:lnTo>
                      <a:lnTo>
                        <a:pt x="0" y="46"/>
                      </a:lnTo>
                      <a:lnTo>
                        <a:pt x="6" y="55"/>
                      </a:lnTo>
                      <a:lnTo>
                        <a:pt x="16" y="51"/>
                      </a:lnTo>
                      <a:lnTo>
                        <a:pt x="28" y="46"/>
                      </a:lnTo>
                      <a:lnTo>
                        <a:pt x="42" y="40"/>
                      </a:lnTo>
                      <a:lnTo>
                        <a:pt x="58" y="33"/>
                      </a:lnTo>
                      <a:lnTo>
                        <a:pt x="75" y="29"/>
                      </a:lnTo>
                      <a:lnTo>
                        <a:pt x="94" y="22"/>
                      </a:lnTo>
                      <a:lnTo>
                        <a:pt x="113" y="18"/>
                      </a:lnTo>
                      <a:lnTo>
                        <a:pt x="132" y="13"/>
                      </a:lnTo>
                      <a:lnTo>
                        <a:pt x="138" y="3"/>
                      </a:lnTo>
                      <a:lnTo>
                        <a:pt x="132" y="13"/>
                      </a:lnTo>
                      <a:lnTo>
                        <a:pt x="137" y="11"/>
                      </a:lnTo>
                      <a:lnTo>
                        <a:pt x="138" y="7"/>
                      </a:lnTo>
                      <a:lnTo>
                        <a:pt x="137" y="2"/>
                      </a:lnTo>
                      <a:lnTo>
                        <a:pt x="132" y="0"/>
                      </a:lnTo>
                      <a:lnTo>
                        <a:pt x="126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59" name="Freeform 330"/>
                <p:cNvSpPr>
                  <a:spLocks/>
                </p:cNvSpPr>
                <p:nvPr/>
              </p:nvSpPr>
              <p:spPr bwMode="auto">
                <a:xfrm>
                  <a:off x="1256" y="1913"/>
                  <a:ext cx="25" cy="35"/>
                </a:xfrm>
                <a:custGeom>
                  <a:avLst/>
                  <a:gdLst>
                    <a:gd name="T0" fmla="*/ 8 w 25"/>
                    <a:gd name="T1" fmla="*/ 13 h 35"/>
                    <a:gd name="T2" fmla="*/ 0 w 25"/>
                    <a:gd name="T3" fmla="*/ 9 h 35"/>
                    <a:gd name="T4" fmla="*/ 13 w 25"/>
                    <a:gd name="T5" fmla="*/ 35 h 35"/>
                    <a:gd name="T6" fmla="*/ 25 w 25"/>
                    <a:gd name="T7" fmla="*/ 28 h 35"/>
                    <a:gd name="T8" fmla="*/ 13 w 25"/>
                    <a:gd name="T9" fmla="*/ 3 h 35"/>
                    <a:gd name="T10" fmla="*/ 5 w 25"/>
                    <a:gd name="T11" fmla="*/ 0 h 35"/>
                    <a:gd name="T12" fmla="*/ 13 w 25"/>
                    <a:gd name="T13" fmla="*/ 3 h 35"/>
                    <a:gd name="T14" fmla="*/ 10 w 25"/>
                    <a:gd name="T15" fmla="*/ 0 h 35"/>
                    <a:gd name="T16" fmla="*/ 5 w 25"/>
                    <a:gd name="T17" fmla="*/ 0 h 35"/>
                    <a:gd name="T18" fmla="*/ 0 w 25"/>
                    <a:gd name="T19" fmla="*/ 5 h 35"/>
                    <a:gd name="T20" fmla="*/ 0 w 25"/>
                    <a:gd name="T21" fmla="*/ 9 h 35"/>
                    <a:gd name="T22" fmla="*/ 8 w 25"/>
                    <a:gd name="T23" fmla="*/ 13 h 3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"/>
                    <a:gd name="T37" fmla="*/ 0 h 35"/>
                    <a:gd name="T38" fmla="*/ 25 w 25"/>
                    <a:gd name="T39" fmla="*/ 35 h 3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" h="35">
                      <a:moveTo>
                        <a:pt x="8" y="13"/>
                      </a:moveTo>
                      <a:lnTo>
                        <a:pt x="0" y="9"/>
                      </a:lnTo>
                      <a:lnTo>
                        <a:pt x="13" y="35"/>
                      </a:lnTo>
                      <a:lnTo>
                        <a:pt x="25" y="28"/>
                      </a:lnTo>
                      <a:lnTo>
                        <a:pt x="13" y="3"/>
                      </a:lnTo>
                      <a:lnTo>
                        <a:pt x="5" y="0"/>
                      </a:lnTo>
                      <a:lnTo>
                        <a:pt x="13" y="3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60" name="Freeform 331"/>
                <p:cNvSpPr>
                  <a:spLocks/>
                </p:cNvSpPr>
                <p:nvPr/>
              </p:nvSpPr>
              <p:spPr bwMode="auto">
                <a:xfrm>
                  <a:off x="1314" y="1911"/>
                  <a:ext cx="106" cy="34"/>
                </a:xfrm>
                <a:custGeom>
                  <a:avLst/>
                  <a:gdLst>
                    <a:gd name="T0" fmla="*/ 11 w 106"/>
                    <a:gd name="T1" fmla="*/ 26 h 34"/>
                    <a:gd name="T2" fmla="*/ 25 w 106"/>
                    <a:gd name="T3" fmla="*/ 24 h 34"/>
                    <a:gd name="T4" fmla="*/ 38 w 106"/>
                    <a:gd name="T5" fmla="*/ 24 h 34"/>
                    <a:gd name="T6" fmla="*/ 51 w 106"/>
                    <a:gd name="T7" fmla="*/ 24 h 34"/>
                    <a:gd name="T8" fmla="*/ 63 w 106"/>
                    <a:gd name="T9" fmla="*/ 24 h 34"/>
                    <a:gd name="T10" fmla="*/ 74 w 106"/>
                    <a:gd name="T11" fmla="*/ 26 h 34"/>
                    <a:gd name="T12" fmla="*/ 87 w 106"/>
                    <a:gd name="T13" fmla="*/ 27 h 34"/>
                    <a:gd name="T14" fmla="*/ 96 w 106"/>
                    <a:gd name="T15" fmla="*/ 30 h 34"/>
                    <a:gd name="T16" fmla="*/ 106 w 106"/>
                    <a:gd name="T17" fmla="*/ 34 h 34"/>
                    <a:gd name="T18" fmla="*/ 92 w 106"/>
                    <a:gd name="T19" fmla="*/ 11 h 34"/>
                    <a:gd name="T20" fmla="*/ 87 w 106"/>
                    <a:gd name="T21" fmla="*/ 10 h 34"/>
                    <a:gd name="T22" fmla="*/ 81 w 106"/>
                    <a:gd name="T23" fmla="*/ 7 h 34"/>
                    <a:gd name="T24" fmla="*/ 71 w 106"/>
                    <a:gd name="T25" fmla="*/ 5 h 34"/>
                    <a:gd name="T26" fmla="*/ 60 w 106"/>
                    <a:gd name="T27" fmla="*/ 4 h 34"/>
                    <a:gd name="T28" fmla="*/ 47 w 106"/>
                    <a:gd name="T29" fmla="*/ 2 h 34"/>
                    <a:gd name="T30" fmla="*/ 33 w 106"/>
                    <a:gd name="T31" fmla="*/ 0 h 34"/>
                    <a:gd name="T32" fmla="*/ 18 w 106"/>
                    <a:gd name="T33" fmla="*/ 0 h 34"/>
                    <a:gd name="T34" fmla="*/ 0 w 106"/>
                    <a:gd name="T35" fmla="*/ 0 h 34"/>
                    <a:gd name="T36" fmla="*/ 11 w 106"/>
                    <a:gd name="T37" fmla="*/ 26 h 3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6"/>
                    <a:gd name="T58" fmla="*/ 0 h 34"/>
                    <a:gd name="T59" fmla="*/ 106 w 106"/>
                    <a:gd name="T60" fmla="*/ 34 h 3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6" h="34">
                      <a:moveTo>
                        <a:pt x="11" y="26"/>
                      </a:moveTo>
                      <a:lnTo>
                        <a:pt x="25" y="24"/>
                      </a:lnTo>
                      <a:lnTo>
                        <a:pt x="38" y="24"/>
                      </a:lnTo>
                      <a:lnTo>
                        <a:pt x="51" y="24"/>
                      </a:lnTo>
                      <a:lnTo>
                        <a:pt x="63" y="24"/>
                      </a:lnTo>
                      <a:lnTo>
                        <a:pt x="74" y="26"/>
                      </a:lnTo>
                      <a:lnTo>
                        <a:pt x="87" y="27"/>
                      </a:lnTo>
                      <a:lnTo>
                        <a:pt x="96" y="30"/>
                      </a:lnTo>
                      <a:lnTo>
                        <a:pt x="106" y="34"/>
                      </a:lnTo>
                      <a:lnTo>
                        <a:pt x="92" y="11"/>
                      </a:lnTo>
                      <a:lnTo>
                        <a:pt x="87" y="10"/>
                      </a:lnTo>
                      <a:lnTo>
                        <a:pt x="81" y="7"/>
                      </a:lnTo>
                      <a:lnTo>
                        <a:pt x="71" y="5"/>
                      </a:lnTo>
                      <a:lnTo>
                        <a:pt x="60" y="4"/>
                      </a:lnTo>
                      <a:lnTo>
                        <a:pt x="47" y="2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11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61" name="Freeform 332"/>
                <p:cNvSpPr>
                  <a:spLocks/>
                </p:cNvSpPr>
                <p:nvPr/>
              </p:nvSpPr>
              <p:spPr bwMode="auto">
                <a:xfrm>
                  <a:off x="1325" y="1929"/>
                  <a:ext cx="101" cy="22"/>
                </a:xfrm>
                <a:custGeom>
                  <a:avLst/>
                  <a:gdLst>
                    <a:gd name="T0" fmla="*/ 90 w 101"/>
                    <a:gd name="T1" fmla="*/ 19 h 22"/>
                    <a:gd name="T2" fmla="*/ 96 w 101"/>
                    <a:gd name="T3" fmla="*/ 9 h 22"/>
                    <a:gd name="T4" fmla="*/ 87 w 101"/>
                    <a:gd name="T5" fmla="*/ 6 h 22"/>
                    <a:gd name="T6" fmla="*/ 76 w 101"/>
                    <a:gd name="T7" fmla="*/ 3 h 22"/>
                    <a:gd name="T8" fmla="*/ 63 w 101"/>
                    <a:gd name="T9" fmla="*/ 1 h 22"/>
                    <a:gd name="T10" fmla="*/ 52 w 101"/>
                    <a:gd name="T11" fmla="*/ 0 h 22"/>
                    <a:gd name="T12" fmla="*/ 40 w 101"/>
                    <a:gd name="T13" fmla="*/ 0 h 22"/>
                    <a:gd name="T14" fmla="*/ 27 w 101"/>
                    <a:gd name="T15" fmla="*/ 0 h 22"/>
                    <a:gd name="T16" fmla="*/ 14 w 101"/>
                    <a:gd name="T17" fmla="*/ 0 h 22"/>
                    <a:gd name="T18" fmla="*/ 0 w 101"/>
                    <a:gd name="T19" fmla="*/ 1 h 22"/>
                    <a:gd name="T20" fmla="*/ 0 w 101"/>
                    <a:gd name="T21" fmla="*/ 14 h 22"/>
                    <a:gd name="T22" fmla="*/ 14 w 101"/>
                    <a:gd name="T23" fmla="*/ 12 h 22"/>
                    <a:gd name="T24" fmla="*/ 27 w 101"/>
                    <a:gd name="T25" fmla="*/ 12 h 22"/>
                    <a:gd name="T26" fmla="*/ 40 w 101"/>
                    <a:gd name="T27" fmla="*/ 12 h 22"/>
                    <a:gd name="T28" fmla="*/ 52 w 101"/>
                    <a:gd name="T29" fmla="*/ 12 h 22"/>
                    <a:gd name="T30" fmla="*/ 63 w 101"/>
                    <a:gd name="T31" fmla="*/ 14 h 22"/>
                    <a:gd name="T32" fmla="*/ 76 w 101"/>
                    <a:gd name="T33" fmla="*/ 16 h 22"/>
                    <a:gd name="T34" fmla="*/ 84 w 101"/>
                    <a:gd name="T35" fmla="*/ 19 h 22"/>
                    <a:gd name="T36" fmla="*/ 93 w 101"/>
                    <a:gd name="T37" fmla="*/ 22 h 22"/>
                    <a:gd name="T38" fmla="*/ 99 w 101"/>
                    <a:gd name="T39" fmla="*/ 12 h 22"/>
                    <a:gd name="T40" fmla="*/ 93 w 101"/>
                    <a:gd name="T41" fmla="*/ 22 h 22"/>
                    <a:gd name="T42" fmla="*/ 98 w 101"/>
                    <a:gd name="T43" fmla="*/ 20 h 22"/>
                    <a:gd name="T44" fmla="*/ 101 w 101"/>
                    <a:gd name="T45" fmla="*/ 17 h 22"/>
                    <a:gd name="T46" fmla="*/ 101 w 101"/>
                    <a:gd name="T47" fmla="*/ 12 h 22"/>
                    <a:gd name="T48" fmla="*/ 96 w 101"/>
                    <a:gd name="T49" fmla="*/ 9 h 22"/>
                    <a:gd name="T50" fmla="*/ 90 w 101"/>
                    <a:gd name="T51" fmla="*/ 19 h 2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01"/>
                    <a:gd name="T79" fmla="*/ 0 h 22"/>
                    <a:gd name="T80" fmla="*/ 101 w 101"/>
                    <a:gd name="T81" fmla="*/ 22 h 2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01" h="22">
                      <a:moveTo>
                        <a:pt x="90" y="19"/>
                      </a:moveTo>
                      <a:lnTo>
                        <a:pt x="96" y="9"/>
                      </a:lnTo>
                      <a:lnTo>
                        <a:pt x="87" y="6"/>
                      </a:lnTo>
                      <a:lnTo>
                        <a:pt x="76" y="3"/>
                      </a:lnTo>
                      <a:lnTo>
                        <a:pt x="63" y="1"/>
                      </a:lnTo>
                      <a:lnTo>
                        <a:pt x="52" y="0"/>
                      </a:lnTo>
                      <a:lnTo>
                        <a:pt x="40" y="0"/>
                      </a:lnTo>
                      <a:lnTo>
                        <a:pt x="27" y="0"/>
                      </a:lnTo>
                      <a:lnTo>
                        <a:pt x="14" y="0"/>
                      </a:lnTo>
                      <a:lnTo>
                        <a:pt x="0" y="1"/>
                      </a:lnTo>
                      <a:lnTo>
                        <a:pt x="0" y="14"/>
                      </a:lnTo>
                      <a:lnTo>
                        <a:pt x="14" y="12"/>
                      </a:lnTo>
                      <a:lnTo>
                        <a:pt x="27" y="12"/>
                      </a:lnTo>
                      <a:lnTo>
                        <a:pt x="40" y="12"/>
                      </a:lnTo>
                      <a:lnTo>
                        <a:pt x="52" y="12"/>
                      </a:lnTo>
                      <a:lnTo>
                        <a:pt x="63" y="14"/>
                      </a:lnTo>
                      <a:lnTo>
                        <a:pt x="76" y="16"/>
                      </a:lnTo>
                      <a:lnTo>
                        <a:pt x="84" y="19"/>
                      </a:lnTo>
                      <a:lnTo>
                        <a:pt x="93" y="22"/>
                      </a:lnTo>
                      <a:lnTo>
                        <a:pt x="99" y="12"/>
                      </a:lnTo>
                      <a:lnTo>
                        <a:pt x="93" y="22"/>
                      </a:lnTo>
                      <a:lnTo>
                        <a:pt x="98" y="20"/>
                      </a:lnTo>
                      <a:lnTo>
                        <a:pt x="101" y="17"/>
                      </a:lnTo>
                      <a:lnTo>
                        <a:pt x="101" y="12"/>
                      </a:lnTo>
                      <a:lnTo>
                        <a:pt x="96" y="9"/>
                      </a:lnTo>
                      <a:lnTo>
                        <a:pt x="9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62" name="Freeform 333"/>
                <p:cNvSpPr>
                  <a:spLocks/>
                </p:cNvSpPr>
                <p:nvPr/>
              </p:nvSpPr>
              <p:spPr bwMode="auto">
                <a:xfrm>
                  <a:off x="1401" y="1916"/>
                  <a:ext cx="23" cy="32"/>
                </a:xfrm>
                <a:custGeom>
                  <a:avLst/>
                  <a:gdLst>
                    <a:gd name="T0" fmla="*/ 1 w 23"/>
                    <a:gd name="T1" fmla="*/ 13 h 32"/>
                    <a:gd name="T2" fmla="*/ 0 w 23"/>
                    <a:gd name="T3" fmla="*/ 10 h 32"/>
                    <a:gd name="T4" fmla="*/ 14 w 23"/>
                    <a:gd name="T5" fmla="*/ 32 h 32"/>
                    <a:gd name="T6" fmla="*/ 23 w 23"/>
                    <a:gd name="T7" fmla="*/ 25 h 32"/>
                    <a:gd name="T8" fmla="*/ 9 w 23"/>
                    <a:gd name="T9" fmla="*/ 3 h 32"/>
                    <a:gd name="T10" fmla="*/ 8 w 23"/>
                    <a:gd name="T11" fmla="*/ 0 h 32"/>
                    <a:gd name="T12" fmla="*/ 9 w 23"/>
                    <a:gd name="T13" fmla="*/ 3 h 32"/>
                    <a:gd name="T14" fmla="*/ 6 w 23"/>
                    <a:gd name="T15" fmla="*/ 0 h 32"/>
                    <a:gd name="T16" fmla="*/ 3 w 23"/>
                    <a:gd name="T17" fmla="*/ 2 h 32"/>
                    <a:gd name="T18" fmla="*/ 0 w 23"/>
                    <a:gd name="T19" fmla="*/ 5 h 32"/>
                    <a:gd name="T20" fmla="*/ 0 w 23"/>
                    <a:gd name="T21" fmla="*/ 10 h 32"/>
                    <a:gd name="T22" fmla="*/ 1 w 23"/>
                    <a:gd name="T23" fmla="*/ 13 h 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3"/>
                    <a:gd name="T37" fmla="*/ 0 h 32"/>
                    <a:gd name="T38" fmla="*/ 23 w 23"/>
                    <a:gd name="T39" fmla="*/ 32 h 3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3" h="32">
                      <a:moveTo>
                        <a:pt x="1" y="13"/>
                      </a:moveTo>
                      <a:lnTo>
                        <a:pt x="0" y="10"/>
                      </a:lnTo>
                      <a:lnTo>
                        <a:pt x="14" y="32"/>
                      </a:lnTo>
                      <a:lnTo>
                        <a:pt x="23" y="25"/>
                      </a:lnTo>
                      <a:lnTo>
                        <a:pt x="9" y="3"/>
                      </a:lnTo>
                      <a:lnTo>
                        <a:pt x="8" y="0"/>
                      </a:lnTo>
                      <a:lnTo>
                        <a:pt x="9" y="3"/>
                      </a:lnTo>
                      <a:lnTo>
                        <a:pt x="6" y="0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1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63" name="Freeform 334"/>
                <p:cNvSpPr>
                  <a:spLocks/>
                </p:cNvSpPr>
                <p:nvPr/>
              </p:nvSpPr>
              <p:spPr bwMode="auto">
                <a:xfrm>
                  <a:off x="1308" y="1905"/>
                  <a:ext cx="101" cy="24"/>
                </a:xfrm>
                <a:custGeom>
                  <a:avLst/>
                  <a:gdLst>
                    <a:gd name="T0" fmla="*/ 13 w 101"/>
                    <a:gd name="T1" fmla="*/ 5 h 24"/>
                    <a:gd name="T2" fmla="*/ 6 w 101"/>
                    <a:gd name="T3" fmla="*/ 13 h 24"/>
                    <a:gd name="T4" fmla="*/ 24 w 101"/>
                    <a:gd name="T5" fmla="*/ 13 h 24"/>
                    <a:gd name="T6" fmla="*/ 39 w 101"/>
                    <a:gd name="T7" fmla="*/ 13 h 24"/>
                    <a:gd name="T8" fmla="*/ 53 w 101"/>
                    <a:gd name="T9" fmla="*/ 14 h 24"/>
                    <a:gd name="T10" fmla="*/ 66 w 101"/>
                    <a:gd name="T11" fmla="*/ 16 h 24"/>
                    <a:gd name="T12" fmla="*/ 77 w 101"/>
                    <a:gd name="T13" fmla="*/ 17 h 24"/>
                    <a:gd name="T14" fmla="*/ 85 w 101"/>
                    <a:gd name="T15" fmla="*/ 19 h 24"/>
                    <a:gd name="T16" fmla="*/ 91 w 101"/>
                    <a:gd name="T17" fmla="*/ 22 h 24"/>
                    <a:gd name="T18" fmla="*/ 94 w 101"/>
                    <a:gd name="T19" fmla="*/ 24 h 24"/>
                    <a:gd name="T20" fmla="*/ 101 w 101"/>
                    <a:gd name="T21" fmla="*/ 11 h 24"/>
                    <a:gd name="T22" fmla="*/ 94 w 101"/>
                    <a:gd name="T23" fmla="*/ 10 h 24"/>
                    <a:gd name="T24" fmla="*/ 88 w 101"/>
                    <a:gd name="T25" fmla="*/ 6 h 24"/>
                    <a:gd name="T26" fmla="*/ 77 w 101"/>
                    <a:gd name="T27" fmla="*/ 5 h 24"/>
                    <a:gd name="T28" fmla="*/ 66 w 101"/>
                    <a:gd name="T29" fmla="*/ 3 h 24"/>
                    <a:gd name="T30" fmla="*/ 53 w 101"/>
                    <a:gd name="T31" fmla="*/ 2 h 24"/>
                    <a:gd name="T32" fmla="*/ 39 w 101"/>
                    <a:gd name="T33" fmla="*/ 0 h 24"/>
                    <a:gd name="T34" fmla="*/ 24 w 101"/>
                    <a:gd name="T35" fmla="*/ 0 h 24"/>
                    <a:gd name="T36" fmla="*/ 6 w 101"/>
                    <a:gd name="T37" fmla="*/ 0 h 24"/>
                    <a:gd name="T38" fmla="*/ 0 w 101"/>
                    <a:gd name="T39" fmla="*/ 8 h 24"/>
                    <a:gd name="T40" fmla="*/ 6 w 101"/>
                    <a:gd name="T41" fmla="*/ 0 h 24"/>
                    <a:gd name="T42" fmla="*/ 2 w 101"/>
                    <a:gd name="T43" fmla="*/ 2 h 24"/>
                    <a:gd name="T44" fmla="*/ 0 w 101"/>
                    <a:gd name="T45" fmla="*/ 6 h 24"/>
                    <a:gd name="T46" fmla="*/ 2 w 101"/>
                    <a:gd name="T47" fmla="*/ 11 h 24"/>
                    <a:gd name="T48" fmla="*/ 6 w 101"/>
                    <a:gd name="T49" fmla="*/ 13 h 24"/>
                    <a:gd name="T50" fmla="*/ 13 w 101"/>
                    <a:gd name="T51" fmla="*/ 5 h 2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01"/>
                    <a:gd name="T79" fmla="*/ 0 h 24"/>
                    <a:gd name="T80" fmla="*/ 101 w 101"/>
                    <a:gd name="T81" fmla="*/ 24 h 2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01" h="24">
                      <a:moveTo>
                        <a:pt x="13" y="5"/>
                      </a:moveTo>
                      <a:lnTo>
                        <a:pt x="6" y="13"/>
                      </a:lnTo>
                      <a:lnTo>
                        <a:pt x="24" y="13"/>
                      </a:lnTo>
                      <a:lnTo>
                        <a:pt x="39" y="13"/>
                      </a:lnTo>
                      <a:lnTo>
                        <a:pt x="53" y="14"/>
                      </a:lnTo>
                      <a:lnTo>
                        <a:pt x="66" y="16"/>
                      </a:lnTo>
                      <a:lnTo>
                        <a:pt x="77" y="17"/>
                      </a:lnTo>
                      <a:lnTo>
                        <a:pt x="85" y="19"/>
                      </a:lnTo>
                      <a:lnTo>
                        <a:pt x="91" y="22"/>
                      </a:lnTo>
                      <a:lnTo>
                        <a:pt x="94" y="24"/>
                      </a:lnTo>
                      <a:lnTo>
                        <a:pt x="101" y="11"/>
                      </a:lnTo>
                      <a:lnTo>
                        <a:pt x="94" y="10"/>
                      </a:lnTo>
                      <a:lnTo>
                        <a:pt x="88" y="6"/>
                      </a:lnTo>
                      <a:lnTo>
                        <a:pt x="77" y="5"/>
                      </a:lnTo>
                      <a:lnTo>
                        <a:pt x="66" y="3"/>
                      </a:lnTo>
                      <a:lnTo>
                        <a:pt x="53" y="2"/>
                      </a:lnTo>
                      <a:lnTo>
                        <a:pt x="39" y="0"/>
                      </a:lnTo>
                      <a:lnTo>
                        <a:pt x="24" y="0"/>
                      </a:lnTo>
                      <a:lnTo>
                        <a:pt x="6" y="0"/>
                      </a:lnTo>
                      <a:lnTo>
                        <a:pt x="0" y="8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2" y="11"/>
                      </a:lnTo>
                      <a:lnTo>
                        <a:pt x="6" y="13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64" name="Freeform 335"/>
                <p:cNvSpPr>
                  <a:spLocks/>
                </p:cNvSpPr>
                <p:nvPr/>
              </p:nvSpPr>
              <p:spPr bwMode="auto">
                <a:xfrm>
                  <a:off x="1308" y="1910"/>
                  <a:ext cx="24" cy="33"/>
                </a:xfrm>
                <a:custGeom>
                  <a:avLst/>
                  <a:gdLst>
                    <a:gd name="T0" fmla="*/ 17 w 24"/>
                    <a:gd name="T1" fmla="*/ 20 h 33"/>
                    <a:gd name="T2" fmla="*/ 24 w 24"/>
                    <a:gd name="T3" fmla="*/ 25 h 33"/>
                    <a:gd name="T4" fmla="*/ 13 w 24"/>
                    <a:gd name="T5" fmla="*/ 0 h 33"/>
                    <a:gd name="T6" fmla="*/ 0 w 24"/>
                    <a:gd name="T7" fmla="*/ 3 h 33"/>
                    <a:gd name="T8" fmla="*/ 11 w 24"/>
                    <a:gd name="T9" fmla="*/ 28 h 33"/>
                    <a:gd name="T10" fmla="*/ 17 w 24"/>
                    <a:gd name="T11" fmla="*/ 33 h 33"/>
                    <a:gd name="T12" fmla="*/ 11 w 24"/>
                    <a:gd name="T13" fmla="*/ 28 h 33"/>
                    <a:gd name="T14" fmla="*/ 14 w 24"/>
                    <a:gd name="T15" fmla="*/ 31 h 33"/>
                    <a:gd name="T16" fmla="*/ 19 w 24"/>
                    <a:gd name="T17" fmla="*/ 33 h 33"/>
                    <a:gd name="T18" fmla="*/ 22 w 24"/>
                    <a:gd name="T19" fmla="*/ 30 h 33"/>
                    <a:gd name="T20" fmla="*/ 24 w 24"/>
                    <a:gd name="T21" fmla="*/ 25 h 33"/>
                    <a:gd name="T22" fmla="*/ 17 w 24"/>
                    <a:gd name="T23" fmla="*/ 20 h 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4"/>
                    <a:gd name="T37" fmla="*/ 0 h 33"/>
                    <a:gd name="T38" fmla="*/ 24 w 24"/>
                    <a:gd name="T39" fmla="*/ 33 h 3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4" h="33">
                      <a:moveTo>
                        <a:pt x="17" y="20"/>
                      </a:moveTo>
                      <a:lnTo>
                        <a:pt x="24" y="25"/>
                      </a:lnTo>
                      <a:lnTo>
                        <a:pt x="13" y="0"/>
                      </a:lnTo>
                      <a:lnTo>
                        <a:pt x="0" y="3"/>
                      </a:lnTo>
                      <a:lnTo>
                        <a:pt x="11" y="28"/>
                      </a:lnTo>
                      <a:lnTo>
                        <a:pt x="17" y="33"/>
                      </a:lnTo>
                      <a:lnTo>
                        <a:pt x="11" y="28"/>
                      </a:lnTo>
                      <a:lnTo>
                        <a:pt x="14" y="31"/>
                      </a:lnTo>
                      <a:lnTo>
                        <a:pt x="19" y="33"/>
                      </a:lnTo>
                      <a:lnTo>
                        <a:pt x="22" y="30"/>
                      </a:lnTo>
                      <a:lnTo>
                        <a:pt x="24" y="25"/>
                      </a:lnTo>
                      <a:lnTo>
                        <a:pt x="17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65" name="Freeform 336"/>
                <p:cNvSpPr>
                  <a:spLocks/>
                </p:cNvSpPr>
                <p:nvPr/>
              </p:nvSpPr>
              <p:spPr bwMode="auto">
                <a:xfrm>
                  <a:off x="1069" y="2055"/>
                  <a:ext cx="39" cy="50"/>
                </a:xfrm>
                <a:custGeom>
                  <a:avLst/>
                  <a:gdLst>
                    <a:gd name="T0" fmla="*/ 30 w 39"/>
                    <a:gd name="T1" fmla="*/ 49 h 50"/>
                    <a:gd name="T2" fmla="*/ 36 w 39"/>
                    <a:gd name="T3" fmla="*/ 44 h 50"/>
                    <a:gd name="T4" fmla="*/ 39 w 39"/>
                    <a:gd name="T5" fmla="*/ 38 h 50"/>
                    <a:gd name="T6" fmla="*/ 39 w 39"/>
                    <a:gd name="T7" fmla="*/ 28 h 50"/>
                    <a:gd name="T8" fmla="*/ 38 w 39"/>
                    <a:gd name="T9" fmla="*/ 17 h 50"/>
                    <a:gd name="T10" fmla="*/ 33 w 39"/>
                    <a:gd name="T11" fmla="*/ 9 h 50"/>
                    <a:gd name="T12" fmla="*/ 25 w 39"/>
                    <a:gd name="T13" fmla="*/ 3 h 50"/>
                    <a:gd name="T14" fmla="*/ 19 w 39"/>
                    <a:gd name="T15" fmla="*/ 0 h 50"/>
                    <a:gd name="T16" fmla="*/ 11 w 39"/>
                    <a:gd name="T17" fmla="*/ 0 h 50"/>
                    <a:gd name="T18" fmla="*/ 5 w 39"/>
                    <a:gd name="T19" fmla="*/ 4 h 50"/>
                    <a:gd name="T20" fmla="*/ 0 w 39"/>
                    <a:gd name="T21" fmla="*/ 12 h 50"/>
                    <a:gd name="T22" fmla="*/ 0 w 39"/>
                    <a:gd name="T23" fmla="*/ 22 h 50"/>
                    <a:gd name="T24" fmla="*/ 3 w 39"/>
                    <a:gd name="T25" fmla="*/ 31 h 50"/>
                    <a:gd name="T26" fmla="*/ 8 w 39"/>
                    <a:gd name="T27" fmla="*/ 41 h 50"/>
                    <a:gd name="T28" fmla="*/ 14 w 39"/>
                    <a:gd name="T29" fmla="*/ 47 h 50"/>
                    <a:gd name="T30" fmla="*/ 22 w 39"/>
                    <a:gd name="T31" fmla="*/ 50 h 50"/>
                    <a:gd name="T32" fmla="*/ 30 w 39"/>
                    <a:gd name="T33" fmla="*/ 49 h 5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50"/>
                    <a:gd name="T53" fmla="*/ 39 w 39"/>
                    <a:gd name="T54" fmla="*/ 50 h 5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50">
                      <a:moveTo>
                        <a:pt x="30" y="49"/>
                      </a:moveTo>
                      <a:lnTo>
                        <a:pt x="36" y="44"/>
                      </a:lnTo>
                      <a:lnTo>
                        <a:pt x="39" y="38"/>
                      </a:lnTo>
                      <a:lnTo>
                        <a:pt x="39" y="28"/>
                      </a:lnTo>
                      <a:lnTo>
                        <a:pt x="38" y="17"/>
                      </a:lnTo>
                      <a:lnTo>
                        <a:pt x="33" y="9"/>
                      </a:lnTo>
                      <a:lnTo>
                        <a:pt x="25" y="3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2"/>
                      </a:lnTo>
                      <a:lnTo>
                        <a:pt x="0" y="22"/>
                      </a:lnTo>
                      <a:lnTo>
                        <a:pt x="3" y="31"/>
                      </a:lnTo>
                      <a:lnTo>
                        <a:pt x="8" y="41"/>
                      </a:lnTo>
                      <a:lnTo>
                        <a:pt x="14" y="47"/>
                      </a:lnTo>
                      <a:lnTo>
                        <a:pt x="22" y="50"/>
                      </a:lnTo>
                      <a:lnTo>
                        <a:pt x="30" y="4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66" name="Freeform 337"/>
                <p:cNvSpPr>
                  <a:spLocks/>
                </p:cNvSpPr>
                <p:nvPr/>
              </p:nvSpPr>
              <p:spPr bwMode="auto">
                <a:xfrm>
                  <a:off x="1097" y="2069"/>
                  <a:ext cx="18" cy="41"/>
                </a:xfrm>
                <a:custGeom>
                  <a:avLst/>
                  <a:gdLst>
                    <a:gd name="T0" fmla="*/ 3 w 18"/>
                    <a:gd name="T1" fmla="*/ 6 h 41"/>
                    <a:gd name="T2" fmla="*/ 3 w 18"/>
                    <a:gd name="T3" fmla="*/ 5 h 41"/>
                    <a:gd name="T4" fmla="*/ 5 w 18"/>
                    <a:gd name="T5" fmla="*/ 14 h 41"/>
                    <a:gd name="T6" fmla="*/ 5 w 18"/>
                    <a:gd name="T7" fmla="*/ 24 h 41"/>
                    <a:gd name="T8" fmla="*/ 3 w 18"/>
                    <a:gd name="T9" fmla="*/ 27 h 41"/>
                    <a:gd name="T10" fmla="*/ 0 w 18"/>
                    <a:gd name="T11" fmla="*/ 28 h 41"/>
                    <a:gd name="T12" fmla="*/ 3 w 18"/>
                    <a:gd name="T13" fmla="*/ 41 h 41"/>
                    <a:gd name="T14" fmla="*/ 13 w 18"/>
                    <a:gd name="T15" fmla="*/ 33 h 41"/>
                    <a:gd name="T16" fmla="*/ 18 w 18"/>
                    <a:gd name="T17" fmla="*/ 24 h 41"/>
                    <a:gd name="T18" fmla="*/ 18 w 18"/>
                    <a:gd name="T19" fmla="*/ 14 h 41"/>
                    <a:gd name="T20" fmla="*/ 16 w 18"/>
                    <a:gd name="T21" fmla="*/ 2 h 41"/>
                    <a:gd name="T22" fmla="*/ 16 w 18"/>
                    <a:gd name="T23" fmla="*/ 0 h 41"/>
                    <a:gd name="T24" fmla="*/ 3 w 18"/>
                    <a:gd name="T25" fmla="*/ 6 h 4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8"/>
                    <a:gd name="T40" fmla="*/ 0 h 41"/>
                    <a:gd name="T41" fmla="*/ 18 w 18"/>
                    <a:gd name="T42" fmla="*/ 41 h 4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8" h="41">
                      <a:moveTo>
                        <a:pt x="3" y="6"/>
                      </a:moveTo>
                      <a:lnTo>
                        <a:pt x="3" y="5"/>
                      </a:lnTo>
                      <a:lnTo>
                        <a:pt x="5" y="14"/>
                      </a:lnTo>
                      <a:lnTo>
                        <a:pt x="5" y="24"/>
                      </a:lnTo>
                      <a:lnTo>
                        <a:pt x="3" y="27"/>
                      </a:lnTo>
                      <a:lnTo>
                        <a:pt x="0" y="28"/>
                      </a:lnTo>
                      <a:lnTo>
                        <a:pt x="3" y="41"/>
                      </a:lnTo>
                      <a:lnTo>
                        <a:pt x="13" y="33"/>
                      </a:lnTo>
                      <a:lnTo>
                        <a:pt x="18" y="24"/>
                      </a:lnTo>
                      <a:lnTo>
                        <a:pt x="18" y="14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67" name="Freeform 338"/>
                <p:cNvSpPr>
                  <a:spLocks/>
                </p:cNvSpPr>
                <p:nvPr/>
              </p:nvSpPr>
              <p:spPr bwMode="auto">
                <a:xfrm>
                  <a:off x="1078" y="2048"/>
                  <a:ext cx="35" cy="27"/>
                </a:xfrm>
                <a:custGeom>
                  <a:avLst/>
                  <a:gdLst>
                    <a:gd name="T0" fmla="*/ 4 w 35"/>
                    <a:gd name="T1" fmla="*/ 13 h 27"/>
                    <a:gd name="T2" fmla="*/ 4 w 35"/>
                    <a:gd name="T3" fmla="*/ 13 h 27"/>
                    <a:gd name="T4" fmla="*/ 10 w 35"/>
                    <a:gd name="T5" fmla="*/ 13 h 27"/>
                    <a:gd name="T6" fmla="*/ 13 w 35"/>
                    <a:gd name="T7" fmla="*/ 15 h 27"/>
                    <a:gd name="T8" fmla="*/ 19 w 35"/>
                    <a:gd name="T9" fmla="*/ 19 h 27"/>
                    <a:gd name="T10" fmla="*/ 22 w 35"/>
                    <a:gd name="T11" fmla="*/ 27 h 27"/>
                    <a:gd name="T12" fmla="*/ 35 w 35"/>
                    <a:gd name="T13" fmla="*/ 21 h 27"/>
                    <a:gd name="T14" fmla="*/ 29 w 35"/>
                    <a:gd name="T15" fmla="*/ 13 h 27"/>
                    <a:gd name="T16" fmla="*/ 19 w 35"/>
                    <a:gd name="T17" fmla="*/ 5 h 27"/>
                    <a:gd name="T18" fmla="*/ 10 w 35"/>
                    <a:gd name="T19" fmla="*/ 0 h 27"/>
                    <a:gd name="T20" fmla="*/ 0 w 35"/>
                    <a:gd name="T21" fmla="*/ 0 h 27"/>
                    <a:gd name="T22" fmla="*/ 0 w 35"/>
                    <a:gd name="T23" fmla="*/ 0 h 27"/>
                    <a:gd name="T24" fmla="*/ 4 w 35"/>
                    <a:gd name="T25" fmla="*/ 13 h 2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"/>
                    <a:gd name="T40" fmla="*/ 0 h 27"/>
                    <a:gd name="T41" fmla="*/ 35 w 35"/>
                    <a:gd name="T42" fmla="*/ 27 h 2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" h="27">
                      <a:moveTo>
                        <a:pt x="4" y="13"/>
                      </a:moveTo>
                      <a:lnTo>
                        <a:pt x="4" y="13"/>
                      </a:lnTo>
                      <a:lnTo>
                        <a:pt x="10" y="13"/>
                      </a:lnTo>
                      <a:lnTo>
                        <a:pt x="13" y="15"/>
                      </a:lnTo>
                      <a:lnTo>
                        <a:pt x="19" y="19"/>
                      </a:lnTo>
                      <a:lnTo>
                        <a:pt x="22" y="27"/>
                      </a:lnTo>
                      <a:lnTo>
                        <a:pt x="35" y="21"/>
                      </a:lnTo>
                      <a:lnTo>
                        <a:pt x="29" y="13"/>
                      </a:lnTo>
                      <a:lnTo>
                        <a:pt x="19" y="5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68" name="Freeform 339"/>
                <p:cNvSpPr>
                  <a:spLocks/>
                </p:cNvSpPr>
                <p:nvPr/>
              </p:nvSpPr>
              <p:spPr bwMode="auto">
                <a:xfrm>
                  <a:off x="1063" y="2048"/>
                  <a:ext cx="19" cy="41"/>
                </a:xfrm>
                <a:custGeom>
                  <a:avLst/>
                  <a:gdLst>
                    <a:gd name="T0" fmla="*/ 15 w 19"/>
                    <a:gd name="T1" fmla="*/ 37 h 41"/>
                    <a:gd name="T2" fmla="*/ 15 w 19"/>
                    <a:gd name="T3" fmla="*/ 35 h 41"/>
                    <a:gd name="T4" fmla="*/ 12 w 19"/>
                    <a:gd name="T5" fmla="*/ 29 h 41"/>
                    <a:gd name="T6" fmla="*/ 12 w 19"/>
                    <a:gd name="T7" fmla="*/ 21 h 41"/>
                    <a:gd name="T8" fmla="*/ 15 w 19"/>
                    <a:gd name="T9" fmla="*/ 15 h 41"/>
                    <a:gd name="T10" fmla="*/ 19 w 19"/>
                    <a:gd name="T11" fmla="*/ 13 h 41"/>
                    <a:gd name="T12" fmla="*/ 15 w 19"/>
                    <a:gd name="T13" fmla="*/ 0 h 41"/>
                    <a:gd name="T14" fmla="*/ 6 w 19"/>
                    <a:gd name="T15" fmla="*/ 8 h 41"/>
                    <a:gd name="T16" fmla="*/ 0 w 19"/>
                    <a:gd name="T17" fmla="*/ 18 h 41"/>
                    <a:gd name="T18" fmla="*/ 0 w 19"/>
                    <a:gd name="T19" fmla="*/ 29 h 41"/>
                    <a:gd name="T20" fmla="*/ 3 w 19"/>
                    <a:gd name="T21" fmla="*/ 41 h 41"/>
                    <a:gd name="T22" fmla="*/ 3 w 19"/>
                    <a:gd name="T23" fmla="*/ 40 h 41"/>
                    <a:gd name="T24" fmla="*/ 15 w 19"/>
                    <a:gd name="T25" fmla="*/ 37 h 4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9"/>
                    <a:gd name="T40" fmla="*/ 0 h 41"/>
                    <a:gd name="T41" fmla="*/ 19 w 19"/>
                    <a:gd name="T42" fmla="*/ 41 h 4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9" h="41">
                      <a:moveTo>
                        <a:pt x="15" y="37"/>
                      </a:moveTo>
                      <a:lnTo>
                        <a:pt x="15" y="35"/>
                      </a:lnTo>
                      <a:lnTo>
                        <a:pt x="12" y="29"/>
                      </a:lnTo>
                      <a:lnTo>
                        <a:pt x="12" y="21"/>
                      </a:lnTo>
                      <a:lnTo>
                        <a:pt x="15" y="15"/>
                      </a:lnTo>
                      <a:lnTo>
                        <a:pt x="19" y="13"/>
                      </a:lnTo>
                      <a:lnTo>
                        <a:pt x="15" y="0"/>
                      </a:lnTo>
                      <a:lnTo>
                        <a:pt x="6" y="8"/>
                      </a:lnTo>
                      <a:lnTo>
                        <a:pt x="0" y="18"/>
                      </a:lnTo>
                      <a:lnTo>
                        <a:pt x="0" y="29"/>
                      </a:lnTo>
                      <a:lnTo>
                        <a:pt x="3" y="41"/>
                      </a:lnTo>
                      <a:lnTo>
                        <a:pt x="3" y="40"/>
                      </a:lnTo>
                      <a:lnTo>
                        <a:pt x="15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69" name="Freeform 340"/>
                <p:cNvSpPr>
                  <a:spLocks/>
                </p:cNvSpPr>
                <p:nvPr/>
              </p:nvSpPr>
              <p:spPr bwMode="auto">
                <a:xfrm>
                  <a:off x="1066" y="2085"/>
                  <a:ext cx="36" cy="26"/>
                </a:xfrm>
                <a:custGeom>
                  <a:avLst/>
                  <a:gdLst>
                    <a:gd name="T0" fmla="*/ 31 w 36"/>
                    <a:gd name="T1" fmla="*/ 12 h 26"/>
                    <a:gd name="T2" fmla="*/ 30 w 36"/>
                    <a:gd name="T3" fmla="*/ 12 h 26"/>
                    <a:gd name="T4" fmla="*/ 25 w 36"/>
                    <a:gd name="T5" fmla="*/ 14 h 26"/>
                    <a:gd name="T6" fmla="*/ 20 w 36"/>
                    <a:gd name="T7" fmla="*/ 12 h 26"/>
                    <a:gd name="T8" fmla="*/ 16 w 36"/>
                    <a:gd name="T9" fmla="*/ 8 h 26"/>
                    <a:gd name="T10" fmla="*/ 12 w 36"/>
                    <a:gd name="T11" fmla="*/ 0 h 26"/>
                    <a:gd name="T12" fmla="*/ 0 w 36"/>
                    <a:gd name="T13" fmla="*/ 3 h 26"/>
                    <a:gd name="T14" fmla="*/ 6 w 36"/>
                    <a:gd name="T15" fmla="*/ 14 h 26"/>
                    <a:gd name="T16" fmla="*/ 14 w 36"/>
                    <a:gd name="T17" fmla="*/ 22 h 26"/>
                    <a:gd name="T18" fmla="*/ 25 w 36"/>
                    <a:gd name="T19" fmla="*/ 26 h 26"/>
                    <a:gd name="T20" fmla="*/ 36 w 36"/>
                    <a:gd name="T21" fmla="*/ 25 h 26"/>
                    <a:gd name="T22" fmla="*/ 34 w 36"/>
                    <a:gd name="T23" fmla="*/ 25 h 26"/>
                    <a:gd name="T24" fmla="*/ 31 w 36"/>
                    <a:gd name="T25" fmla="*/ 12 h 2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6"/>
                    <a:gd name="T40" fmla="*/ 0 h 26"/>
                    <a:gd name="T41" fmla="*/ 36 w 36"/>
                    <a:gd name="T42" fmla="*/ 26 h 2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6" h="26">
                      <a:moveTo>
                        <a:pt x="31" y="12"/>
                      </a:moveTo>
                      <a:lnTo>
                        <a:pt x="30" y="12"/>
                      </a:lnTo>
                      <a:lnTo>
                        <a:pt x="25" y="14"/>
                      </a:lnTo>
                      <a:lnTo>
                        <a:pt x="20" y="12"/>
                      </a:lnTo>
                      <a:lnTo>
                        <a:pt x="16" y="8"/>
                      </a:lnTo>
                      <a:lnTo>
                        <a:pt x="12" y="0"/>
                      </a:lnTo>
                      <a:lnTo>
                        <a:pt x="0" y="3"/>
                      </a:lnTo>
                      <a:lnTo>
                        <a:pt x="6" y="14"/>
                      </a:lnTo>
                      <a:lnTo>
                        <a:pt x="14" y="22"/>
                      </a:lnTo>
                      <a:lnTo>
                        <a:pt x="25" y="26"/>
                      </a:lnTo>
                      <a:lnTo>
                        <a:pt x="36" y="25"/>
                      </a:lnTo>
                      <a:lnTo>
                        <a:pt x="34" y="25"/>
                      </a:lnTo>
                      <a:lnTo>
                        <a:pt x="31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331" name="Freeform 3"/>
              <p:cNvSpPr>
                <a:spLocks/>
              </p:cNvSpPr>
              <p:nvPr/>
            </p:nvSpPr>
            <p:spPr bwMode="auto">
              <a:xfrm rot="16932133" flipH="1" flipV="1">
                <a:off x="4493206" y="4677108"/>
                <a:ext cx="1432068" cy="905057"/>
              </a:xfrm>
              <a:custGeom>
                <a:avLst/>
                <a:gdLst>
                  <a:gd name="T0" fmla="*/ 0 w 674"/>
                  <a:gd name="T1" fmla="*/ 898176788 h 912"/>
                  <a:gd name="T2" fmla="*/ 63202079 w 674"/>
                  <a:gd name="T3" fmla="*/ 897192335 h 912"/>
                  <a:gd name="T4" fmla="*/ 139947187 w 674"/>
                  <a:gd name="T5" fmla="*/ 892268085 h 912"/>
                  <a:gd name="T6" fmla="*/ 225722325 w 674"/>
                  <a:gd name="T7" fmla="*/ 886358389 h 912"/>
                  <a:gd name="T8" fmla="*/ 316012570 w 674"/>
                  <a:gd name="T9" fmla="*/ 878479786 h 912"/>
                  <a:gd name="T10" fmla="*/ 401787708 w 674"/>
                  <a:gd name="T11" fmla="*/ 870601184 h 912"/>
                  <a:gd name="T12" fmla="*/ 483047806 w 674"/>
                  <a:gd name="T13" fmla="*/ 860752683 h 912"/>
                  <a:gd name="T14" fmla="*/ 546249868 w 674"/>
                  <a:gd name="T15" fmla="*/ 851889628 h 912"/>
                  <a:gd name="T16" fmla="*/ 586878988 w 674"/>
                  <a:gd name="T17" fmla="*/ 844010033 h 912"/>
                  <a:gd name="T18" fmla="*/ 2147483647 w 674"/>
                  <a:gd name="T19" fmla="*/ 0 h 912"/>
                  <a:gd name="T20" fmla="*/ 2147483647 w 674"/>
                  <a:gd name="T21" fmla="*/ 12802857 h 912"/>
                  <a:gd name="T22" fmla="*/ 2147483647 w 674"/>
                  <a:gd name="T23" fmla="*/ 23635815 h 912"/>
                  <a:gd name="T24" fmla="*/ 2147483647 w 674"/>
                  <a:gd name="T25" fmla="*/ 34469769 h 912"/>
                  <a:gd name="T26" fmla="*/ 2147483647 w 674"/>
                  <a:gd name="T27" fmla="*/ 48257075 h 912"/>
                  <a:gd name="T28" fmla="*/ 2147483647 w 674"/>
                  <a:gd name="T29" fmla="*/ 62045373 h 912"/>
                  <a:gd name="T30" fmla="*/ 2147483647 w 674"/>
                  <a:gd name="T31" fmla="*/ 79772492 h 912"/>
                  <a:gd name="T32" fmla="*/ 2147483647 w 674"/>
                  <a:gd name="T33" fmla="*/ 101438400 h 912"/>
                  <a:gd name="T34" fmla="*/ 2147483647 w 674"/>
                  <a:gd name="T35" fmla="*/ 126059653 h 912"/>
                  <a:gd name="T36" fmla="*/ 2147483647 w 674"/>
                  <a:gd name="T37" fmla="*/ 144772232 h 912"/>
                  <a:gd name="T38" fmla="*/ 2147483647 w 674"/>
                  <a:gd name="T39" fmla="*/ 174316743 h 912"/>
                  <a:gd name="T40" fmla="*/ 2147483647 w 674"/>
                  <a:gd name="T41" fmla="*/ 212726294 h 912"/>
                  <a:gd name="T42" fmla="*/ 2022477152 w 674"/>
                  <a:gd name="T43" fmla="*/ 259013454 h 912"/>
                  <a:gd name="T44" fmla="*/ 1864471996 w 674"/>
                  <a:gd name="T45" fmla="*/ 310225920 h 912"/>
                  <a:gd name="T46" fmla="*/ 1697436760 w 674"/>
                  <a:gd name="T47" fmla="*/ 368331480 h 912"/>
                  <a:gd name="T48" fmla="*/ 1516858528 w 674"/>
                  <a:gd name="T49" fmla="*/ 428406939 h 912"/>
                  <a:gd name="T50" fmla="*/ 1327250216 w 674"/>
                  <a:gd name="T51" fmla="*/ 490451304 h 912"/>
                  <a:gd name="T52" fmla="*/ 1133128989 w 674"/>
                  <a:gd name="T53" fmla="*/ 554466685 h 912"/>
                  <a:gd name="T54" fmla="*/ 943522536 w 674"/>
                  <a:gd name="T55" fmla="*/ 616512042 h 912"/>
                  <a:gd name="T56" fmla="*/ 749399184 w 674"/>
                  <a:gd name="T57" fmla="*/ 676587501 h 912"/>
                  <a:gd name="T58" fmla="*/ 573335992 w 674"/>
                  <a:gd name="T59" fmla="*/ 732723163 h 912"/>
                  <a:gd name="T60" fmla="*/ 401787708 w 674"/>
                  <a:gd name="T61" fmla="*/ 784920019 h 912"/>
                  <a:gd name="T62" fmla="*/ 248295401 w 674"/>
                  <a:gd name="T63" fmla="*/ 830222727 h 912"/>
                  <a:gd name="T64" fmla="*/ 112861162 w 674"/>
                  <a:gd name="T65" fmla="*/ 868631285 h 912"/>
                  <a:gd name="T66" fmla="*/ 0 w 674"/>
                  <a:gd name="T67" fmla="*/ 898176788 h 9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74"/>
                  <a:gd name="T103" fmla="*/ 0 h 912"/>
                  <a:gd name="T104" fmla="*/ 674 w 674"/>
                  <a:gd name="T105" fmla="*/ 912 h 9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74" h="912">
                    <a:moveTo>
                      <a:pt x="0" y="912"/>
                    </a:moveTo>
                    <a:lnTo>
                      <a:pt x="14" y="911"/>
                    </a:lnTo>
                    <a:lnTo>
                      <a:pt x="31" y="906"/>
                    </a:lnTo>
                    <a:lnTo>
                      <a:pt x="50" y="900"/>
                    </a:lnTo>
                    <a:lnTo>
                      <a:pt x="70" y="892"/>
                    </a:lnTo>
                    <a:lnTo>
                      <a:pt x="89" y="884"/>
                    </a:lnTo>
                    <a:lnTo>
                      <a:pt x="107" y="874"/>
                    </a:lnTo>
                    <a:lnTo>
                      <a:pt x="121" y="865"/>
                    </a:lnTo>
                    <a:lnTo>
                      <a:pt x="130" y="857"/>
                    </a:lnTo>
                    <a:lnTo>
                      <a:pt x="674" y="0"/>
                    </a:lnTo>
                    <a:lnTo>
                      <a:pt x="655" y="13"/>
                    </a:lnTo>
                    <a:lnTo>
                      <a:pt x="638" y="24"/>
                    </a:lnTo>
                    <a:lnTo>
                      <a:pt x="621" y="35"/>
                    </a:lnTo>
                    <a:lnTo>
                      <a:pt x="605" y="49"/>
                    </a:lnTo>
                    <a:lnTo>
                      <a:pt x="589" y="63"/>
                    </a:lnTo>
                    <a:lnTo>
                      <a:pt x="572" y="81"/>
                    </a:lnTo>
                    <a:lnTo>
                      <a:pt x="555" y="103"/>
                    </a:lnTo>
                    <a:lnTo>
                      <a:pt x="536" y="128"/>
                    </a:lnTo>
                    <a:lnTo>
                      <a:pt x="523" y="147"/>
                    </a:lnTo>
                    <a:lnTo>
                      <a:pt x="503" y="177"/>
                    </a:lnTo>
                    <a:lnTo>
                      <a:pt x="478" y="216"/>
                    </a:lnTo>
                    <a:lnTo>
                      <a:pt x="448" y="263"/>
                    </a:lnTo>
                    <a:lnTo>
                      <a:pt x="413" y="315"/>
                    </a:lnTo>
                    <a:lnTo>
                      <a:pt x="376" y="374"/>
                    </a:lnTo>
                    <a:lnTo>
                      <a:pt x="336" y="435"/>
                    </a:lnTo>
                    <a:lnTo>
                      <a:pt x="294" y="498"/>
                    </a:lnTo>
                    <a:lnTo>
                      <a:pt x="251" y="563"/>
                    </a:lnTo>
                    <a:lnTo>
                      <a:pt x="209" y="626"/>
                    </a:lnTo>
                    <a:lnTo>
                      <a:pt x="166" y="687"/>
                    </a:lnTo>
                    <a:lnTo>
                      <a:pt x="127" y="744"/>
                    </a:lnTo>
                    <a:lnTo>
                      <a:pt x="89" y="797"/>
                    </a:lnTo>
                    <a:lnTo>
                      <a:pt x="55" y="843"/>
                    </a:lnTo>
                    <a:lnTo>
                      <a:pt x="25" y="882"/>
                    </a:lnTo>
                    <a:lnTo>
                      <a:pt x="0" y="9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2" name="Freeform 4"/>
              <p:cNvSpPr>
                <a:spLocks/>
              </p:cNvSpPr>
              <p:nvPr/>
            </p:nvSpPr>
            <p:spPr bwMode="auto">
              <a:xfrm rot="-4667867" flipH="1" flipV="1">
                <a:off x="4619657" y="4840994"/>
                <a:ext cx="1177098" cy="859412"/>
              </a:xfrm>
              <a:custGeom>
                <a:avLst/>
                <a:gdLst>
                  <a:gd name="T0" fmla="*/ 2147483647 w 554"/>
                  <a:gd name="T1" fmla="*/ 10832959 h 866"/>
                  <a:gd name="T2" fmla="*/ 2147483647 w 554"/>
                  <a:gd name="T3" fmla="*/ 2954353 h 866"/>
                  <a:gd name="T4" fmla="*/ 0 w 554"/>
                  <a:gd name="T5" fmla="*/ 846965421 h 866"/>
                  <a:gd name="T6" fmla="*/ 45144042 w 554"/>
                  <a:gd name="T7" fmla="*/ 852874125 h 866"/>
                  <a:gd name="T8" fmla="*/ 2147483647 w 554"/>
                  <a:gd name="T9" fmla="*/ 8864052 h 866"/>
                  <a:gd name="T10" fmla="*/ 2147483647 w 554"/>
                  <a:gd name="T11" fmla="*/ 1969899 h 866"/>
                  <a:gd name="T12" fmla="*/ 2147483647 w 554"/>
                  <a:gd name="T13" fmla="*/ 8864052 h 866"/>
                  <a:gd name="T14" fmla="*/ 2147483647 w 554"/>
                  <a:gd name="T15" fmla="*/ 4924253 h 866"/>
                  <a:gd name="T16" fmla="*/ 2147483647 w 554"/>
                  <a:gd name="T17" fmla="*/ 1969899 h 866"/>
                  <a:gd name="T18" fmla="*/ 2147483647 w 554"/>
                  <a:gd name="T19" fmla="*/ 0 h 866"/>
                  <a:gd name="T20" fmla="*/ 2147483647 w 554"/>
                  <a:gd name="T21" fmla="*/ 2954353 h 866"/>
                  <a:gd name="T22" fmla="*/ 2147483647 w 554"/>
                  <a:gd name="T23" fmla="*/ 10832959 h 8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54"/>
                  <a:gd name="T37" fmla="*/ 0 h 866"/>
                  <a:gd name="T38" fmla="*/ 554 w 554"/>
                  <a:gd name="T39" fmla="*/ 866 h 86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54" h="866">
                    <a:moveTo>
                      <a:pt x="552" y="11"/>
                    </a:moveTo>
                    <a:lnTo>
                      <a:pt x="545" y="3"/>
                    </a:lnTo>
                    <a:lnTo>
                      <a:pt x="0" y="860"/>
                    </a:lnTo>
                    <a:lnTo>
                      <a:pt x="10" y="866"/>
                    </a:lnTo>
                    <a:lnTo>
                      <a:pt x="554" y="9"/>
                    </a:lnTo>
                    <a:lnTo>
                      <a:pt x="546" y="2"/>
                    </a:lnTo>
                    <a:lnTo>
                      <a:pt x="554" y="9"/>
                    </a:lnTo>
                    <a:lnTo>
                      <a:pt x="554" y="5"/>
                    </a:lnTo>
                    <a:lnTo>
                      <a:pt x="552" y="2"/>
                    </a:lnTo>
                    <a:lnTo>
                      <a:pt x="548" y="0"/>
                    </a:lnTo>
                    <a:lnTo>
                      <a:pt x="545" y="3"/>
                    </a:lnTo>
                    <a:lnTo>
                      <a:pt x="552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3" name="Freeform 5"/>
              <p:cNvSpPr>
                <a:spLocks/>
              </p:cNvSpPr>
              <p:nvPr/>
            </p:nvSpPr>
            <p:spPr bwMode="auto">
              <a:xfrm rot="16932133" flipH="1" flipV="1">
                <a:off x="5314940" y="5699465"/>
                <a:ext cx="310211" cy="133972"/>
              </a:xfrm>
              <a:custGeom>
                <a:avLst/>
                <a:gdLst>
                  <a:gd name="T0" fmla="*/ 45144052 w 146"/>
                  <a:gd name="T1" fmla="*/ 132953815 h 135"/>
                  <a:gd name="T2" fmla="*/ 45144052 w 146"/>
                  <a:gd name="T3" fmla="*/ 132953815 h 135"/>
                  <a:gd name="T4" fmla="*/ 130919222 w 146"/>
                  <a:gd name="T5" fmla="*/ 108332535 h 135"/>
                  <a:gd name="T6" fmla="*/ 207664327 w 146"/>
                  <a:gd name="T7" fmla="*/ 86666629 h 135"/>
                  <a:gd name="T8" fmla="*/ 284411590 w 146"/>
                  <a:gd name="T9" fmla="*/ 70908434 h 135"/>
                  <a:gd name="T10" fmla="*/ 356641622 w 146"/>
                  <a:gd name="T11" fmla="*/ 57121115 h 135"/>
                  <a:gd name="T12" fmla="*/ 419845820 w 146"/>
                  <a:gd name="T13" fmla="*/ 43332818 h 135"/>
                  <a:gd name="T14" fmla="*/ 496590892 w 146"/>
                  <a:gd name="T15" fmla="*/ 32499858 h 135"/>
                  <a:gd name="T16" fmla="*/ 577851138 w 146"/>
                  <a:gd name="T17" fmla="*/ 21666905 h 135"/>
                  <a:gd name="T18" fmla="*/ 659111251 w 146"/>
                  <a:gd name="T19" fmla="*/ 8864051 h 135"/>
                  <a:gd name="T20" fmla="*/ 632025255 w 146"/>
                  <a:gd name="T21" fmla="*/ 0 h 135"/>
                  <a:gd name="T22" fmla="*/ 546249968 w 146"/>
                  <a:gd name="T23" fmla="*/ 11818402 h 135"/>
                  <a:gd name="T24" fmla="*/ 469502772 w 146"/>
                  <a:gd name="T25" fmla="*/ 22651358 h 135"/>
                  <a:gd name="T26" fmla="*/ 392757699 w 146"/>
                  <a:gd name="T27" fmla="*/ 33484319 h 135"/>
                  <a:gd name="T28" fmla="*/ 311497587 w 146"/>
                  <a:gd name="T29" fmla="*/ 47272615 h 135"/>
                  <a:gd name="T30" fmla="*/ 243780405 w 146"/>
                  <a:gd name="T31" fmla="*/ 62045365 h 135"/>
                  <a:gd name="T32" fmla="*/ 162520292 w 146"/>
                  <a:gd name="T33" fmla="*/ 79772481 h 135"/>
                  <a:gd name="T34" fmla="*/ 85775187 w 146"/>
                  <a:gd name="T35" fmla="*/ 102423832 h 135"/>
                  <a:gd name="T36" fmla="*/ 0 w 146"/>
                  <a:gd name="T37" fmla="*/ 127045081 h 135"/>
                  <a:gd name="T38" fmla="*/ 0 w 146"/>
                  <a:gd name="T39" fmla="*/ 127045081 h 135"/>
                  <a:gd name="T40" fmla="*/ 45144052 w 146"/>
                  <a:gd name="T41" fmla="*/ 132953815 h 1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6"/>
                  <a:gd name="T64" fmla="*/ 0 h 135"/>
                  <a:gd name="T65" fmla="*/ 146 w 146"/>
                  <a:gd name="T66" fmla="*/ 135 h 1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6" h="135">
                    <a:moveTo>
                      <a:pt x="10" y="135"/>
                    </a:moveTo>
                    <a:lnTo>
                      <a:pt x="10" y="135"/>
                    </a:lnTo>
                    <a:lnTo>
                      <a:pt x="29" y="110"/>
                    </a:lnTo>
                    <a:lnTo>
                      <a:pt x="46" y="88"/>
                    </a:lnTo>
                    <a:lnTo>
                      <a:pt x="63" y="72"/>
                    </a:lnTo>
                    <a:lnTo>
                      <a:pt x="79" y="58"/>
                    </a:lnTo>
                    <a:lnTo>
                      <a:pt x="93" y="44"/>
                    </a:lnTo>
                    <a:lnTo>
                      <a:pt x="110" y="33"/>
                    </a:lnTo>
                    <a:lnTo>
                      <a:pt x="128" y="22"/>
                    </a:lnTo>
                    <a:lnTo>
                      <a:pt x="146" y="9"/>
                    </a:lnTo>
                    <a:lnTo>
                      <a:pt x="140" y="0"/>
                    </a:lnTo>
                    <a:lnTo>
                      <a:pt x="121" y="12"/>
                    </a:lnTo>
                    <a:lnTo>
                      <a:pt x="104" y="23"/>
                    </a:lnTo>
                    <a:lnTo>
                      <a:pt x="87" y="34"/>
                    </a:lnTo>
                    <a:lnTo>
                      <a:pt x="69" y="48"/>
                    </a:lnTo>
                    <a:lnTo>
                      <a:pt x="54" y="63"/>
                    </a:lnTo>
                    <a:lnTo>
                      <a:pt x="36" y="81"/>
                    </a:lnTo>
                    <a:lnTo>
                      <a:pt x="19" y="104"/>
                    </a:lnTo>
                    <a:lnTo>
                      <a:pt x="0" y="129"/>
                    </a:lnTo>
                    <a:lnTo>
                      <a:pt x="10" y="1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 rot="16932133" flipH="1" flipV="1">
                <a:off x="4589091" y="4601365"/>
                <a:ext cx="1164351" cy="787955"/>
              </a:xfrm>
              <a:custGeom>
                <a:avLst/>
                <a:gdLst>
                  <a:gd name="T0" fmla="*/ 31601021 w 548"/>
                  <a:gd name="T1" fmla="*/ 769163097 h 794"/>
                  <a:gd name="T2" fmla="*/ 49659054 w 548"/>
                  <a:gd name="T3" fmla="*/ 779996055 h 794"/>
                  <a:gd name="T4" fmla="*/ 162520167 w 548"/>
                  <a:gd name="T5" fmla="*/ 748481634 h 794"/>
                  <a:gd name="T6" fmla="*/ 297954359 w 548"/>
                  <a:gd name="T7" fmla="*/ 710072069 h 794"/>
                  <a:gd name="T8" fmla="*/ 455959423 w 548"/>
                  <a:gd name="T9" fmla="*/ 664769345 h 794"/>
                  <a:gd name="T10" fmla="*/ 627509732 w 548"/>
                  <a:gd name="T11" fmla="*/ 612572469 h 794"/>
                  <a:gd name="T12" fmla="*/ 803572820 w 548"/>
                  <a:gd name="T13" fmla="*/ 556436787 h 794"/>
                  <a:gd name="T14" fmla="*/ 997693934 w 548"/>
                  <a:gd name="T15" fmla="*/ 496361182 h 794"/>
                  <a:gd name="T16" fmla="*/ 1187302400 w 548"/>
                  <a:gd name="T17" fmla="*/ 434315802 h 794"/>
                  <a:gd name="T18" fmla="*/ 1376908477 w 548"/>
                  <a:gd name="T19" fmla="*/ 370301514 h 794"/>
                  <a:gd name="T20" fmla="*/ 1571029590 w 548"/>
                  <a:gd name="T21" fmla="*/ 308256134 h 794"/>
                  <a:gd name="T22" fmla="*/ 1747092679 w 548"/>
                  <a:gd name="T23" fmla="*/ 248180591 h 794"/>
                  <a:gd name="T24" fmla="*/ 1918642855 w 548"/>
                  <a:gd name="T25" fmla="*/ 190075010 h 794"/>
                  <a:gd name="T26" fmla="*/ 2076647918 w 548"/>
                  <a:gd name="T27" fmla="*/ 138862587 h 794"/>
                  <a:gd name="T28" fmla="*/ 2147483647 w 548"/>
                  <a:gd name="T29" fmla="*/ 92575379 h 794"/>
                  <a:gd name="T30" fmla="*/ 2147483647 w 548"/>
                  <a:gd name="T31" fmla="*/ 54166791 h 794"/>
                  <a:gd name="T32" fmla="*/ 2147483647 w 548"/>
                  <a:gd name="T33" fmla="*/ 24621269 h 794"/>
                  <a:gd name="T34" fmla="*/ 2147483647 w 548"/>
                  <a:gd name="T35" fmla="*/ 5908708 h 794"/>
                  <a:gd name="T36" fmla="*/ 2147483647 w 548"/>
                  <a:gd name="T37" fmla="*/ 0 h 794"/>
                  <a:gd name="T38" fmla="*/ 2147483647 w 548"/>
                  <a:gd name="T39" fmla="*/ 18711571 h 794"/>
                  <a:gd name="T40" fmla="*/ 2147483647 w 548"/>
                  <a:gd name="T41" fmla="*/ 48257093 h 794"/>
                  <a:gd name="T42" fmla="*/ 2147483647 w 548"/>
                  <a:gd name="T43" fmla="*/ 86666673 h 794"/>
                  <a:gd name="T44" fmla="*/ 2031503918 w 548"/>
                  <a:gd name="T45" fmla="*/ 132953881 h 794"/>
                  <a:gd name="T46" fmla="*/ 1878011767 w 548"/>
                  <a:gd name="T47" fmla="*/ 184165311 h 794"/>
                  <a:gd name="T48" fmla="*/ 1706463716 w 548"/>
                  <a:gd name="T49" fmla="*/ 241286439 h 794"/>
                  <a:gd name="T50" fmla="*/ 1525885590 w 548"/>
                  <a:gd name="T51" fmla="*/ 302347428 h 794"/>
                  <a:gd name="T52" fmla="*/ 1336277389 w 548"/>
                  <a:gd name="T53" fmla="*/ 364391816 h 794"/>
                  <a:gd name="T54" fmla="*/ 1146671313 w 548"/>
                  <a:gd name="T55" fmla="*/ 427422643 h 794"/>
                  <a:gd name="T56" fmla="*/ 952549934 w 548"/>
                  <a:gd name="T57" fmla="*/ 489467031 h 794"/>
                  <a:gd name="T58" fmla="*/ 762941733 w 548"/>
                  <a:gd name="T59" fmla="*/ 550528081 h 794"/>
                  <a:gd name="T60" fmla="*/ 582363607 w 548"/>
                  <a:gd name="T61" fmla="*/ 606663764 h 794"/>
                  <a:gd name="T62" fmla="*/ 415330460 w 548"/>
                  <a:gd name="T63" fmla="*/ 658860639 h 794"/>
                  <a:gd name="T64" fmla="*/ 257323205 w 548"/>
                  <a:gd name="T65" fmla="*/ 704163364 h 794"/>
                  <a:gd name="T66" fmla="*/ 121891171 w 548"/>
                  <a:gd name="T67" fmla="*/ 742571936 h 794"/>
                  <a:gd name="T68" fmla="*/ 9027954 w 548"/>
                  <a:gd name="T69" fmla="*/ 770147550 h 794"/>
                  <a:gd name="T70" fmla="*/ 31601021 w 548"/>
                  <a:gd name="T71" fmla="*/ 781965954 h 794"/>
                  <a:gd name="T72" fmla="*/ 9027954 w 548"/>
                  <a:gd name="T73" fmla="*/ 770147550 h 794"/>
                  <a:gd name="T74" fmla="*/ 0 w 548"/>
                  <a:gd name="T75" fmla="*/ 775071803 h 794"/>
                  <a:gd name="T76" fmla="*/ 9027954 w 548"/>
                  <a:gd name="T77" fmla="*/ 779996055 h 794"/>
                  <a:gd name="T78" fmla="*/ 31601021 w 548"/>
                  <a:gd name="T79" fmla="*/ 781965954 h 794"/>
                  <a:gd name="T80" fmla="*/ 49659054 w 548"/>
                  <a:gd name="T81" fmla="*/ 779996055 h 794"/>
                  <a:gd name="T82" fmla="*/ 31601021 w 548"/>
                  <a:gd name="T83" fmla="*/ 769163097 h 79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48"/>
                  <a:gd name="T127" fmla="*/ 0 h 794"/>
                  <a:gd name="T128" fmla="*/ 548 w 548"/>
                  <a:gd name="T129" fmla="*/ 794 h 79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48" h="794">
                    <a:moveTo>
                      <a:pt x="7" y="781"/>
                    </a:moveTo>
                    <a:lnTo>
                      <a:pt x="11" y="792"/>
                    </a:lnTo>
                    <a:lnTo>
                      <a:pt x="36" y="760"/>
                    </a:lnTo>
                    <a:lnTo>
                      <a:pt x="66" y="721"/>
                    </a:lnTo>
                    <a:lnTo>
                      <a:pt x="101" y="675"/>
                    </a:lnTo>
                    <a:lnTo>
                      <a:pt x="139" y="622"/>
                    </a:lnTo>
                    <a:lnTo>
                      <a:pt x="178" y="565"/>
                    </a:lnTo>
                    <a:lnTo>
                      <a:pt x="221" y="504"/>
                    </a:lnTo>
                    <a:lnTo>
                      <a:pt x="263" y="441"/>
                    </a:lnTo>
                    <a:lnTo>
                      <a:pt x="305" y="376"/>
                    </a:lnTo>
                    <a:lnTo>
                      <a:pt x="348" y="313"/>
                    </a:lnTo>
                    <a:lnTo>
                      <a:pt x="387" y="252"/>
                    </a:lnTo>
                    <a:lnTo>
                      <a:pt x="425" y="193"/>
                    </a:lnTo>
                    <a:lnTo>
                      <a:pt x="460" y="141"/>
                    </a:lnTo>
                    <a:lnTo>
                      <a:pt x="489" y="94"/>
                    </a:lnTo>
                    <a:lnTo>
                      <a:pt x="515" y="55"/>
                    </a:lnTo>
                    <a:lnTo>
                      <a:pt x="535" y="25"/>
                    </a:lnTo>
                    <a:lnTo>
                      <a:pt x="548" y="6"/>
                    </a:lnTo>
                    <a:lnTo>
                      <a:pt x="538" y="0"/>
                    </a:lnTo>
                    <a:lnTo>
                      <a:pt x="526" y="19"/>
                    </a:lnTo>
                    <a:lnTo>
                      <a:pt x="505" y="49"/>
                    </a:lnTo>
                    <a:lnTo>
                      <a:pt x="480" y="88"/>
                    </a:lnTo>
                    <a:lnTo>
                      <a:pt x="450" y="135"/>
                    </a:lnTo>
                    <a:lnTo>
                      <a:pt x="416" y="187"/>
                    </a:lnTo>
                    <a:lnTo>
                      <a:pt x="378" y="245"/>
                    </a:lnTo>
                    <a:lnTo>
                      <a:pt x="338" y="307"/>
                    </a:lnTo>
                    <a:lnTo>
                      <a:pt x="296" y="370"/>
                    </a:lnTo>
                    <a:lnTo>
                      <a:pt x="254" y="434"/>
                    </a:lnTo>
                    <a:lnTo>
                      <a:pt x="211" y="497"/>
                    </a:lnTo>
                    <a:lnTo>
                      <a:pt x="169" y="559"/>
                    </a:lnTo>
                    <a:lnTo>
                      <a:pt x="129" y="616"/>
                    </a:lnTo>
                    <a:lnTo>
                      <a:pt x="92" y="669"/>
                    </a:lnTo>
                    <a:lnTo>
                      <a:pt x="57" y="715"/>
                    </a:lnTo>
                    <a:lnTo>
                      <a:pt x="27" y="754"/>
                    </a:lnTo>
                    <a:lnTo>
                      <a:pt x="2" y="782"/>
                    </a:lnTo>
                    <a:lnTo>
                      <a:pt x="7" y="794"/>
                    </a:lnTo>
                    <a:lnTo>
                      <a:pt x="2" y="782"/>
                    </a:lnTo>
                    <a:lnTo>
                      <a:pt x="0" y="787"/>
                    </a:lnTo>
                    <a:lnTo>
                      <a:pt x="2" y="792"/>
                    </a:lnTo>
                    <a:lnTo>
                      <a:pt x="7" y="794"/>
                    </a:lnTo>
                    <a:lnTo>
                      <a:pt x="11" y="792"/>
                    </a:lnTo>
                    <a:lnTo>
                      <a:pt x="7" y="7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 rot="-4667867" flipH="1" flipV="1">
                <a:off x="4551966" y="4781488"/>
                <a:ext cx="1168599" cy="986438"/>
              </a:xfrm>
              <a:custGeom>
                <a:avLst/>
                <a:gdLst>
                  <a:gd name="T0" fmla="*/ 121891229 w 550"/>
                  <a:gd name="T1" fmla="*/ 978933537 h 994"/>
                  <a:gd name="T2" fmla="*/ 72232168 w 550"/>
                  <a:gd name="T3" fmla="*/ 948403586 h 994"/>
                  <a:gd name="T4" fmla="*/ 22573082 w 550"/>
                  <a:gd name="T5" fmla="*/ 911963940 h 994"/>
                  <a:gd name="T6" fmla="*/ 0 w 550"/>
                  <a:gd name="T7" fmla="*/ 876509739 h 994"/>
                  <a:gd name="T8" fmla="*/ 27085996 w 550"/>
                  <a:gd name="T9" fmla="*/ 844009890 h 994"/>
                  <a:gd name="T10" fmla="*/ 2147483647 w 550"/>
                  <a:gd name="T11" fmla="*/ 0 h 994"/>
                  <a:gd name="T12" fmla="*/ 2147483647 w 550"/>
                  <a:gd name="T13" fmla="*/ 17727108 h 994"/>
                  <a:gd name="T14" fmla="*/ 2147483647 w 550"/>
                  <a:gd name="T15" fmla="*/ 32499857 h 994"/>
                  <a:gd name="T16" fmla="*/ 2147483647 w 550"/>
                  <a:gd name="T17" fmla="*/ 48257067 h 994"/>
                  <a:gd name="T18" fmla="*/ 2147483647 w 550"/>
                  <a:gd name="T19" fmla="*/ 66969628 h 994"/>
                  <a:gd name="T20" fmla="*/ 2147483647 w 550"/>
                  <a:gd name="T21" fmla="*/ 85681181 h 994"/>
                  <a:gd name="T22" fmla="*/ 2147483647 w 550"/>
                  <a:gd name="T23" fmla="*/ 109317976 h 994"/>
                  <a:gd name="T24" fmla="*/ 2147483647 w 550"/>
                  <a:gd name="T25" fmla="*/ 134923709 h 994"/>
                  <a:gd name="T26" fmla="*/ 2147483647 w 550"/>
                  <a:gd name="T27" fmla="*/ 166438112 h 994"/>
                  <a:gd name="T28" fmla="*/ 2147483647 w 550"/>
                  <a:gd name="T29" fmla="*/ 189089462 h 994"/>
                  <a:gd name="T30" fmla="*/ 2099221974 w 550"/>
                  <a:gd name="T31" fmla="*/ 223559210 h 994"/>
                  <a:gd name="T32" fmla="*/ 1981845818 w 550"/>
                  <a:gd name="T33" fmla="*/ 266892073 h 994"/>
                  <a:gd name="T34" fmla="*/ 1837383674 w 550"/>
                  <a:gd name="T35" fmla="*/ 318104468 h 994"/>
                  <a:gd name="T36" fmla="*/ 1683893575 w 550"/>
                  <a:gd name="T37" fmla="*/ 375225566 h 994"/>
                  <a:gd name="T38" fmla="*/ 1512343318 w 550"/>
                  <a:gd name="T39" fmla="*/ 437269921 h 994"/>
                  <a:gd name="T40" fmla="*/ 1336280146 w 550"/>
                  <a:gd name="T41" fmla="*/ 504239517 h 994"/>
                  <a:gd name="T42" fmla="*/ 1151186895 w 550"/>
                  <a:gd name="T43" fmla="*/ 571209238 h 994"/>
                  <a:gd name="T44" fmla="*/ 970608418 w 550"/>
                  <a:gd name="T45" fmla="*/ 638177843 h 994"/>
                  <a:gd name="T46" fmla="*/ 794545246 w 550"/>
                  <a:gd name="T47" fmla="*/ 704162986 h 994"/>
                  <a:gd name="T48" fmla="*/ 632025068 w 550"/>
                  <a:gd name="T49" fmla="*/ 766207341 h 994"/>
                  <a:gd name="T50" fmla="*/ 483047752 w 550"/>
                  <a:gd name="T51" fmla="*/ 824312892 h 994"/>
                  <a:gd name="T52" fmla="*/ 356641516 w 550"/>
                  <a:gd name="T53" fmla="*/ 876509739 h 994"/>
                  <a:gd name="T54" fmla="*/ 248295373 w 550"/>
                  <a:gd name="T55" fmla="*/ 919842541 h 994"/>
                  <a:gd name="T56" fmla="*/ 162520244 w 550"/>
                  <a:gd name="T57" fmla="*/ 955297734 h 994"/>
                  <a:gd name="T58" fmla="*/ 121891229 w 550"/>
                  <a:gd name="T59" fmla="*/ 978933537 h 99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50"/>
                  <a:gd name="T91" fmla="*/ 0 h 994"/>
                  <a:gd name="T92" fmla="*/ 550 w 550"/>
                  <a:gd name="T93" fmla="*/ 994 h 99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50" h="994">
                    <a:moveTo>
                      <a:pt x="27" y="994"/>
                    </a:moveTo>
                    <a:lnTo>
                      <a:pt x="16" y="963"/>
                    </a:lnTo>
                    <a:lnTo>
                      <a:pt x="5" y="926"/>
                    </a:lnTo>
                    <a:lnTo>
                      <a:pt x="0" y="890"/>
                    </a:lnTo>
                    <a:lnTo>
                      <a:pt x="6" y="857"/>
                    </a:lnTo>
                    <a:lnTo>
                      <a:pt x="550" y="0"/>
                    </a:lnTo>
                    <a:lnTo>
                      <a:pt x="549" y="18"/>
                    </a:lnTo>
                    <a:lnTo>
                      <a:pt x="549" y="33"/>
                    </a:lnTo>
                    <a:lnTo>
                      <a:pt x="547" y="49"/>
                    </a:lnTo>
                    <a:lnTo>
                      <a:pt x="544" y="68"/>
                    </a:lnTo>
                    <a:lnTo>
                      <a:pt x="539" y="87"/>
                    </a:lnTo>
                    <a:lnTo>
                      <a:pt x="530" y="111"/>
                    </a:lnTo>
                    <a:lnTo>
                      <a:pt x="517" y="137"/>
                    </a:lnTo>
                    <a:lnTo>
                      <a:pt x="500" y="169"/>
                    </a:lnTo>
                    <a:lnTo>
                      <a:pt x="486" y="192"/>
                    </a:lnTo>
                    <a:lnTo>
                      <a:pt x="465" y="227"/>
                    </a:lnTo>
                    <a:lnTo>
                      <a:pt x="439" y="271"/>
                    </a:lnTo>
                    <a:lnTo>
                      <a:pt x="407" y="323"/>
                    </a:lnTo>
                    <a:lnTo>
                      <a:pt x="373" y="381"/>
                    </a:lnTo>
                    <a:lnTo>
                      <a:pt x="335" y="444"/>
                    </a:lnTo>
                    <a:lnTo>
                      <a:pt x="296" y="512"/>
                    </a:lnTo>
                    <a:lnTo>
                      <a:pt x="255" y="580"/>
                    </a:lnTo>
                    <a:lnTo>
                      <a:pt x="215" y="648"/>
                    </a:lnTo>
                    <a:lnTo>
                      <a:pt x="176" y="715"/>
                    </a:lnTo>
                    <a:lnTo>
                      <a:pt x="140" y="778"/>
                    </a:lnTo>
                    <a:lnTo>
                      <a:pt x="107" y="837"/>
                    </a:lnTo>
                    <a:lnTo>
                      <a:pt x="79" y="890"/>
                    </a:lnTo>
                    <a:lnTo>
                      <a:pt x="55" y="934"/>
                    </a:lnTo>
                    <a:lnTo>
                      <a:pt x="36" y="970"/>
                    </a:lnTo>
                    <a:lnTo>
                      <a:pt x="27" y="9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6" name="Freeform 8"/>
              <p:cNvSpPr>
                <a:spLocks/>
              </p:cNvSpPr>
              <p:nvPr/>
            </p:nvSpPr>
            <p:spPr bwMode="auto">
              <a:xfrm rot="16932133" flipH="1" flipV="1">
                <a:off x="4798550" y="4570242"/>
                <a:ext cx="82864" cy="143897"/>
              </a:xfrm>
              <a:custGeom>
                <a:avLst/>
                <a:gdLst>
                  <a:gd name="T0" fmla="*/ 31600926 w 39"/>
                  <a:gd name="T1" fmla="*/ 2954354 h 145"/>
                  <a:gd name="T2" fmla="*/ 27085902 w 39"/>
                  <a:gd name="T3" fmla="*/ 4924254 h 145"/>
                  <a:gd name="T4" fmla="*/ 0 w 39"/>
                  <a:gd name="T5" fmla="*/ 38408590 h 145"/>
                  <a:gd name="T6" fmla="*/ 18057979 w 39"/>
                  <a:gd name="T7" fmla="*/ 73862826 h 145"/>
                  <a:gd name="T8" fmla="*/ 67716876 w 39"/>
                  <a:gd name="T9" fmla="*/ 111286947 h 145"/>
                  <a:gd name="T10" fmla="*/ 117375781 w 39"/>
                  <a:gd name="T11" fmla="*/ 142802392 h 145"/>
                  <a:gd name="T12" fmla="*/ 176062626 w 39"/>
                  <a:gd name="T13" fmla="*/ 139848039 h 145"/>
                  <a:gd name="T14" fmla="*/ 126403704 w 39"/>
                  <a:gd name="T15" fmla="*/ 108332594 h 145"/>
                  <a:gd name="T16" fmla="*/ 76744815 w 39"/>
                  <a:gd name="T17" fmla="*/ 73862826 h 145"/>
                  <a:gd name="T18" fmla="*/ 54173929 w 39"/>
                  <a:gd name="T19" fmla="*/ 38408590 h 145"/>
                  <a:gd name="T20" fmla="*/ 81259839 w 39"/>
                  <a:gd name="T21" fmla="*/ 7878607 h 145"/>
                  <a:gd name="T22" fmla="*/ 76744815 w 39"/>
                  <a:gd name="T23" fmla="*/ 8864055 h 145"/>
                  <a:gd name="T24" fmla="*/ 81259839 w 39"/>
                  <a:gd name="T25" fmla="*/ 7878607 h 145"/>
                  <a:gd name="T26" fmla="*/ 76744815 w 39"/>
                  <a:gd name="T27" fmla="*/ 2954354 h 145"/>
                  <a:gd name="T28" fmla="*/ 63201852 w 39"/>
                  <a:gd name="T29" fmla="*/ 0 h 145"/>
                  <a:gd name="T30" fmla="*/ 40628857 w 39"/>
                  <a:gd name="T31" fmla="*/ 0 h 145"/>
                  <a:gd name="T32" fmla="*/ 27085902 w 39"/>
                  <a:gd name="T33" fmla="*/ 4924254 h 145"/>
                  <a:gd name="T34" fmla="*/ 31600926 w 39"/>
                  <a:gd name="T35" fmla="*/ 2954354 h 1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9"/>
                  <a:gd name="T55" fmla="*/ 0 h 145"/>
                  <a:gd name="T56" fmla="*/ 39 w 39"/>
                  <a:gd name="T57" fmla="*/ 145 h 1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9" h="145">
                    <a:moveTo>
                      <a:pt x="7" y="3"/>
                    </a:moveTo>
                    <a:lnTo>
                      <a:pt x="6" y="5"/>
                    </a:lnTo>
                    <a:lnTo>
                      <a:pt x="0" y="39"/>
                    </a:lnTo>
                    <a:lnTo>
                      <a:pt x="4" y="75"/>
                    </a:lnTo>
                    <a:lnTo>
                      <a:pt x="15" y="113"/>
                    </a:lnTo>
                    <a:lnTo>
                      <a:pt x="26" y="145"/>
                    </a:lnTo>
                    <a:lnTo>
                      <a:pt x="39" y="142"/>
                    </a:lnTo>
                    <a:lnTo>
                      <a:pt x="28" y="110"/>
                    </a:lnTo>
                    <a:lnTo>
                      <a:pt x="17" y="75"/>
                    </a:lnTo>
                    <a:lnTo>
                      <a:pt x="12" y="39"/>
                    </a:lnTo>
                    <a:lnTo>
                      <a:pt x="18" y="8"/>
                    </a:lnTo>
                    <a:lnTo>
                      <a:pt x="17" y="9"/>
                    </a:lnTo>
                    <a:lnTo>
                      <a:pt x="18" y="8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6" y="5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7" name="Freeform 9"/>
              <p:cNvSpPr>
                <a:spLocks/>
              </p:cNvSpPr>
              <p:nvPr/>
            </p:nvSpPr>
            <p:spPr bwMode="auto">
              <a:xfrm rot="-4667867" flipH="1" flipV="1">
                <a:off x="4611694" y="4867991"/>
                <a:ext cx="1181347" cy="859412"/>
              </a:xfrm>
              <a:custGeom>
                <a:avLst/>
                <a:gdLst>
                  <a:gd name="T0" fmla="*/ 2147483647 w 556"/>
                  <a:gd name="T1" fmla="*/ 5908706 h 866"/>
                  <a:gd name="T2" fmla="*/ 2147483647 w 556"/>
                  <a:gd name="T3" fmla="*/ 2954353 h 866"/>
                  <a:gd name="T4" fmla="*/ 0 w 556"/>
                  <a:gd name="T5" fmla="*/ 846965421 h 866"/>
                  <a:gd name="T6" fmla="*/ 45144025 w 556"/>
                  <a:gd name="T7" fmla="*/ 852874125 h 866"/>
                  <a:gd name="T8" fmla="*/ 2147483647 w 556"/>
                  <a:gd name="T9" fmla="*/ 8864052 h 866"/>
                  <a:gd name="T10" fmla="*/ 2147483647 w 556"/>
                  <a:gd name="T11" fmla="*/ 5908706 h 866"/>
                  <a:gd name="T12" fmla="*/ 2147483647 w 556"/>
                  <a:gd name="T13" fmla="*/ 8864052 h 866"/>
                  <a:gd name="T14" fmla="*/ 2147483647 w 556"/>
                  <a:gd name="T15" fmla="*/ 4924253 h 866"/>
                  <a:gd name="T16" fmla="*/ 2147483647 w 556"/>
                  <a:gd name="T17" fmla="*/ 1969899 h 866"/>
                  <a:gd name="T18" fmla="*/ 2147483647 w 556"/>
                  <a:gd name="T19" fmla="*/ 0 h 866"/>
                  <a:gd name="T20" fmla="*/ 2147483647 w 556"/>
                  <a:gd name="T21" fmla="*/ 2954353 h 866"/>
                  <a:gd name="T22" fmla="*/ 2147483647 w 556"/>
                  <a:gd name="T23" fmla="*/ 5908706 h 8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56"/>
                  <a:gd name="T37" fmla="*/ 0 h 866"/>
                  <a:gd name="T38" fmla="*/ 556 w 556"/>
                  <a:gd name="T39" fmla="*/ 866 h 86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56" h="866">
                    <a:moveTo>
                      <a:pt x="556" y="6"/>
                    </a:moveTo>
                    <a:lnTo>
                      <a:pt x="545" y="3"/>
                    </a:lnTo>
                    <a:lnTo>
                      <a:pt x="0" y="860"/>
                    </a:lnTo>
                    <a:lnTo>
                      <a:pt x="10" y="866"/>
                    </a:lnTo>
                    <a:lnTo>
                      <a:pt x="554" y="9"/>
                    </a:lnTo>
                    <a:lnTo>
                      <a:pt x="543" y="6"/>
                    </a:lnTo>
                    <a:lnTo>
                      <a:pt x="554" y="9"/>
                    </a:lnTo>
                    <a:lnTo>
                      <a:pt x="554" y="5"/>
                    </a:lnTo>
                    <a:lnTo>
                      <a:pt x="552" y="2"/>
                    </a:lnTo>
                    <a:lnTo>
                      <a:pt x="548" y="0"/>
                    </a:lnTo>
                    <a:lnTo>
                      <a:pt x="545" y="3"/>
                    </a:lnTo>
                    <a:lnTo>
                      <a:pt x="55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 rot="16932133" flipH="1" flipV="1">
                <a:off x="5356307" y="5796835"/>
                <a:ext cx="131733" cy="170691"/>
              </a:xfrm>
              <a:custGeom>
                <a:avLst/>
                <a:gdLst>
                  <a:gd name="T0" fmla="*/ 45144055 w 62"/>
                  <a:gd name="T1" fmla="*/ 169393949 h 172"/>
                  <a:gd name="T2" fmla="*/ 45144055 w 62"/>
                  <a:gd name="T3" fmla="*/ 169393949 h 172"/>
                  <a:gd name="T4" fmla="*/ 121891273 w 62"/>
                  <a:gd name="T5" fmla="*/ 137878461 h 172"/>
                  <a:gd name="T6" fmla="*/ 185093385 w 62"/>
                  <a:gd name="T7" fmla="*/ 110302750 h 172"/>
                  <a:gd name="T8" fmla="*/ 230237423 w 62"/>
                  <a:gd name="T9" fmla="*/ 87651334 h 172"/>
                  <a:gd name="T10" fmla="*/ 248295463 w 62"/>
                  <a:gd name="T11" fmla="*/ 66969823 h 172"/>
                  <a:gd name="T12" fmla="*/ 261838462 w 62"/>
                  <a:gd name="T13" fmla="*/ 48257207 h 172"/>
                  <a:gd name="T14" fmla="*/ 270868544 w 62"/>
                  <a:gd name="T15" fmla="*/ 32499951 h 172"/>
                  <a:gd name="T16" fmla="*/ 270868544 w 62"/>
                  <a:gd name="T17" fmla="*/ 17727160 h 172"/>
                  <a:gd name="T18" fmla="*/ 279896569 w 62"/>
                  <a:gd name="T19" fmla="*/ 0 h 172"/>
                  <a:gd name="T20" fmla="*/ 221209465 w 62"/>
                  <a:gd name="T21" fmla="*/ 0 h 172"/>
                  <a:gd name="T22" fmla="*/ 212179383 w 62"/>
                  <a:gd name="T23" fmla="*/ 17727160 h 172"/>
                  <a:gd name="T24" fmla="*/ 212179383 w 62"/>
                  <a:gd name="T25" fmla="*/ 32499951 h 172"/>
                  <a:gd name="T26" fmla="*/ 207664341 w 62"/>
                  <a:gd name="T27" fmla="*/ 48257207 h 172"/>
                  <a:gd name="T28" fmla="*/ 194121342 w 62"/>
                  <a:gd name="T29" fmla="*/ 66969823 h 172"/>
                  <a:gd name="T30" fmla="*/ 171550386 w 62"/>
                  <a:gd name="T31" fmla="*/ 83712519 h 172"/>
                  <a:gd name="T32" fmla="*/ 130919231 w 62"/>
                  <a:gd name="T33" fmla="*/ 107348390 h 172"/>
                  <a:gd name="T34" fmla="*/ 81260152 w 62"/>
                  <a:gd name="T35" fmla="*/ 131969741 h 172"/>
                  <a:gd name="T36" fmla="*/ 0 w 62"/>
                  <a:gd name="T37" fmla="*/ 163485229 h 172"/>
                  <a:gd name="T38" fmla="*/ 0 w 62"/>
                  <a:gd name="T39" fmla="*/ 163485229 h 172"/>
                  <a:gd name="T40" fmla="*/ 45144055 w 62"/>
                  <a:gd name="T41" fmla="*/ 169393949 h 1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2"/>
                  <a:gd name="T64" fmla="*/ 0 h 172"/>
                  <a:gd name="T65" fmla="*/ 62 w 62"/>
                  <a:gd name="T66" fmla="*/ 172 h 1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2" h="172">
                    <a:moveTo>
                      <a:pt x="10" y="172"/>
                    </a:moveTo>
                    <a:lnTo>
                      <a:pt x="10" y="172"/>
                    </a:lnTo>
                    <a:lnTo>
                      <a:pt x="27" y="140"/>
                    </a:lnTo>
                    <a:lnTo>
                      <a:pt x="41" y="112"/>
                    </a:lnTo>
                    <a:lnTo>
                      <a:pt x="51" y="89"/>
                    </a:lnTo>
                    <a:lnTo>
                      <a:pt x="55" y="68"/>
                    </a:lnTo>
                    <a:lnTo>
                      <a:pt x="58" y="49"/>
                    </a:lnTo>
                    <a:lnTo>
                      <a:pt x="60" y="33"/>
                    </a:lnTo>
                    <a:lnTo>
                      <a:pt x="60" y="18"/>
                    </a:lnTo>
                    <a:lnTo>
                      <a:pt x="62" y="0"/>
                    </a:lnTo>
                    <a:lnTo>
                      <a:pt x="49" y="0"/>
                    </a:lnTo>
                    <a:lnTo>
                      <a:pt x="47" y="18"/>
                    </a:lnTo>
                    <a:lnTo>
                      <a:pt x="47" y="33"/>
                    </a:lnTo>
                    <a:lnTo>
                      <a:pt x="46" y="49"/>
                    </a:lnTo>
                    <a:lnTo>
                      <a:pt x="43" y="68"/>
                    </a:lnTo>
                    <a:lnTo>
                      <a:pt x="38" y="85"/>
                    </a:lnTo>
                    <a:lnTo>
                      <a:pt x="29" y="109"/>
                    </a:lnTo>
                    <a:lnTo>
                      <a:pt x="18" y="134"/>
                    </a:lnTo>
                    <a:lnTo>
                      <a:pt x="0" y="166"/>
                    </a:lnTo>
                    <a:lnTo>
                      <a:pt x="10" y="1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9" name="Freeform 11"/>
              <p:cNvSpPr>
                <a:spLocks/>
              </p:cNvSpPr>
              <p:nvPr/>
            </p:nvSpPr>
            <p:spPr bwMode="auto">
              <a:xfrm rot="16932133" flipH="1" flipV="1">
                <a:off x="4543184" y="4816891"/>
                <a:ext cx="1030494" cy="827650"/>
              </a:xfrm>
              <a:custGeom>
                <a:avLst/>
                <a:gdLst>
                  <a:gd name="T0" fmla="*/ 0 w 485"/>
                  <a:gd name="T1" fmla="*/ 817418484 h 834"/>
                  <a:gd name="T2" fmla="*/ 58687052 w 485"/>
                  <a:gd name="T3" fmla="*/ 817418484 h 834"/>
                  <a:gd name="T4" fmla="*/ 99318190 w 485"/>
                  <a:gd name="T5" fmla="*/ 793782689 h 834"/>
                  <a:gd name="T6" fmla="*/ 180578340 w 485"/>
                  <a:gd name="T7" fmla="*/ 759312952 h 834"/>
                  <a:gd name="T8" fmla="*/ 284411604 w 485"/>
                  <a:gd name="T9" fmla="*/ 715980165 h 834"/>
                  <a:gd name="T10" fmla="*/ 415330799 w 485"/>
                  <a:gd name="T11" fmla="*/ 663783333 h 834"/>
                  <a:gd name="T12" fmla="*/ 564308166 w 485"/>
                  <a:gd name="T13" fmla="*/ 605677801 h 834"/>
                  <a:gd name="T14" fmla="*/ 726828400 w 485"/>
                  <a:gd name="T15" fmla="*/ 543633466 h 834"/>
                  <a:gd name="T16" fmla="*/ 902891632 w 485"/>
                  <a:gd name="T17" fmla="*/ 477648219 h 834"/>
                  <a:gd name="T18" fmla="*/ 1078954864 w 485"/>
                  <a:gd name="T19" fmla="*/ 410679636 h 834"/>
                  <a:gd name="T20" fmla="*/ 1264048444 w 485"/>
                  <a:gd name="T21" fmla="*/ 343710061 h 834"/>
                  <a:gd name="T22" fmla="*/ 1444626717 w 485"/>
                  <a:gd name="T23" fmla="*/ 277725930 h 834"/>
                  <a:gd name="T24" fmla="*/ 1611661992 w 485"/>
                  <a:gd name="T25" fmla="*/ 215680541 h 834"/>
                  <a:gd name="T26" fmla="*/ 1769669309 w 485"/>
                  <a:gd name="T27" fmla="*/ 157575009 h 834"/>
                  <a:gd name="T28" fmla="*/ 1909616462 w 485"/>
                  <a:gd name="T29" fmla="*/ 106362599 h 834"/>
                  <a:gd name="T30" fmla="*/ 2031507699 w 485"/>
                  <a:gd name="T31" fmla="*/ 63029796 h 834"/>
                  <a:gd name="T32" fmla="*/ 2126310815 w 485"/>
                  <a:gd name="T33" fmla="*/ 29545496 h 834"/>
                  <a:gd name="T34" fmla="*/ 2147483647 w 485"/>
                  <a:gd name="T35" fmla="*/ 5908703 h 834"/>
                  <a:gd name="T36" fmla="*/ 2144368854 w 485"/>
                  <a:gd name="T37" fmla="*/ 0 h 834"/>
                  <a:gd name="T38" fmla="*/ 2081166777 w 485"/>
                  <a:gd name="T39" fmla="*/ 22651350 h 834"/>
                  <a:gd name="T40" fmla="*/ 1990876578 w 485"/>
                  <a:gd name="T41" fmla="*/ 57121095 h 834"/>
                  <a:gd name="T42" fmla="*/ 1868987466 w 485"/>
                  <a:gd name="T43" fmla="*/ 100453898 h 834"/>
                  <a:gd name="T44" fmla="*/ 1729038188 w 485"/>
                  <a:gd name="T45" fmla="*/ 151665315 h 834"/>
                  <a:gd name="T46" fmla="*/ 1571032996 w 485"/>
                  <a:gd name="T47" fmla="*/ 208786395 h 834"/>
                  <a:gd name="T48" fmla="*/ 1399482680 w 485"/>
                  <a:gd name="T49" fmla="*/ 270831784 h 834"/>
                  <a:gd name="T50" fmla="*/ 1223419448 w 485"/>
                  <a:gd name="T51" fmla="*/ 337801360 h 834"/>
                  <a:gd name="T52" fmla="*/ 1038325868 w 485"/>
                  <a:gd name="T53" fmla="*/ 404769943 h 834"/>
                  <a:gd name="T54" fmla="*/ 862262636 w 485"/>
                  <a:gd name="T55" fmla="*/ 470754073 h 834"/>
                  <a:gd name="T56" fmla="*/ 681684363 w 485"/>
                  <a:gd name="T57" fmla="*/ 537723773 h 834"/>
                  <a:gd name="T58" fmla="*/ 519161872 w 485"/>
                  <a:gd name="T59" fmla="*/ 599769101 h 834"/>
                  <a:gd name="T60" fmla="*/ 370186762 w 485"/>
                  <a:gd name="T61" fmla="*/ 656890180 h 834"/>
                  <a:gd name="T62" fmla="*/ 243780417 w 485"/>
                  <a:gd name="T63" fmla="*/ 710071464 h 834"/>
                  <a:gd name="T64" fmla="*/ 135434269 w 485"/>
                  <a:gd name="T65" fmla="*/ 753404252 h 834"/>
                  <a:gd name="T66" fmla="*/ 45144054 w 485"/>
                  <a:gd name="T67" fmla="*/ 790828339 h 834"/>
                  <a:gd name="T68" fmla="*/ 0 w 485"/>
                  <a:gd name="T69" fmla="*/ 814464134 h 834"/>
                  <a:gd name="T70" fmla="*/ 58687052 w 485"/>
                  <a:gd name="T71" fmla="*/ 814464134 h 834"/>
                  <a:gd name="T72" fmla="*/ 0 w 485"/>
                  <a:gd name="T73" fmla="*/ 814464134 h 834"/>
                  <a:gd name="T74" fmla="*/ 9027962 w 485"/>
                  <a:gd name="T75" fmla="*/ 818403929 h 834"/>
                  <a:gd name="T76" fmla="*/ 22573089 w 485"/>
                  <a:gd name="T77" fmla="*/ 821358280 h 834"/>
                  <a:gd name="T78" fmla="*/ 45144054 w 485"/>
                  <a:gd name="T79" fmla="*/ 820373827 h 834"/>
                  <a:gd name="T80" fmla="*/ 58687052 w 485"/>
                  <a:gd name="T81" fmla="*/ 817418484 h 834"/>
                  <a:gd name="T82" fmla="*/ 0 w 485"/>
                  <a:gd name="T83" fmla="*/ 817418484 h 83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85"/>
                  <a:gd name="T127" fmla="*/ 0 h 834"/>
                  <a:gd name="T128" fmla="*/ 485 w 485"/>
                  <a:gd name="T129" fmla="*/ 834 h 83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85" h="834">
                    <a:moveTo>
                      <a:pt x="0" y="830"/>
                    </a:moveTo>
                    <a:lnTo>
                      <a:pt x="13" y="830"/>
                    </a:lnTo>
                    <a:lnTo>
                      <a:pt x="22" y="806"/>
                    </a:lnTo>
                    <a:lnTo>
                      <a:pt x="40" y="771"/>
                    </a:lnTo>
                    <a:lnTo>
                      <a:pt x="63" y="727"/>
                    </a:lnTo>
                    <a:lnTo>
                      <a:pt x="92" y="674"/>
                    </a:lnTo>
                    <a:lnTo>
                      <a:pt x="125" y="615"/>
                    </a:lnTo>
                    <a:lnTo>
                      <a:pt x="161" y="552"/>
                    </a:lnTo>
                    <a:lnTo>
                      <a:pt x="200" y="485"/>
                    </a:lnTo>
                    <a:lnTo>
                      <a:pt x="239" y="417"/>
                    </a:lnTo>
                    <a:lnTo>
                      <a:pt x="280" y="349"/>
                    </a:lnTo>
                    <a:lnTo>
                      <a:pt x="320" y="282"/>
                    </a:lnTo>
                    <a:lnTo>
                      <a:pt x="357" y="219"/>
                    </a:lnTo>
                    <a:lnTo>
                      <a:pt x="392" y="160"/>
                    </a:lnTo>
                    <a:lnTo>
                      <a:pt x="423" y="108"/>
                    </a:lnTo>
                    <a:lnTo>
                      <a:pt x="450" y="64"/>
                    </a:lnTo>
                    <a:lnTo>
                      <a:pt x="471" y="30"/>
                    </a:lnTo>
                    <a:lnTo>
                      <a:pt x="485" y="6"/>
                    </a:lnTo>
                    <a:lnTo>
                      <a:pt x="475" y="0"/>
                    </a:lnTo>
                    <a:lnTo>
                      <a:pt x="461" y="23"/>
                    </a:lnTo>
                    <a:lnTo>
                      <a:pt x="441" y="58"/>
                    </a:lnTo>
                    <a:lnTo>
                      <a:pt x="414" y="102"/>
                    </a:lnTo>
                    <a:lnTo>
                      <a:pt x="383" y="154"/>
                    </a:lnTo>
                    <a:lnTo>
                      <a:pt x="348" y="212"/>
                    </a:lnTo>
                    <a:lnTo>
                      <a:pt x="310" y="275"/>
                    </a:lnTo>
                    <a:lnTo>
                      <a:pt x="271" y="343"/>
                    </a:lnTo>
                    <a:lnTo>
                      <a:pt x="230" y="411"/>
                    </a:lnTo>
                    <a:lnTo>
                      <a:pt x="191" y="478"/>
                    </a:lnTo>
                    <a:lnTo>
                      <a:pt x="151" y="546"/>
                    </a:lnTo>
                    <a:lnTo>
                      <a:pt x="115" y="609"/>
                    </a:lnTo>
                    <a:lnTo>
                      <a:pt x="82" y="667"/>
                    </a:lnTo>
                    <a:lnTo>
                      <a:pt x="54" y="721"/>
                    </a:lnTo>
                    <a:lnTo>
                      <a:pt x="30" y="765"/>
                    </a:lnTo>
                    <a:lnTo>
                      <a:pt x="10" y="803"/>
                    </a:lnTo>
                    <a:lnTo>
                      <a:pt x="0" y="827"/>
                    </a:lnTo>
                    <a:lnTo>
                      <a:pt x="13" y="827"/>
                    </a:lnTo>
                    <a:lnTo>
                      <a:pt x="0" y="827"/>
                    </a:lnTo>
                    <a:lnTo>
                      <a:pt x="2" y="831"/>
                    </a:lnTo>
                    <a:lnTo>
                      <a:pt x="5" y="834"/>
                    </a:lnTo>
                    <a:lnTo>
                      <a:pt x="10" y="833"/>
                    </a:lnTo>
                    <a:lnTo>
                      <a:pt x="13" y="830"/>
                    </a:lnTo>
                    <a:lnTo>
                      <a:pt x="0" y="8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0" name="Freeform 12"/>
              <p:cNvSpPr>
                <a:spLocks/>
              </p:cNvSpPr>
              <p:nvPr/>
            </p:nvSpPr>
            <p:spPr bwMode="auto">
              <a:xfrm rot="16932133" flipH="1" flipV="1">
                <a:off x="4705467" y="4445035"/>
                <a:ext cx="320833" cy="135957"/>
              </a:xfrm>
              <a:custGeom>
                <a:avLst/>
                <a:gdLst>
                  <a:gd name="T0" fmla="*/ 681680877 w 151"/>
                  <a:gd name="T1" fmla="*/ 134923927 h 137"/>
                  <a:gd name="T2" fmla="*/ 595905890 w 151"/>
                  <a:gd name="T3" fmla="*/ 126059835 h 137"/>
                  <a:gd name="T4" fmla="*/ 510132895 w 151"/>
                  <a:gd name="T5" fmla="*/ 115226866 h 137"/>
                  <a:gd name="T6" fmla="*/ 424357909 w 151"/>
                  <a:gd name="T7" fmla="*/ 105378350 h 137"/>
                  <a:gd name="T8" fmla="*/ 338582922 w 151"/>
                  <a:gd name="T9" fmla="*/ 94545381 h 137"/>
                  <a:gd name="T10" fmla="*/ 252807869 w 151"/>
                  <a:gd name="T11" fmla="*/ 83711418 h 137"/>
                  <a:gd name="T12" fmla="*/ 167035007 w 151"/>
                  <a:gd name="T13" fmla="*/ 74848350 h 137"/>
                  <a:gd name="T14" fmla="*/ 81259988 w 151"/>
                  <a:gd name="T15" fmla="*/ 64015365 h 137"/>
                  <a:gd name="T16" fmla="*/ 0 w 151"/>
                  <a:gd name="T17" fmla="*/ 54166849 h 137"/>
                  <a:gd name="T18" fmla="*/ 63201967 w 151"/>
                  <a:gd name="T19" fmla="*/ 53181402 h 137"/>
                  <a:gd name="T20" fmla="*/ 139946939 w 151"/>
                  <a:gd name="T21" fmla="*/ 48257145 h 137"/>
                  <a:gd name="T22" fmla="*/ 225721926 w 151"/>
                  <a:gd name="T23" fmla="*/ 42348433 h 137"/>
                  <a:gd name="T24" fmla="*/ 316012011 w 151"/>
                  <a:gd name="T25" fmla="*/ 34469819 h 137"/>
                  <a:gd name="T26" fmla="*/ 401784873 w 151"/>
                  <a:gd name="T27" fmla="*/ 26591197 h 137"/>
                  <a:gd name="T28" fmla="*/ 483044828 w 151"/>
                  <a:gd name="T29" fmla="*/ 16742682 h 137"/>
                  <a:gd name="T30" fmla="*/ 546246778 w 151"/>
                  <a:gd name="T31" fmla="*/ 7878616 h 137"/>
                  <a:gd name="T32" fmla="*/ 586877951 w 151"/>
                  <a:gd name="T33" fmla="*/ 0 h 137"/>
                  <a:gd name="T34" fmla="*/ 559789883 w 151"/>
                  <a:gd name="T35" fmla="*/ 32499910 h 137"/>
                  <a:gd name="T36" fmla="*/ 582362919 w 151"/>
                  <a:gd name="T37" fmla="*/ 67954191 h 137"/>
                  <a:gd name="T38" fmla="*/ 632021898 w 151"/>
                  <a:gd name="T39" fmla="*/ 104393896 h 137"/>
                  <a:gd name="T40" fmla="*/ 681680877 w 151"/>
                  <a:gd name="T41" fmla="*/ 134923927 h 1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137"/>
                  <a:gd name="T65" fmla="*/ 151 w 151"/>
                  <a:gd name="T66" fmla="*/ 137 h 1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137">
                    <a:moveTo>
                      <a:pt x="151" y="137"/>
                    </a:moveTo>
                    <a:lnTo>
                      <a:pt x="132" y="128"/>
                    </a:lnTo>
                    <a:lnTo>
                      <a:pt x="113" y="117"/>
                    </a:lnTo>
                    <a:lnTo>
                      <a:pt x="94" y="107"/>
                    </a:lnTo>
                    <a:lnTo>
                      <a:pt x="75" y="96"/>
                    </a:lnTo>
                    <a:lnTo>
                      <a:pt x="56" y="85"/>
                    </a:lnTo>
                    <a:lnTo>
                      <a:pt x="37" y="76"/>
                    </a:lnTo>
                    <a:lnTo>
                      <a:pt x="18" y="65"/>
                    </a:lnTo>
                    <a:lnTo>
                      <a:pt x="0" y="55"/>
                    </a:lnTo>
                    <a:lnTo>
                      <a:pt x="14" y="54"/>
                    </a:lnTo>
                    <a:lnTo>
                      <a:pt x="31" y="49"/>
                    </a:lnTo>
                    <a:lnTo>
                      <a:pt x="50" y="43"/>
                    </a:lnTo>
                    <a:lnTo>
                      <a:pt x="70" y="35"/>
                    </a:lnTo>
                    <a:lnTo>
                      <a:pt x="89" y="27"/>
                    </a:lnTo>
                    <a:lnTo>
                      <a:pt x="107" y="17"/>
                    </a:lnTo>
                    <a:lnTo>
                      <a:pt x="121" y="8"/>
                    </a:lnTo>
                    <a:lnTo>
                      <a:pt x="130" y="0"/>
                    </a:lnTo>
                    <a:lnTo>
                      <a:pt x="124" y="33"/>
                    </a:lnTo>
                    <a:lnTo>
                      <a:pt x="129" y="69"/>
                    </a:lnTo>
                    <a:lnTo>
                      <a:pt x="140" y="106"/>
                    </a:lnTo>
                    <a:lnTo>
                      <a:pt x="151" y="1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1" name="Freeform 13"/>
              <p:cNvSpPr>
                <a:spLocks/>
              </p:cNvSpPr>
              <p:nvPr/>
            </p:nvSpPr>
            <p:spPr bwMode="auto">
              <a:xfrm rot="16932133" flipH="1" flipV="1">
                <a:off x="4669551" y="4457050"/>
                <a:ext cx="342081" cy="92293"/>
              </a:xfrm>
              <a:custGeom>
                <a:avLst/>
                <a:gdLst>
                  <a:gd name="T0" fmla="*/ 31601057 w 161"/>
                  <a:gd name="T1" fmla="*/ 0 h 93"/>
                  <a:gd name="T2" fmla="*/ 13543007 w 161"/>
                  <a:gd name="T3" fmla="*/ 10833015 h 93"/>
                  <a:gd name="T4" fmla="*/ 99318221 w 161"/>
                  <a:gd name="T5" fmla="*/ 19697114 h 93"/>
                  <a:gd name="T6" fmla="*/ 185093439 w 161"/>
                  <a:gd name="T7" fmla="*/ 30530125 h 93"/>
                  <a:gd name="T8" fmla="*/ 270868623 w 161"/>
                  <a:gd name="T9" fmla="*/ 40378686 h 93"/>
                  <a:gd name="T10" fmla="*/ 356641750 w 161"/>
                  <a:gd name="T11" fmla="*/ 51212690 h 93"/>
                  <a:gd name="T12" fmla="*/ 442416934 w 161"/>
                  <a:gd name="T13" fmla="*/ 62045701 h 93"/>
                  <a:gd name="T14" fmla="*/ 528192119 w 161"/>
                  <a:gd name="T15" fmla="*/ 70909811 h 93"/>
                  <a:gd name="T16" fmla="*/ 613967437 w 161"/>
                  <a:gd name="T17" fmla="*/ 81742823 h 93"/>
                  <a:gd name="T18" fmla="*/ 695227579 w 161"/>
                  <a:gd name="T19" fmla="*/ 91591376 h 93"/>
                  <a:gd name="T20" fmla="*/ 726828627 w 161"/>
                  <a:gd name="T21" fmla="*/ 81742823 h 93"/>
                  <a:gd name="T22" fmla="*/ 641053442 w 161"/>
                  <a:gd name="T23" fmla="*/ 72878728 h 93"/>
                  <a:gd name="T24" fmla="*/ 555278125 w 161"/>
                  <a:gd name="T25" fmla="*/ 62045701 h 93"/>
                  <a:gd name="T26" fmla="*/ 469505065 w 161"/>
                  <a:gd name="T27" fmla="*/ 52197148 h 93"/>
                  <a:gd name="T28" fmla="*/ 383729880 w 161"/>
                  <a:gd name="T29" fmla="*/ 41364137 h 93"/>
                  <a:gd name="T30" fmla="*/ 297954696 w 161"/>
                  <a:gd name="T31" fmla="*/ 30530125 h 93"/>
                  <a:gd name="T32" fmla="*/ 216694487 w 161"/>
                  <a:gd name="T33" fmla="*/ 21667023 h 93"/>
                  <a:gd name="T34" fmla="*/ 130919269 w 161"/>
                  <a:gd name="T35" fmla="*/ 10833015 h 93"/>
                  <a:gd name="T36" fmla="*/ 45144068 w 161"/>
                  <a:gd name="T37" fmla="*/ 984459 h 93"/>
                  <a:gd name="T38" fmla="*/ 31601057 w 161"/>
                  <a:gd name="T39" fmla="*/ 12802924 h 93"/>
                  <a:gd name="T40" fmla="*/ 45144068 w 161"/>
                  <a:gd name="T41" fmla="*/ 984459 h 93"/>
                  <a:gd name="T42" fmla="*/ 22573096 w 161"/>
                  <a:gd name="T43" fmla="*/ 984459 h 93"/>
                  <a:gd name="T44" fmla="*/ 9027965 w 161"/>
                  <a:gd name="T45" fmla="*/ 2954368 h 93"/>
                  <a:gd name="T46" fmla="*/ 0 w 161"/>
                  <a:gd name="T47" fmla="*/ 7878646 h 93"/>
                  <a:gd name="T48" fmla="*/ 13543007 w 161"/>
                  <a:gd name="T49" fmla="*/ 10833015 h 93"/>
                  <a:gd name="T50" fmla="*/ 31601057 w 161"/>
                  <a:gd name="T51" fmla="*/ 0 h 9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1"/>
                  <a:gd name="T79" fmla="*/ 0 h 93"/>
                  <a:gd name="T80" fmla="*/ 161 w 161"/>
                  <a:gd name="T81" fmla="*/ 93 h 9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1" h="93">
                    <a:moveTo>
                      <a:pt x="7" y="0"/>
                    </a:moveTo>
                    <a:lnTo>
                      <a:pt x="3" y="11"/>
                    </a:lnTo>
                    <a:lnTo>
                      <a:pt x="22" y="20"/>
                    </a:lnTo>
                    <a:lnTo>
                      <a:pt x="41" y="31"/>
                    </a:lnTo>
                    <a:lnTo>
                      <a:pt x="60" y="41"/>
                    </a:lnTo>
                    <a:lnTo>
                      <a:pt x="79" y="52"/>
                    </a:lnTo>
                    <a:lnTo>
                      <a:pt x="98" y="63"/>
                    </a:lnTo>
                    <a:lnTo>
                      <a:pt x="117" y="72"/>
                    </a:lnTo>
                    <a:lnTo>
                      <a:pt x="136" y="83"/>
                    </a:lnTo>
                    <a:lnTo>
                      <a:pt x="154" y="93"/>
                    </a:lnTo>
                    <a:lnTo>
                      <a:pt x="161" y="83"/>
                    </a:lnTo>
                    <a:lnTo>
                      <a:pt x="142" y="74"/>
                    </a:lnTo>
                    <a:lnTo>
                      <a:pt x="123" y="63"/>
                    </a:lnTo>
                    <a:lnTo>
                      <a:pt x="104" y="53"/>
                    </a:lnTo>
                    <a:lnTo>
                      <a:pt x="85" y="42"/>
                    </a:lnTo>
                    <a:lnTo>
                      <a:pt x="66" y="31"/>
                    </a:lnTo>
                    <a:lnTo>
                      <a:pt x="48" y="22"/>
                    </a:lnTo>
                    <a:lnTo>
                      <a:pt x="29" y="11"/>
                    </a:lnTo>
                    <a:lnTo>
                      <a:pt x="10" y="1"/>
                    </a:lnTo>
                    <a:lnTo>
                      <a:pt x="7" y="13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2" name="Freeform 14"/>
              <p:cNvSpPr>
                <a:spLocks/>
              </p:cNvSpPr>
              <p:nvPr/>
            </p:nvSpPr>
            <p:spPr bwMode="auto">
              <a:xfrm rot="16932133" flipH="1" flipV="1">
                <a:off x="4764053" y="4472192"/>
                <a:ext cx="288964" cy="67483"/>
              </a:xfrm>
              <a:custGeom>
                <a:avLst/>
                <a:gdLst>
                  <a:gd name="T0" fmla="*/ 613967750 w 136"/>
                  <a:gd name="T1" fmla="*/ 7878639 h 68"/>
                  <a:gd name="T2" fmla="*/ 564308631 w 136"/>
                  <a:gd name="T3" fmla="*/ 2954366 h 68"/>
                  <a:gd name="T4" fmla="*/ 532707434 w 136"/>
                  <a:gd name="T5" fmla="*/ 8864090 h 68"/>
                  <a:gd name="T6" fmla="*/ 464990260 w 136"/>
                  <a:gd name="T7" fmla="*/ 18712638 h 68"/>
                  <a:gd name="T8" fmla="*/ 397273086 w 136"/>
                  <a:gd name="T9" fmla="*/ 26591275 h 68"/>
                  <a:gd name="T10" fmla="*/ 311497858 w 136"/>
                  <a:gd name="T11" fmla="*/ 33485462 h 68"/>
                  <a:gd name="T12" fmla="*/ 216694598 w 136"/>
                  <a:gd name="T13" fmla="*/ 41364099 h 68"/>
                  <a:gd name="T14" fmla="*/ 130919336 w 136"/>
                  <a:gd name="T15" fmla="*/ 48257286 h 68"/>
                  <a:gd name="T16" fmla="*/ 63202146 w 136"/>
                  <a:gd name="T17" fmla="*/ 52197100 h 68"/>
                  <a:gd name="T18" fmla="*/ 0 w 136"/>
                  <a:gd name="T19" fmla="*/ 54167007 h 68"/>
                  <a:gd name="T20" fmla="*/ 0 w 136"/>
                  <a:gd name="T21" fmla="*/ 66969932 h 68"/>
                  <a:gd name="T22" fmla="*/ 63202146 w 136"/>
                  <a:gd name="T23" fmla="*/ 65000009 h 68"/>
                  <a:gd name="T24" fmla="*/ 148977424 w 136"/>
                  <a:gd name="T25" fmla="*/ 60075737 h 68"/>
                  <a:gd name="T26" fmla="*/ 234752652 w 136"/>
                  <a:gd name="T27" fmla="*/ 54167007 h 68"/>
                  <a:gd name="T28" fmla="*/ 325040867 w 136"/>
                  <a:gd name="T29" fmla="*/ 46288371 h 68"/>
                  <a:gd name="T30" fmla="*/ 410816096 w 136"/>
                  <a:gd name="T31" fmla="*/ 38408742 h 68"/>
                  <a:gd name="T32" fmla="*/ 496591324 w 136"/>
                  <a:gd name="T33" fmla="*/ 27575732 h 68"/>
                  <a:gd name="T34" fmla="*/ 559793586 w 136"/>
                  <a:gd name="T35" fmla="*/ 18712638 h 68"/>
                  <a:gd name="T36" fmla="*/ 609452705 w 136"/>
                  <a:gd name="T37" fmla="*/ 8864090 h 68"/>
                  <a:gd name="T38" fmla="*/ 559793586 w 136"/>
                  <a:gd name="T39" fmla="*/ 4924274 h 68"/>
                  <a:gd name="T40" fmla="*/ 609452705 w 136"/>
                  <a:gd name="T41" fmla="*/ 8864090 h 68"/>
                  <a:gd name="T42" fmla="*/ 609452705 w 136"/>
                  <a:gd name="T43" fmla="*/ 4924274 h 68"/>
                  <a:gd name="T44" fmla="*/ 600424740 w 136"/>
                  <a:gd name="T45" fmla="*/ 984458 h 68"/>
                  <a:gd name="T46" fmla="*/ 582366686 w 136"/>
                  <a:gd name="T47" fmla="*/ 0 h 68"/>
                  <a:gd name="T48" fmla="*/ 564308631 w 136"/>
                  <a:gd name="T49" fmla="*/ 2954366 h 68"/>
                  <a:gd name="T50" fmla="*/ 613967750 w 136"/>
                  <a:gd name="T51" fmla="*/ 7878639 h 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6"/>
                  <a:gd name="T79" fmla="*/ 0 h 68"/>
                  <a:gd name="T80" fmla="*/ 136 w 136"/>
                  <a:gd name="T81" fmla="*/ 68 h 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6" h="68">
                    <a:moveTo>
                      <a:pt x="136" y="8"/>
                    </a:moveTo>
                    <a:lnTo>
                      <a:pt x="125" y="3"/>
                    </a:lnTo>
                    <a:lnTo>
                      <a:pt x="118" y="9"/>
                    </a:lnTo>
                    <a:lnTo>
                      <a:pt x="103" y="19"/>
                    </a:lnTo>
                    <a:lnTo>
                      <a:pt x="88" y="27"/>
                    </a:lnTo>
                    <a:lnTo>
                      <a:pt x="69" y="34"/>
                    </a:lnTo>
                    <a:lnTo>
                      <a:pt x="48" y="42"/>
                    </a:lnTo>
                    <a:lnTo>
                      <a:pt x="29" y="49"/>
                    </a:lnTo>
                    <a:lnTo>
                      <a:pt x="14" y="53"/>
                    </a:lnTo>
                    <a:lnTo>
                      <a:pt x="0" y="55"/>
                    </a:lnTo>
                    <a:lnTo>
                      <a:pt x="0" y="68"/>
                    </a:lnTo>
                    <a:lnTo>
                      <a:pt x="14" y="66"/>
                    </a:lnTo>
                    <a:lnTo>
                      <a:pt x="33" y="61"/>
                    </a:lnTo>
                    <a:lnTo>
                      <a:pt x="52" y="55"/>
                    </a:lnTo>
                    <a:lnTo>
                      <a:pt x="72" y="47"/>
                    </a:lnTo>
                    <a:lnTo>
                      <a:pt x="91" y="39"/>
                    </a:lnTo>
                    <a:lnTo>
                      <a:pt x="110" y="28"/>
                    </a:lnTo>
                    <a:lnTo>
                      <a:pt x="124" y="19"/>
                    </a:lnTo>
                    <a:lnTo>
                      <a:pt x="135" y="9"/>
                    </a:lnTo>
                    <a:lnTo>
                      <a:pt x="124" y="5"/>
                    </a:lnTo>
                    <a:lnTo>
                      <a:pt x="135" y="9"/>
                    </a:lnTo>
                    <a:lnTo>
                      <a:pt x="135" y="5"/>
                    </a:lnTo>
                    <a:lnTo>
                      <a:pt x="133" y="1"/>
                    </a:lnTo>
                    <a:lnTo>
                      <a:pt x="129" y="0"/>
                    </a:lnTo>
                    <a:lnTo>
                      <a:pt x="125" y="3"/>
                    </a:lnTo>
                    <a:lnTo>
                      <a:pt x="136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3" name="Freeform 15"/>
              <p:cNvSpPr>
                <a:spLocks/>
              </p:cNvSpPr>
              <p:nvPr/>
            </p:nvSpPr>
            <p:spPr bwMode="auto">
              <a:xfrm rot="16932133" flipH="1" flipV="1">
                <a:off x="4794182" y="4569794"/>
                <a:ext cx="82864" cy="142904"/>
              </a:xfrm>
              <a:custGeom>
                <a:avLst/>
                <a:gdLst>
                  <a:gd name="T0" fmla="*/ 130918728 w 39"/>
                  <a:gd name="T1" fmla="*/ 140833872 h 144"/>
                  <a:gd name="T2" fmla="*/ 176062626 w 39"/>
                  <a:gd name="T3" fmla="*/ 134924158 h 144"/>
                  <a:gd name="T4" fmla="*/ 126403704 w 39"/>
                  <a:gd name="T5" fmla="*/ 103409618 h 144"/>
                  <a:gd name="T6" fmla="*/ 76744815 w 39"/>
                  <a:gd name="T7" fmla="*/ 68939756 h 144"/>
                  <a:gd name="T8" fmla="*/ 54173929 w 39"/>
                  <a:gd name="T9" fmla="*/ 33484429 h 144"/>
                  <a:gd name="T10" fmla="*/ 81259839 w 39"/>
                  <a:gd name="T11" fmla="*/ 2954362 h 144"/>
                  <a:gd name="T12" fmla="*/ 27085902 w 39"/>
                  <a:gd name="T13" fmla="*/ 0 h 144"/>
                  <a:gd name="T14" fmla="*/ 0 w 39"/>
                  <a:gd name="T15" fmla="*/ 33484429 h 144"/>
                  <a:gd name="T16" fmla="*/ 18057979 w 39"/>
                  <a:gd name="T17" fmla="*/ 68939756 h 144"/>
                  <a:gd name="T18" fmla="*/ 67716876 w 39"/>
                  <a:gd name="T19" fmla="*/ 106363979 h 144"/>
                  <a:gd name="T20" fmla="*/ 117375781 w 39"/>
                  <a:gd name="T21" fmla="*/ 137878519 h 144"/>
                  <a:gd name="T22" fmla="*/ 162519679 w 39"/>
                  <a:gd name="T23" fmla="*/ 130985340 h 144"/>
                  <a:gd name="T24" fmla="*/ 117375781 w 39"/>
                  <a:gd name="T25" fmla="*/ 137878519 h 144"/>
                  <a:gd name="T26" fmla="*/ 130918728 w 39"/>
                  <a:gd name="T27" fmla="*/ 140833872 h 144"/>
                  <a:gd name="T28" fmla="*/ 153489631 w 39"/>
                  <a:gd name="T29" fmla="*/ 141818328 h 144"/>
                  <a:gd name="T30" fmla="*/ 167034703 w 39"/>
                  <a:gd name="T31" fmla="*/ 138863967 h 144"/>
                  <a:gd name="T32" fmla="*/ 176062626 w 39"/>
                  <a:gd name="T33" fmla="*/ 134924158 h 144"/>
                  <a:gd name="T34" fmla="*/ 130918728 w 39"/>
                  <a:gd name="T35" fmla="*/ 140833872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9"/>
                  <a:gd name="T55" fmla="*/ 0 h 144"/>
                  <a:gd name="T56" fmla="*/ 39 w 39"/>
                  <a:gd name="T57" fmla="*/ 144 h 1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9" h="144">
                    <a:moveTo>
                      <a:pt x="29" y="143"/>
                    </a:moveTo>
                    <a:lnTo>
                      <a:pt x="39" y="137"/>
                    </a:lnTo>
                    <a:lnTo>
                      <a:pt x="28" y="105"/>
                    </a:lnTo>
                    <a:lnTo>
                      <a:pt x="17" y="70"/>
                    </a:lnTo>
                    <a:lnTo>
                      <a:pt x="12" y="34"/>
                    </a:lnTo>
                    <a:lnTo>
                      <a:pt x="18" y="3"/>
                    </a:lnTo>
                    <a:lnTo>
                      <a:pt x="6" y="0"/>
                    </a:lnTo>
                    <a:lnTo>
                      <a:pt x="0" y="34"/>
                    </a:lnTo>
                    <a:lnTo>
                      <a:pt x="4" y="70"/>
                    </a:lnTo>
                    <a:lnTo>
                      <a:pt x="15" y="108"/>
                    </a:lnTo>
                    <a:lnTo>
                      <a:pt x="26" y="140"/>
                    </a:lnTo>
                    <a:lnTo>
                      <a:pt x="36" y="133"/>
                    </a:lnTo>
                    <a:lnTo>
                      <a:pt x="26" y="140"/>
                    </a:lnTo>
                    <a:lnTo>
                      <a:pt x="29" y="143"/>
                    </a:lnTo>
                    <a:lnTo>
                      <a:pt x="34" y="144"/>
                    </a:lnTo>
                    <a:lnTo>
                      <a:pt x="37" y="141"/>
                    </a:lnTo>
                    <a:lnTo>
                      <a:pt x="39" y="137"/>
                    </a:lnTo>
                    <a:lnTo>
                      <a:pt x="29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4" name="Freeform 16"/>
              <p:cNvSpPr>
                <a:spLocks/>
              </p:cNvSpPr>
              <p:nvPr/>
            </p:nvSpPr>
            <p:spPr bwMode="auto">
              <a:xfrm rot="16932133" flipH="1" flipV="1">
                <a:off x="4350633" y="4363665"/>
                <a:ext cx="951878" cy="249090"/>
              </a:xfrm>
              <a:custGeom>
                <a:avLst/>
                <a:gdLst>
                  <a:gd name="T0" fmla="*/ 2022477264 w 448"/>
                  <a:gd name="T1" fmla="*/ 226515026 h 251"/>
                  <a:gd name="T2" fmla="*/ 1986361191 w 448"/>
                  <a:gd name="T3" fmla="*/ 222575221 h 251"/>
                  <a:gd name="T4" fmla="*/ 1932189205 w 448"/>
                  <a:gd name="T5" fmla="*/ 214696604 h 251"/>
                  <a:gd name="T6" fmla="*/ 1868985015 w 448"/>
                  <a:gd name="T7" fmla="*/ 206817987 h 251"/>
                  <a:gd name="T8" fmla="*/ 1787724912 w 448"/>
                  <a:gd name="T9" fmla="*/ 195985012 h 251"/>
                  <a:gd name="T10" fmla="*/ 1697436854 w 448"/>
                  <a:gd name="T11" fmla="*/ 185151044 h 251"/>
                  <a:gd name="T12" fmla="*/ 1602633755 w 448"/>
                  <a:gd name="T13" fmla="*/ 174318069 h 251"/>
                  <a:gd name="T14" fmla="*/ 1498800575 w 448"/>
                  <a:gd name="T15" fmla="*/ 161515192 h 251"/>
                  <a:gd name="T16" fmla="*/ 1385939440 w 448"/>
                  <a:gd name="T17" fmla="*/ 147726867 h 251"/>
                  <a:gd name="T18" fmla="*/ 1304679337 w 448"/>
                  <a:gd name="T19" fmla="*/ 138863795 h 251"/>
                  <a:gd name="T20" fmla="*/ 1218904194 w 448"/>
                  <a:gd name="T21" fmla="*/ 129015244 h 251"/>
                  <a:gd name="T22" fmla="*/ 1137644092 w 448"/>
                  <a:gd name="T23" fmla="*/ 118181277 h 251"/>
                  <a:gd name="T24" fmla="*/ 1051868683 w 448"/>
                  <a:gd name="T25" fmla="*/ 107348302 h 251"/>
                  <a:gd name="T26" fmla="*/ 966093540 w 448"/>
                  <a:gd name="T27" fmla="*/ 98484237 h 251"/>
                  <a:gd name="T28" fmla="*/ 880318397 w 448"/>
                  <a:gd name="T29" fmla="*/ 87651262 h 251"/>
                  <a:gd name="T30" fmla="*/ 794545379 w 448"/>
                  <a:gd name="T31" fmla="*/ 77802742 h 251"/>
                  <a:gd name="T32" fmla="*/ 708770236 w 448"/>
                  <a:gd name="T33" fmla="*/ 68939670 h 251"/>
                  <a:gd name="T34" fmla="*/ 618480053 w 448"/>
                  <a:gd name="T35" fmla="*/ 58105687 h 251"/>
                  <a:gd name="T36" fmla="*/ 523676821 w 448"/>
                  <a:gd name="T37" fmla="*/ 47272712 h 251"/>
                  <a:gd name="T38" fmla="*/ 437901679 w 448"/>
                  <a:gd name="T39" fmla="*/ 37424192 h 251"/>
                  <a:gd name="T40" fmla="*/ 356641576 w 448"/>
                  <a:gd name="T41" fmla="*/ 28560120 h 251"/>
                  <a:gd name="T42" fmla="*/ 270868491 w 448"/>
                  <a:gd name="T43" fmla="*/ 20681502 h 251"/>
                  <a:gd name="T44" fmla="*/ 198636345 w 448"/>
                  <a:gd name="T45" fmla="*/ 12802881 h 251"/>
                  <a:gd name="T46" fmla="*/ 121891249 w 448"/>
                  <a:gd name="T47" fmla="*/ 6894164 h 251"/>
                  <a:gd name="T48" fmla="*/ 54174127 w 448"/>
                  <a:gd name="T49" fmla="*/ 0 h 251"/>
                  <a:gd name="T50" fmla="*/ 0 w 448"/>
                  <a:gd name="T51" fmla="*/ 18711600 h 251"/>
                  <a:gd name="T52" fmla="*/ 63202083 w 448"/>
                  <a:gd name="T53" fmla="*/ 28560120 h 251"/>
                  <a:gd name="T54" fmla="*/ 135434246 w 448"/>
                  <a:gd name="T55" fmla="*/ 39394095 h 251"/>
                  <a:gd name="T56" fmla="*/ 221209422 w 448"/>
                  <a:gd name="T57" fmla="*/ 51212517 h 251"/>
                  <a:gd name="T58" fmla="*/ 320527627 w 448"/>
                  <a:gd name="T59" fmla="*/ 62045492 h 251"/>
                  <a:gd name="T60" fmla="*/ 419843642 w 448"/>
                  <a:gd name="T61" fmla="*/ 76818287 h 251"/>
                  <a:gd name="T62" fmla="*/ 532706902 w 448"/>
                  <a:gd name="T63" fmla="*/ 88636710 h 251"/>
                  <a:gd name="T64" fmla="*/ 645568170 w 448"/>
                  <a:gd name="T65" fmla="*/ 102424042 h 251"/>
                  <a:gd name="T66" fmla="*/ 758429306 w 448"/>
                  <a:gd name="T67" fmla="*/ 117196822 h 251"/>
                  <a:gd name="T68" fmla="*/ 803573335 w 448"/>
                  <a:gd name="T69" fmla="*/ 121136627 h 251"/>
                  <a:gd name="T70" fmla="*/ 853232405 w 448"/>
                  <a:gd name="T71" fmla="*/ 128029797 h 251"/>
                  <a:gd name="T72" fmla="*/ 893863518 w 448"/>
                  <a:gd name="T73" fmla="*/ 131969633 h 251"/>
                  <a:gd name="T74" fmla="*/ 939007548 w 448"/>
                  <a:gd name="T75" fmla="*/ 138863795 h 251"/>
                  <a:gd name="T76" fmla="*/ 988666617 w 448"/>
                  <a:gd name="T77" fmla="*/ 142802607 h 251"/>
                  <a:gd name="T78" fmla="*/ 1029295606 w 448"/>
                  <a:gd name="T79" fmla="*/ 149696770 h 251"/>
                  <a:gd name="T80" fmla="*/ 1069926720 w 448"/>
                  <a:gd name="T81" fmla="*/ 153636575 h 251"/>
                  <a:gd name="T82" fmla="*/ 1115071015 w 448"/>
                  <a:gd name="T83" fmla="*/ 158560835 h 251"/>
                  <a:gd name="T84" fmla="*/ 1264048224 w 448"/>
                  <a:gd name="T85" fmla="*/ 175302525 h 251"/>
                  <a:gd name="T86" fmla="*/ 1413025432 w 448"/>
                  <a:gd name="T87" fmla="*/ 191060752 h 251"/>
                  <a:gd name="T88" fmla="*/ 1548459645 w 448"/>
                  <a:gd name="T89" fmla="*/ 204848084 h 251"/>
                  <a:gd name="T90" fmla="*/ 1670348736 w 448"/>
                  <a:gd name="T91" fmla="*/ 217650961 h 251"/>
                  <a:gd name="T92" fmla="*/ 1783211997 w 448"/>
                  <a:gd name="T93" fmla="*/ 228484929 h 251"/>
                  <a:gd name="T94" fmla="*/ 1873500055 w 448"/>
                  <a:gd name="T95" fmla="*/ 237348001 h 251"/>
                  <a:gd name="T96" fmla="*/ 1945732202 w 448"/>
                  <a:gd name="T97" fmla="*/ 244242163 h 251"/>
                  <a:gd name="T98" fmla="*/ 1986361191 w 448"/>
                  <a:gd name="T99" fmla="*/ 247196521 h 251"/>
                  <a:gd name="T100" fmla="*/ 2022477264 w 448"/>
                  <a:gd name="T101" fmla="*/ 226515026 h 25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48"/>
                  <a:gd name="T154" fmla="*/ 0 h 251"/>
                  <a:gd name="T155" fmla="*/ 448 w 448"/>
                  <a:gd name="T156" fmla="*/ 251 h 25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48" h="251">
                    <a:moveTo>
                      <a:pt x="448" y="230"/>
                    </a:moveTo>
                    <a:lnTo>
                      <a:pt x="440" y="226"/>
                    </a:lnTo>
                    <a:lnTo>
                      <a:pt x="428" y="218"/>
                    </a:lnTo>
                    <a:lnTo>
                      <a:pt x="414" y="210"/>
                    </a:lnTo>
                    <a:lnTo>
                      <a:pt x="396" y="199"/>
                    </a:lnTo>
                    <a:lnTo>
                      <a:pt x="376" y="188"/>
                    </a:lnTo>
                    <a:lnTo>
                      <a:pt x="355" y="177"/>
                    </a:lnTo>
                    <a:lnTo>
                      <a:pt x="332" y="164"/>
                    </a:lnTo>
                    <a:lnTo>
                      <a:pt x="307" y="150"/>
                    </a:lnTo>
                    <a:lnTo>
                      <a:pt x="289" y="141"/>
                    </a:lnTo>
                    <a:lnTo>
                      <a:pt x="270" y="131"/>
                    </a:lnTo>
                    <a:lnTo>
                      <a:pt x="252" y="120"/>
                    </a:lnTo>
                    <a:lnTo>
                      <a:pt x="233" y="109"/>
                    </a:lnTo>
                    <a:lnTo>
                      <a:pt x="214" y="100"/>
                    </a:lnTo>
                    <a:lnTo>
                      <a:pt x="195" y="89"/>
                    </a:lnTo>
                    <a:lnTo>
                      <a:pt x="176" y="79"/>
                    </a:lnTo>
                    <a:lnTo>
                      <a:pt x="157" y="70"/>
                    </a:lnTo>
                    <a:lnTo>
                      <a:pt x="137" y="59"/>
                    </a:lnTo>
                    <a:lnTo>
                      <a:pt x="116" y="48"/>
                    </a:lnTo>
                    <a:lnTo>
                      <a:pt x="97" y="38"/>
                    </a:lnTo>
                    <a:lnTo>
                      <a:pt x="79" y="29"/>
                    </a:lnTo>
                    <a:lnTo>
                      <a:pt x="60" y="21"/>
                    </a:lnTo>
                    <a:lnTo>
                      <a:pt x="44" y="13"/>
                    </a:lnTo>
                    <a:lnTo>
                      <a:pt x="27" y="7"/>
                    </a:lnTo>
                    <a:lnTo>
                      <a:pt x="12" y="0"/>
                    </a:lnTo>
                    <a:lnTo>
                      <a:pt x="0" y="19"/>
                    </a:lnTo>
                    <a:lnTo>
                      <a:pt x="14" y="29"/>
                    </a:lnTo>
                    <a:lnTo>
                      <a:pt x="30" y="40"/>
                    </a:lnTo>
                    <a:lnTo>
                      <a:pt x="49" y="52"/>
                    </a:lnTo>
                    <a:lnTo>
                      <a:pt x="71" y="63"/>
                    </a:lnTo>
                    <a:lnTo>
                      <a:pt x="93" y="78"/>
                    </a:lnTo>
                    <a:lnTo>
                      <a:pt x="118" y="90"/>
                    </a:lnTo>
                    <a:lnTo>
                      <a:pt x="143" y="104"/>
                    </a:lnTo>
                    <a:lnTo>
                      <a:pt x="168" y="119"/>
                    </a:lnTo>
                    <a:lnTo>
                      <a:pt x="178" y="123"/>
                    </a:lnTo>
                    <a:lnTo>
                      <a:pt x="189" y="130"/>
                    </a:lnTo>
                    <a:lnTo>
                      <a:pt x="198" y="134"/>
                    </a:lnTo>
                    <a:lnTo>
                      <a:pt x="208" y="141"/>
                    </a:lnTo>
                    <a:lnTo>
                      <a:pt x="219" y="145"/>
                    </a:lnTo>
                    <a:lnTo>
                      <a:pt x="228" y="152"/>
                    </a:lnTo>
                    <a:lnTo>
                      <a:pt x="237" y="156"/>
                    </a:lnTo>
                    <a:lnTo>
                      <a:pt x="247" y="161"/>
                    </a:lnTo>
                    <a:lnTo>
                      <a:pt x="280" y="178"/>
                    </a:lnTo>
                    <a:lnTo>
                      <a:pt x="313" y="194"/>
                    </a:lnTo>
                    <a:lnTo>
                      <a:pt x="343" y="208"/>
                    </a:lnTo>
                    <a:lnTo>
                      <a:pt x="370" y="221"/>
                    </a:lnTo>
                    <a:lnTo>
                      <a:pt x="395" y="232"/>
                    </a:lnTo>
                    <a:lnTo>
                      <a:pt x="415" y="241"/>
                    </a:lnTo>
                    <a:lnTo>
                      <a:pt x="431" y="248"/>
                    </a:lnTo>
                    <a:lnTo>
                      <a:pt x="440" y="251"/>
                    </a:lnTo>
                    <a:lnTo>
                      <a:pt x="448" y="230"/>
                    </a:lnTo>
                    <a:close/>
                  </a:path>
                </a:pathLst>
              </a:custGeom>
              <a:solidFill>
                <a:srgbClr val="7F99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5" name="Freeform 17"/>
              <p:cNvSpPr>
                <a:spLocks/>
              </p:cNvSpPr>
              <p:nvPr/>
            </p:nvSpPr>
            <p:spPr bwMode="auto">
              <a:xfrm rot="16932133" flipH="1" flipV="1">
                <a:off x="4535556" y="4744647"/>
                <a:ext cx="320833" cy="89315"/>
              </a:xfrm>
              <a:custGeom>
                <a:avLst/>
                <a:gdLst>
                  <a:gd name="T0" fmla="*/ 13542976 w 151"/>
                  <a:gd name="T1" fmla="*/ 9848468 h 90"/>
                  <a:gd name="T2" fmla="*/ 13542976 w 151"/>
                  <a:gd name="T3" fmla="*/ 9848468 h 90"/>
                  <a:gd name="T4" fmla="*/ 130918967 w 151"/>
                  <a:gd name="T5" fmla="*/ 23635726 h 90"/>
                  <a:gd name="T6" fmla="*/ 234751990 w 151"/>
                  <a:gd name="T7" fmla="*/ 36438538 h 90"/>
                  <a:gd name="T8" fmla="*/ 329554983 w 151"/>
                  <a:gd name="T9" fmla="*/ 47272444 h 90"/>
                  <a:gd name="T10" fmla="*/ 419842877 w 151"/>
                  <a:gd name="T11" fmla="*/ 58105358 h 90"/>
                  <a:gd name="T12" fmla="*/ 496587799 w 151"/>
                  <a:gd name="T13" fmla="*/ 68938287 h 90"/>
                  <a:gd name="T14" fmla="*/ 564304915 w 151"/>
                  <a:gd name="T15" fmla="*/ 76816859 h 90"/>
                  <a:gd name="T16" fmla="*/ 618478926 w 151"/>
                  <a:gd name="T17" fmla="*/ 83710983 h 90"/>
                  <a:gd name="T18" fmla="*/ 654594933 w 151"/>
                  <a:gd name="T19" fmla="*/ 88635215 h 90"/>
                  <a:gd name="T20" fmla="*/ 681680877 w 151"/>
                  <a:gd name="T21" fmla="*/ 79772192 h 90"/>
                  <a:gd name="T22" fmla="*/ 645564869 w 151"/>
                  <a:gd name="T23" fmla="*/ 74847960 h 90"/>
                  <a:gd name="T24" fmla="*/ 591392983 w 151"/>
                  <a:gd name="T25" fmla="*/ 66968395 h 90"/>
                  <a:gd name="T26" fmla="*/ 528188775 w 151"/>
                  <a:gd name="T27" fmla="*/ 59089807 h 90"/>
                  <a:gd name="T28" fmla="*/ 446928820 w 151"/>
                  <a:gd name="T29" fmla="*/ 48256894 h 90"/>
                  <a:gd name="T30" fmla="*/ 356640926 w 151"/>
                  <a:gd name="T31" fmla="*/ 37423980 h 90"/>
                  <a:gd name="T32" fmla="*/ 266352966 w 151"/>
                  <a:gd name="T33" fmla="*/ 26590067 h 90"/>
                  <a:gd name="T34" fmla="*/ 158004943 w 151"/>
                  <a:gd name="T35" fmla="*/ 14772700 h 90"/>
                  <a:gd name="T36" fmla="*/ 45143964 w 151"/>
                  <a:gd name="T37" fmla="*/ 0 h 90"/>
                  <a:gd name="T38" fmla="*/ 45143964 w 151"/>
                  <a:gd name="T39" fmla="*/ 0 h 90"/>
                  <a:gd name="T40" fmla="*/ 45143964 w 151"/>
                  <a:gd name="T41" fmla="*/ 0 h 90"/>
                  <a:gd name="T42" fmla="*/ 22573044 w 151"/>
                  <a:gd name="T43" fmla="*/ 0 h 90"/>
                  <a:gd name="T44" fmla="*/ 9027944 w 151"/>
                  <a:gd name="T45" fmla="*/ 1969892 h 90"/>
                  <a:gd name="T46" fmla="*/ 0 w 151"/>
                  <a:gd name="T47" fmla="*/ 6894125 h 90"/>
                  <a:gd name="T48" fmla="*/ 13542976 w 151"/>
                  <a:gd name="T49" fmla="*/ 9848468 h 9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1"/>
                  <a:gd name="T76" fmla="*/ 0 h 90"/>
                  <a:gd name="T77" fmla="*/ 151 w 151"/>
                  <a:gd name="T78" fmla="*/ 90 h 9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1" h="90">
                    <a:moveTo>
                      <a:pt x="3" y="10"/>
                    </a:moveTo>
                    <a:lnTo>
                      <a:pt x="3" y="10"/>
                    </a:lnTo>
                    <a:lnTo>
                      <a:pt x="29" y="24"/>
                    </a:lnTo>
                    <a:lnTo>
                      <a:pt x="52" y="37"/>
                    </a:lnTo>
                    <a:lnTo>
                      <a:pt x="73" y="48"/>
                    </a:lnTo>
                    <a:lnTo>
                      <a:pt x="93" y="59"/>
                    </a:lnTo>
                    <a:lnTo>
                      <a:pt x="110" y="70"/>
                    </a:lnTo>
                    <a:lnTo>
                      <a:pt x="125" y="78"/>
                    </a:lnTo>
                    <a:lnTo>
                      <a:pt x="137" y="85"/>
                    </a:lnTo>
                    <a:lnTo>
                      <a:pt x="145" y="90"/>
                    </a:lnTo>
                    <a:lnTo>
                      <a:pt x="151" y="81"/>
                    </a:lnTo>
                    <a:lnTo>
                      <a:pt x="143" y="76"/>
                    </a:lnTo>
                    <a:lnTo>
                      <a:pt x="131" y="68"/>
                    </a:lnTo>
                    <a:lnTo>
                      <a:pt x="117" y="60"/>
                    </a:lnTo>
                    <a:lnTo>
                      <a:pt x="99" y="49"/>
                    </a:lnTo>
                    <a:lnTo>
                      <a:pt x="79" y="38"/>
                    </a:lnTo>
                    <a:lnTo>
                      <a:pt x="59" y="27"/>
                    </a:lnTo>
                    <a:lnTo>
                      <a:pt x="35" y="15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6" name="Freeform 18"/>
              <p:cNvSpPr>
                <a:spLocks/>
              </p:cNvSpPr>
              <p:nvPr/>
            </p:nvSpPr>
            <p:spPr bwMode="auto">
              <a:xfrm rot="16932133" flipH="1" flipV="1">
                <a:off x="4670742" y="4459520"/>
                <a:ext cx="337832" cy="91299"/>
              </a:xfrm>
              <a:custGeom>
                <a:avLst/>
                <a:gdLst>
                  <a:gd name="T0" fmla="*/ 13542985 w 159"/>
                  <a:gd name="T1" fmla="*/ 11818388 h 92"/>
                  <a:gd name="T2" fmla="*/ 13542985 w 159"/>
                  <a:gd name="T3" fmla="*/ 12802840 h 92"/>
                  <a:gd name="T4" fmla="*/ 99318060 w 159"/>
                  <a:gd name="T5" fmla="*/ 22651332 h 92"/>
                  <a:gd name="T6" fmla="*/ 185093138 w 159"/>
                  <a:gd name="T7" fmla="*/ 29545472 h 92"/>
                  <a:gd name="T8" fmla="*/ 270866059 w 159"/>
                  <a:gd name="T9" fmla="*/ 40378420 h 92"/>
                  <a:gd name="T10" fmla="*/ 356641171 w 159"/>
                  <a:gd name="T11" fmla="*/ 50226908 h 92"/>
                  <a:gd name="T12" fmla="*/ 437901181 w 159"/>
                  <a:gd name="T13" fmla="*/ 61059847 h 92"/>
                  <a:gd name="T14" fmla="*/ 523676227 w 159"/>
                  <a:gd name="T15" fmla="*/ 71893795 h 92"/>
                  <a:gd name="T16" fmla="*/ 609451405 w 159"/>
                  <a:gd name="T17" fmla="*/ 80756839 h 92"/>
                  <a:gd name="T18" fmla="*/ 686196380 w 159"/>
                  <a:gd name="T19" fmla="*/ 90605327 h 92"/>
                  <a:gd name="T20" fmla="*/ 717797377 w 159"/>
                  <a:gd name="T21" fmla="*/ 80756839 h 92"/>
                  <a:gd name="T22" fmla="*/ 636537367 w 159"/>
                  <a:gd name="T23" fmla="*/ 71893795 h 92"/>
                  <a:gd name="T24" fmla="*/ 555277224 w 159"/>
                  <a:gd name="T25" fmla="*/ 62045292 h 92"/>
                  <a:gd name="T26" fmla="*/ 469502178 w 159"/>
                  <a:gd name="T27" fmla="*/ 51211359 h 92"/>
                  <a:gd name="T28" fmla="*/ 383727133 w 159"/>
                  <a:gd name="T29" fmla="*/ 40378420 h 92"/>
                  <a:gd name="T30" fmla="*/ 297954212 w 159"/>
                  <a:gd name="T31" fmla="*/ 31515368 h 92"/>
                  <a:gd name="T32" fmla="*/ 212179100 w 159"/>
                  <a:gd name="T33" fmla="*/ 20681436 h 92"/>
                  <a:gd name="T34" fmla="*/ 126404021 w 159"/>
                  <a:gd name="T35" fmla="*/ 9848492 h 92"/>
                  <a:gd name="T36" fmla="*/ 40631084 w 159"/>
                  <a:gd name="T37" fmla="*/ 0 h 92"/>
                  <a:gd name="T38" fmla="*/ 40631084 w 159"/>
                  <a:gd name="T39" fmla="*/ 1969897 h 92"/>
                  <a:gd name="T40" fmla="*/ 40631084 w 159"/>
                  <a:gd name="T41" fmla="*/ 0 h 92"/>
                  <a:gd name="T42" fmla="*/ 22573060 w 159"/>
                  <a:gd name="T43" fmla="*/ 0 h 92"/>
                  <a:gd name="T44" fmla="*/ 0 w 159"/>
                  <a:gd name="T45" fmla="*/ 3939793 h 92"/>
                  <a:gd name="T46" fmla="*/ 0 w 159"/>
                  <a:gd name="T47" fmla="*/ 9848492 h 92"/>
                  <a:gd name="T48" fmla="*/ 13542985 w 159"/>
                  <a:gd name="T49" fmla="*/ 12802840 h 92"/>
                  <a:gd name="T50" fmla="*/ 13542985 w 159"/>
                  <a:gd name="T51" fmla="*/ 11818388 h 9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9"/>
                  <a:gd name="T79" fmla="*/ 0 h 92"/>
                  <a:gd name="T80" fmla="*/ 159 w 159"/>
                  <a:gd name="T81" fmla="*/ 92 h 9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9" h="92">
                    <a:moveTo>
                      <a:pt x="3" y="12"/>
                    </a:moveTo>
                    <a:lnTo>
                      <a:pt x="3" y="13"/>
                    </a:lnTo>
                    <a:lnTo>
                      <a:pt x="22" y="23"/>
                    </a:lnTo>
                    <a:lnTo>
                      <a:pt x="41" y="30"/>
                    </a:lnTo>
                    <a:lnTo>
                      <a:pt x="60" y="41"/>
                    </a:lnTo>
                    <a:lnTo>
                      <a:pt x="79" y="51"/>
                    </a:lnTo>
                    <a:lnTo>
                      <a:pt x="97" y="62"/>
                    </a:lnTo>
                    <a:lnTo>
                      <a:pt x="116" y="73"/>
                    </a:lnTo>
                    <a:lnTo>
                      <a:pt x="135" y="82"/>
                    </a:lnTo>
                    <a:lnTo>
                      <a:pt x="152" y="92"/>
                    </a:lnTo>
                    <a:lnTo>
                      <a:pt x="159" y="82"/>
                    </a:lnTo>
                    <a:lnTo>
                      <a:pt x="141" y="73"/>
                    </a:lnTo>
                    <a:lnTo>
                      <a:pt x="123" y="63"/>
                    </a:lnTo>
                    <a:lnTo>
                      <a:pt x="104" y="52"/>
                    </a:lnTo>
                    <a:lnTo>
                      <a:pt x="85" y="41"/>
                    </a:lnTo>
                    <a:lnTo>
                      <a:pt x="66" y="32"/>
                    </a:lnTo>
                    <a:lnTo>
                      <a:pt x="47" y="21"/>
                    </a:lnTo>
                    <a:lnTo>
                      <a:pt x="28" y="1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3" y="13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7" name="Freeform 19"/>
              <p:cNvSpPr>
                <a:spLocks/>
              </p:cNvSpPr>
              <p:nvPr/>
            </p:nvSpPr>
            <p:spPr bwMode="auto">
              <a:xfrm rot="16932133" flipH="1" flipV="1">
                <a:off x="4814557" y="4174287"/>
                <a:ext cx="327209" cy="80384"/>
              </a:xfrm>
              <a:custGeom>
                <a:avLst/>
                <a:gdLst>
                  <a:gd name="T0" fmla="*/ 49659123 w 154"/>
                  <a:gd name="T1" fmla="*/ 9848529 h 81"/>
                  <a:gd name="T2" fmla="*/ 22573102 w 154"/>
                  <a:gd name="T3" fmla="*/ 12802888 h 81"/>
                  <a:gd name="T4" fmla="*/ 85775239 w 154"/>
                  <a:gd name="T5" fmla="*/ 18712602 h 81"/>
                  <a:gd name="T6" fmla="*/ 162520391 w 154"/>
                  <a:gd name="T7" fmla="*/ 24621320 h 81"/>
                  <a:gd name="T8" fmla="*/ 234752591 w 154"/>
                  <a:gd name="T9" fmla="*/ 32499941 h 81"/>
                  <a:gd name="T10" fmla="*/ 320527863 w 154"/>
                  <a:gd name="T11" fmla="*/ 40378571 h 81"/>
                  <a:gd name="T12" fmla="*/ 397272982 w 154"/>
                  <a:gd name="T13" fmla="*/ 50227095 h 81"/>
                  <a:gd name="T14" fmla="*/ 483048188 w 154"/>
                  <a:gd name="T15" fmla="*/ 57121261 h 81"/>
                  <a:gd name="T16" fmla="*/ 577851489 w 154"/>
                  <a:gd name="T17" fmla="*/ 67954257 h 81"/>
                  <a:gd name="T18" fmla="*/ 668141739 w 154"/>
                  <a:gd name="T19" fmla="*/ 79772686 h 81"/>
                  <a:gd name="T20" fmla="*/ 695227752 w 154"/>
                  <a:gd name="T21" fmla="*/ 69924161 h 81"/>
                  <a:gd name="T22" fmla="*/ 604937502 w 154"/>
                  <a:gd name="T23" fmla="*/ 59091165 h 81"/>
                  <a:gd name="T24" fmla="*/ 510134200 w 154"/>
                  <a:gd name="T25" fmla="*/ 48257192 h 81"/>
                  <a:gd name="T26" fmla="*/ 428874038 w 154"/>
                  <a:gd name="T27" fmla="*/ 37424212 h 81"/>
                  <a:gd name="T28" fmla="*/ 334070869 w 154"/>
                  <a:gd name="T29" fmla="*/ 28560134 h 81"/>
                  <a:gd name="T30" fmla="*/ 248295597 w 154"/>
                  <a:gd name="T31" fmla="*/ 20681513 h 81"/>
                  <a:gd name="T32" fmla="*/ 180578441 w 154"/>
                  <a:gd name="T33" fmla="*/ 12802888 h 81"/>
                  <a:gd name="T34" fmla="*/ 99318245 w 154"/>
                  <a:gd name="T35" fmla="*/ 5908720 h 81"/>
                  <a:gd name="T36" fmla="*/ 36116116 w 154"/>
                  <a:gd name="T37" fmla="*/ 0 h 81"/>
                  <a:gd name="T38" fmla="*/ 9027967 w 154"/>
                  <a:gd name="T39" fmla="*/ 2954360 h 81"/>
                  <a:gd name="T40" fmla="*/ 36116116 w 154"/>
                  <a:gd name="T41" fmla="*/ 0 h 81"/>
                  <a:gd name="T42" fmla="*/ 13543010 w 154"/>
                  <a:gd name="T43" fmla="*/ 1969904 h 81"/>
                  <a:gd name="T44" fmla="*/ 0 w 154"/>
                  <a:gd name="T45" fmla="*/ 4924264 h 81"/>
                  <a:gd name="T46" fmla="*/ 9027967 w 154"/>
                  <a:gd name="T47" fmla="*/ 9848529 h 81"/>
                  <a:gd name="T48" fmla="*/ 22573102 w 154"/>
                  <a:gd name="T49" fmla="*/ 12802888 h 81"/>
                  <a:gd name="T50" fmla="*/ 49659123 w 154"/>
                  <a:gd name="T51" fmla="*/ 9848529 h 8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4"/>
                  <a:gd name="T79" fmla="*/ 0 h 81"/>
                  <a:gd name="T80" fmla="*/ 154 w 154"/>
                  <a:gd name="T81" fmla="*/ 81 h 8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4" h="81">
                    <a:moveTo>
                      <a:pt x="11" y="10"/>
                    </a:moveTo>
                    <a:lnTo>
                      <a:pt x="5" y="13"/>
                    </a:lnTo>
                    <a:lnTo>
                      <a:pt x="19" y="19"/>
                    </a:lnTo>
                    <a:lnTo>
                      <a:pt x="36" y="25"/>
                    </a:lnTo>
                    <a:lnTo>
                      <a:pt x="52" y="33"/>
                    </a:lnTo>
                    <a:lnTo>
                      <a:pt x="71" y="41"/>
                    </a:lnTo>
                    <a:lnTo>
                      <a:pt x="88" y="51"/>
                    </a:lnTo>
                    <a:lnTo>
                      <a:pt x="107" y="58"/>
                    </a:lnTo>
                    <a:lnTo>
                      <a:pt x="128" y="69"/>
                    </a:lnTo>
                    <a:lnTo>
                      <a:pt x="148" y="81"/>
                    </a:lnTo>
                    <a:lnTo>
                      <a:pt x="154" y="71"/>
                    </a:lnTo>
                    <a:lnTo>
                      <a:pt x="134" y="60"/>
                    </a:lnTo>
                    <a:lnTo>
                      <a:pt x="113" y="49"/>
                    </a:lnTo>
                    <a:lnTo>
                      <a:pt x="95" y="38"/>
                    </a:lnTo>
                    <a:lnTo>
                      <a:pt x="74" y="29"/>
                    </a:lnTo>
                    <a:lnTo>
                      <a:pt x="55" y="21"/>
                    </a:lnTo>
                    <a:lnTo>
                      <a:pt x="40" y="13"/>
                    </a:lnTo>
                    <a:lnTo>
                      <a:pt x="22" y="6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2" y="10"/>
                    </a:lnTo>
                    <a:lnTo>
                      <a:pt x="5" y="13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8" name="Freeform 20"/>
              <p:cNvSpPr>
                <a:spLocks/>
              </p:cNvSpPr>
              <p:nvPr/>
            </p:nvSpPr>
            <p:spPr bwMode="auto">
              <a:xfrm rot="16932133" flipH="1" flipV="1">
                <a:off x="5011677" y="4045006"/>
                <a:ext cx="46744" cy="28779"/>
              </a:xfrm>
              <a:custGeom>
                <a:avLst/>
                <a:gdLst>
                  <a:gd name="T0" fmla="*/ 36116118 w 22"/>
                  <a:gd name="T1" fmla="*/ 17726875 h 29"/>
                  <a:gd name="T2" fmla="*/ 45144081 w 22"/>
                  <a:gd name="T3" fmla="*/ 25605372 h 29"/>
                  <a:gd name="T4" fmla="*/ 99318250 w 22"/>
                  <a:gd name="T5" fmla="*/ 6894059 h 29"/>
                  <a:gd name="T6" fmla="*/ 58687088 w 22"/>
                  <a:gd name="T7" fmla="*/ 0 h 29"/>
                  <a:gd name="T8" fmla="*/ 0 w 22"/>
                  <a:gd name="T9" fmla="*/ 18711315 h 29"/>
                  <a:gd name="T10" fmla="*/ 9027967 w 22"/>
                  <a:gd name="T11" fmla="*/ 26589812 h 29"/>
                  <a:gd name="T12" fmla="*/ 0 w 22"/>
                  <a:gd name="T13" fmla="*/ 18711315 h 29"/>
                  <a:gd name="T14" fmla="*/ 0 w 22"/>
                  <a:gd name="T15" fmla="*/ 23635500 h 29"/>
                  <a:gd name="T16" fmla="*/ 13543011 w 22"/>
                  <a:gd name="T17" fmla="*/ 26589812 h 29"/>
                  <a:gd name="T18" fmla="*/ 27086022 w 22"/>
                  <a:gd name="T19" fmla="*/ 28559684 h 29"/>
                  <a:gd name="T20" fmla="*/ 45144081 w 22"/>
                  <a:gd name="T21" fmla="*/ 25605372 h 29"/>
                  <a:gd name="T22" fmla="*/ 36116118 w 22"/>
                  <a:gd name="T23" fmla="*/ 17726875 h 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29"/>
                  <a:gd name="T38" fmla="*/ 22 w 22"/>
                  <a:gd name="T39" fmla="*/ 29 h 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29">
                    <a:moveTo>
                      <a:pt x="8" y="18"/>
                    </a:moveTo>
                    <a:lnTo>
                      <a:pt x="10" y="26"/>
                    </a:lnTo>
                    <a:lnTo>
                      <a:pt x="22" y="7"/>
                    </a:lnTo>
                    <a:lnTo>
                      <a:pt x="13" y="0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3" y="27"/>
                    </a:lnTo>
                    <a:lnTo>
                      <a:pt x="6" y="29"/>
                    </a:lnTo>
                    <a:lnTo>
                      <a:pt x="10" y="26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9" name="Freeform 21"/>
              <p:cNvSpPr>
                <a:spLocks/>
              </p:cNvSpPr>
              <p:nvPr/>
            </p:nvSpPr>
            <p:spPr bwMode="auto">
              <a:xfrm rot="16932133" flipH="1" flipV="1">
                <a:off x="4755535" y="4158846"/>
                <a:ext cx="376077" cy="107178"/>
              </a:xfrm>
              <a:custGeom>
                <a:avLst/>
                <a:gdLst>
                  <a:gd name="T0" fmla="*/ 785514398 w 177"/>
                  <a:gd name="T1" fmla="*/ 97499235 h 108"/>
                  <a:gd name="T2" fmla="*/ 785514398 w 177"/>
                  <a:gd name="T3" fmla="*/ 97499235 h 108"/>
                  <a:gd name="T4" fmla="*/ 672653392 w 177"/>
                  <a:gd name="T5" fmla="*/ 83710987 h 108"/>
                  <a:gd name="T6" fmla="*/ 559792386 w 177"/>
                  <a:gd name="T7" fmla="*/ 69923732 h 108"/>
                  <a:gd name="T8" fmla="*/ 446931247 w 177"/>
                  <a:gd name="T9" fmla="*/ 57120911 h 108"/>
                  <a:gd name="T10" fmla="*/ 347613221 w 177"/>
                  <a:gd name="T11" fmla="*/ 43332664 h 108"/>
                  <a:gd name="T12" fmla="*/ 248295130 w 177"/>
                  <a:gd name="T13" fmla="*/ 32499742 h 108"/>
                  <a:gd name="T14" fmla="*/ 162520085 w 177"/>
                  <a:gd name="T15" fmla="*/ 19696937 h 108"/>
                  <a:gd name="T16" fmla="*/ 90287988 w 177"/>
                  <a:gd name="T17" fmla="*/ 8864019 h 108"/>
                  <a:gd name="T18" fmla="*/ 27085970 w 177"/>
                  <a:gd name="T19" fmla="*/ 0 h 108"/>
                  <a:gd name="T20" fmla="*/ 0 w 177"/>
                  <a:gd name="T21" fmla="*/ 8864019 h 108"/>
                  <a:gd name="T22" fmla="*/ 63202010 w 177"/>
                  <a:gd name="T23" fmla="*/ 18711495 h 108"/>
                  <a:gd name="T24" fmla="*/ 135434090 w 177"/>
                  <a:gd name="T25" fmla="*/ 29545401 h 108"/>
                  <a:gd name="T26" fmla="*/ 221207043 w 177"/>
                  <a:gd name="T27" fmla="*/ 41362773 h 108"/>
                  <a:gd name="T28" fmla="*/ 320525135 w 177"/>
                  <a:gd name="T29" fmla="*/ 52196679 h 108"/>
                  <a:gd name="T30" fmla="*/ 419843160 w 177"/>
                  <a:gd name="T31" fmla="*/ 65983950 h 108"/>
                  <a:gd name="T32" fmla="*/ 532704167 w 177"/>
                  <a:gd name="T33" fmla="*/ 78786755 h 108"/>
                  <a:gd name="T34" fmla="*/ 645565305 w 177"/>
                  <a:gd name="T35" fmla="*/ 92575002 h 108"/>
                  <a:gd name="T36" fmla="*/ 758426312 w 177"/>
                  <a:gd name="T37" fmla="*/ 106362257 h 108"/>
                  <a:gd name="T38" fmla="*/ 758426312 w 177"/>
                  <a:gd name="T39" fmla="*/ 106362257 h 108"/>
                  <a:gd name="T40" fmla="*/ 758426312 w 177"/>
                  <a:gd name="T41" fmla="*/ 106362257 h 108"/>
                  <a:gd name="T42" fmla="*/ 780999363 w 177"/>
                  <a:gd name="T43" fmla="*/ 106362257 h 108"/>
                  <a:gd name="T44" fmla="*/ 794542343 w 177"/>
                  <a:gd name="T45" fmla="*/ 103407916 h 108"/>
                  <a:gd name="T46" fmla="*/ 799057379 w 177"/>
                  <a:gd name="T47" fmla="*/ 100453576 h 108"/>
                  <a:gd name="T48" fmla="*/ 785514398 w 177"/>
                  <a:gd name="T49" fmla="*/ 97499235 h 10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7"/>
                  <a:gd name="T76" fmla="*/ 0 h 108"/>
                  <a:gd name="T77" fmla="*/ 177 w 177"/>
                  <a:gd name="T78" fmla="*/ 108 h 10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7" h="108">
                    <a:moveTo>
                      <a:pt x="174" y="99"/>
                    </a:moveTo>
                    <a:lnTo>
                      <a:pt x="174" y="99"/>
                    </a:lnTo>
                    <a:lnTo>
                      <a:pt x="149" y="85"/>
                    </a:lnTo>
                    <a:lnTo>
                      <a:pt x="124" y="71"/>
                    </a:lnTo>
                    <a:lnTo>
                      <a:pt x="99" y="58"/>
                    </a:lnTo>
                    <a:lnTo>
                      <a:pt x="77" y="44"/>
                    </a:lnTo>
                    <a:lnTo>
                      <a:pt x="55" y="33"/>
                    </a:lnTo>
                    <a:lnTo>
                      <a:pt x="36" y="20"/>
                    </a:lnTo>
                    <a:lnTo>
                      <a:pt x="20" y="9"/>
                    </a:lnTo>
                    <a:lnTo>
                      <a:pt x="6" y="0"/>
                    </a:lnTo>
                    <a:lnTo>
                      <a:pt x="0" y="9"/>
                    </a:lnTo>
                    <a:lnTo>
                      <a:pt x="14" y="19"/>
                    </a:lnTo>
                    <a:lnTo>
                      <a:pt x="30" y="30"/>
                    </a:lnTo>
                    <a:lnTo>
                      <a:pt x="49" y="42"/>
                    </a:lnTo>
                    <a:lnTo>
                      <a:pt x="71" y="53"/>
                    </a:lnTo>
                    <a:lnTo>
                      <a:pt x="93" y="67"/>
                    </a:lnTo>
                    <a:lnTo>
                      <a:pt x="118" y="80"/>
                    </a:lnTo>
                    <a:lnTo>
                      <a:pt x="143" y="94"/>
                    </a:lnTo>
                    <a:lnTo>
                      <a:pt x="168" y="108"/>
                    </a:lnTo>
                    <a:lnTo>
                      <a:pt x="173" y="108"/>
                    </a:lnTo>
                    <a:lnTo>
                      <a:pt x="176" y="105"/>
                    </a:lnTo>
                    <a:lnTo>
                      <a:pt x="177" y="102"/>
                    </a:lnTo>
                    <a:lnTo>
                      <a:pt x="174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0" name="Freeform 22"/>
              <p:cNvSpPr>
                <a:spLocks/>
              </p:cNvSpPr>
              <p:nvPr/>
            </p:nvSpPr>
            <p:spPr bwMode="auto">
              <a:xfrm rot="16932133" flipH="1" flipV="1">
                <a:off x="4725270" y="4427614"/>
                <a:ext cx="186976" cy="52597"/>
              </a:xfrm>
              <a:custGeom>
                <a:avLst/>
                <a:gdLst>
                  <a:gd name="T0" fmla="*/ 383729995 w 88"/>
                  <a:gd name="T1" fmla="*/ 40378622 h 53"/>
                  <a:gd name="T2" fmla="*/ 383729995 w 88"/>
                  <a:gd name="T3" fmla="*/ 40378622 h 53"/>
                  <a:gd name="T4" fmla="*/ 343098849 w 88"/>
                  <a:gd name="T5" fmla="*/ 35454353 h 53"/>
                  <a:gd name="T6" fmla="*/ 297954784 w 88"/>
                  <a:gd name="T7" fmla="*/ 32499982 h 53"/>
                  <a:gd name="T8" fmla="*/ 257323572 w 88"/>
                  <a:gd name="T9" fmla="*/ 26591257 h 53"/>
                  <a:gd name="T10" fmla="*/ 207664464 w 88"/>
                  <a:gd name="T11" fmla="*/ 21666988 h 53"/>
                  <a:gd name="T12" fmla="*/ 162520399 w 88"/>
                  <a:gd name="T13" fmla="*/ 15757267 h 53"/>
                  <a:gd name="T14" fmla="*/ 121891345 w 88"/>
                  <a:gd name="T15" fmla="*/ 10832998 h 53"/>
                  <a:gd name="T16" fmla="*/ 72232237 w 88"/>
                  <a:gd name="T17" fmla="*/ 4924271 h 53"/>
                  <a:gd name="T18" fmla="*/ 27086022 w 88"/>
                  <a:gd name="T19" fmla="*/ 0 h 53"/>
                  <a:gd name="T20" fmla="*/ 0 w 88"/>
                  <a:gd name="T21" fmla="*/ 8864084 h 53"/>
                  <a:gd name="T22" fmla="*/ 40631162 w 88"/>
                  <a:gd name="T23" fmla="*/ 13788353 h 53"/>
                  <a:gd name="T24" fmla="*/ 90290287 w 88"/>
                  <a:gd name="T25" fmla="*/ 19697082 h 53"/>
                  <a:gd name="T26" fmla="*/ 135434352 w 88"/>
                  <a:gd name="T27" fmla="*/ 24621351 h 53"/>
                  <a:gd name="T28" fmla="*/ 176063406 w 88"/>
                  <a:gd name="T29" fmla="*/ 30530076 h 53"/>
                  <a:gd name="T30" fmla="*/ 225722515 w 88"/>
                  <a:gd name="T31" fmla="*/ 35454353 h 53"/>
                  <a:gd name="T32" fmla="*/ 270868704 w 88"/>
                  <a:gd name="T33" fmla="*/ 41364071 h 53"/>
                  <a:gd name="T34" fmla="*/ 311497791 w 88"/>
                  <a:gd name="T35" fmla="*/ 48257253 h 53"/>
                  <a:gd name="T36" fmla="*/ 356641856 w 88"/>
                  <a:gd name="T37" fmla="*/ 52197065 h 53"/>
                  <a:gd name="T38" fmla="*/ 356641856 w 88"/>
                  <a:gd name="T39" fmla="*/ 52197065 h 53"/>
                  <a:gd name="T40" fmla="*/ 356641856 w 88"/>
                  <a:gd name="T41" fmla="*/ 52197065 h 53"/>
                  <a:gd name="T42" fmla="*/ 374699907 w 88"/>
                  <a:gd name="T43" fmla="*/ 52197065 h 53"/>
                  <a:gd name="T44" fmla="*/ 397273002 w 88"/>
                  <a:gd name="T45" fmla="*/ 48257253 h 53"/>
                  <a:gd name="T46" fmla="*/ 397273002 w 88"/>
                  <a:gd name="T47" fmla="*/ 43332984 h 53"/>
                  <a:gd name="T48" fmla="*/ 383729995 w 88"/>
                  <a:gd name="T49" fmla="*/ 40378622 h 5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53"/>
                  <a:gd name="T77" fmla="*/ 88 w 88"/>
                  <a:gd name="T78" fmla="*/ 53 h 5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53">
                    <a:moveTo>
                      <a:pt x="85" y="41"/>
                    </a:moveTo>
                    <a:lnTo>
                      <a:pt x="85" y="41"/>
                    </a:lnTo>
                    <a:lnTo>
                      <a:pt x="76" y="36"/>
                    </a:lnTo>
                    <a:lnTo>
                      <a:pt x="66" y="33"/>
                    </a:lnTo>
                    <a:lnTo>
                      <a:pt x="57" y="27"/>
                    </a:lnTo>
                    <a:lnTo>
                      <a:pt x="46" y="22"/>
                    </a:lnTo>
                    <a:lnTo>
                      <a:pt x="36" y="16"/>
                    </a:lnTo>
                    <a:lnTo>
                      <a:pt x="27" y="11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9"/>
                    </a:lnTo>
                    <a:lnTo>
                      <a:pt x="9" y="14"/>
                    </a:lnTo>
                    <a:lnTo>
                      <a:pt x="20" y="20"/>
                    </a:lnTo>
                    <a:lnTo>
                      <a:pt x="30" y="25"/>
                    </a:lnTo>
                    <a:lnTo>
                      <a:pt x="39" y="31"/>
                    </a:lnTo>
                    <a:lnTo>
                      <a:pt x="50" y="36"/>
                    </a:lnTo>
                    <a:lnTo>
                      <a:pt x="60" y="42"/>
                    </a:lnTo>
                    <a:lnTo>
                      <a:pt x="69" y="49"/>
                    </a:lnTo>
                    <a:lnTo>
                      <a:pt x="79" y="53"/>
                    </a:lnTo>
                    <a:lnTo>
                      <a:pt x="83" y="53"/>
                    </a:lnTo>
                    <a:lnTo>
                      <a:pt x="88" y="49"/>
                    </a:lnTo>
                    <a:lnTo>
                      <a:pt x="88" y="44"/>
                    </a:lnTo>
                    <a:lnTo>
                      <a:pt x="85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1" name="Freeform 23"/>
              <p:cNvSpPr>
                <a:spLocks/>
              </p:cNvSpPr>
              <p:nvPr/>
            </p:nvSpPr>
            <p:spPr bwMode="auto">
              <a:xfrm rot="16932133" flipH="1" flipV="1">
                <a:off x="4478265" y="4673035"/>
                <a:ext cx="431320" cy="101223"/>
              </a:xfrm>
              <a:custGeom>
                <a:avLst/>
                <a:gdLst>
                  <a:gd name="T0" fmla="*/ 857746893 w 203"/>
                  <a:gd name="T1" fmla="*/ 92575306 h 102"/>
                  <a:gd name="T2" fmla="*/ 893860818 w 203"/>
                  <a:gd name="T3" fmla="*/ 88635510 h 102"/>
                  <a:gd name="T4" fmla="*/ 848716818 w 203"/>
                  <a:gd name="T5" fmla="*/ 84696707 h 102"/>
                  <a:gd name="T6" fmla="*/ 780999755 w 203"/>
                  <a:gd name="T7" fmla="*/ 78787013 h 102"/>
                  <a:gd name="T8" fmla="*/ 686196717 w 203"/>
                  <a:gd name="T9" fmla="*/ 69923961 h 102"/>
                  <a:gd name="T10" fmla="*/ 573335655 w 203"/>
                  <a:gd name="T11" fmla="*/ 59090996 h 102"/>
                  <a:gd name="T12" fmla="*/ 451444384 w 203"/>
                  <a:gd name="T13" fmla="*/ 46287157 h 102"/>
                  <a:gd name="T14" fmla="*/ 316012384 w 203"/>
                  <a:gd name="T15" fmla="*/ 32499849 h 102"/>
                  <a:gd name="T16" fmla="*/ 176063154 w 203"/>
                  <a:gd name="T17" fmla="*/ 16742651 h 102"/>
                  <a:gd name="T18" fmla="*/ 27085983 w 203"/>
                  <a:gd name="T19" fmla="*/ 0 h 102"/>
                  <a:gd name="T20" fmla="*/ 0 w 203"/>
                  <a:gd name="T21" fmla="*/ 11818399 h 102"/>
                  <a:gd name="T22" fmla="*/ 148977179 w 203"/>
                  <a:gd name="T23" fmla="*/ 29545498 h 102"/>
                  <a:gd name="T24" fmla="*/ 302469396 w 203"/>
                  <a:gd name="T25" fmla="*/ 44318251 h 102"/>
                  <a:gd name="T26" fmla="*/ 437901397 w 203"/>
                  <a:gd name="T27" fmla="*/ 59090996 h 102"/>
                  <a:gd name="T28" fmla="*/ 559792667 w 203"/>
                  <a:gd name="T29" fmla="*/ 70908414 h 102"/>
                  <a:gd name="T30" fmla="*/ 672653730 w 203"/>
                  <a:gd name="T31" fmla="*/ 81742356 h 102"/>
                  <a:gd name="T32" fmla="*/ 767456768 w 203"/>
                  <a:gd name="T33" fmla="*/ 91589861 h 102"/>
                  <a:gd name="T34" fmla="*/ 835173830 w 203"/>
                  <a:gd name="T35" fmla="*/ 97499554 h 102"/>
                  <a:gd name="T36" fmla="*/ 880317830 w 203"/>
                  <a:gd name="T37" fmla="*/ 100453905 h 102"/>
                  <a:gd name="T38" fmla="*/ 916433880 w 203"/>
                  <a:gd name="T39" fmla="*/ 95529656 h 102"/>
                  <a:gd name="T40" fmla="*/ 880317830 w 203"/>
                  <a:gd name="T41" fmla="*/ 100453905 h 102"/>
                  <a:gd name="T42" fmla="*/ 898375855 w 203"/>
                  <a:gd name="T43" fmla="*/ 99469452 h 102"/>
                  <a:gd name="T44" fmla="*/ 916433880 w 203"/>
                  <a:gd name="T45" fmla="*/ 95529656 h 102"/>
                  <a:gd name="T46" fmla="*/ 916433880 w 203"/>
                  <a:gd name="T47" fmla="*/ 91589861 h 102"/>
                  <a:gd name="T48" fmla="*/ 893860818 w 203"/>
                  <a:gd name="T49" fmla="*/ 88635510 h 102"/>
                  <a:gd name="T50" fmla="*/ 857746893 w 203"/>
                  <a:gd name="T51" fmla="*/ 92575306 h 1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3"/>
                  <a:gd name="T79" fmla="*/ 0 h 102"/>
                  <a:gd name="T80" fmla="*/ 203 w 203"/>
                  <a:gd name="T81" fmla="*/ 102 h 1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3" h="102">
                    <a:moveTo>
                      <a:pt x="190" y="94"/>
                    </a:moveTo>
                    <a:lnTo>
                      <a:pt x="198" y="90"/>
                    </a:lnTo>
                    <a:lnTo>
                      <a:pt x="188" y="86"/>
                    </a:lnTo>
                    <a:lnTo>
                      <a:pt x="173" y="80"/>
                    </a:lnTo>
                    <a:lnTo>
                      <a:pt x="152" y="71"/>
                    </a:lnTo>
                    <a:lnTo>
                      <a:pt x="127" y="60"/>
                    </a:lnTo>
                    <a:lnTo>
                      <a:pt x="100" y="47"/>
                    </a:lnTo>
                    <a:lnTo>
                      <a:pt x="70" y="33"/>
                    </a:lnTo>
                    <a:lnTo>
                      <a:pt x="39" y="17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33" y="30"/>
                    </a:lnTo>
                    <a:lnTo>
                      <a:pt x="67" y="45"/>
                    </a:lnTo>
                    <a:lnTo>
                      <a:pt x="97" y="60"/>
                    </a:lnTo>
                    <a:lnTo>
                      <a:pt x="124" y="72"/>
                    </a:lnTo>
                    <a:lnTo>
                      <a:pt x="149" y="83"/>
                    </a:lnTo>
                    <a:lnTo>
                      <a:pt x="170" y="93"/>
                    </a:lnTo>
                    <a:lnTo>
                      <a:pt x="185" y="99"/>
                    </a:lnTo>
                    <a:lnTo>
                      <a:pt x="195" y="102"/>
                    </a:lnTo>
                    <a:lnTo>
                      <a:pt x="203" y="97"/>
                    </a:lnTo>
                    <a:lnTo>
                      <a:pt x="195" y="102"/>
                    </a:lnTo>
                    <a:lnTo>
                      <a:pt x="199" y="101"/>
                    </a:lnTo>
                    <a:lnTo>
                      <a:pt x="203" y="97"/>
                    </a:lnTo>
                    <a:lnTo>
                      <a:pt x="203" y="93"/>
                    </a:lnTo>
                    <a:lnTo>
                      <a:pt x="198" y="90"/>
                    </a:lnTo>
                    <a:lnTo>
                      <a:pt x="19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2" name="Freeform 24"/>
              <p:cNvSpPr>
                <a:spLocks/>
              </p:cNvSpPr>
              <p:nvPr/>
            </p:nvSpPr>
            <p:spPr bwMode="auto">
              <a:xfrm rot="16932133" flipH="1" flipV="1">
                <a:off x="4597404" y="4907598"/>
                <a:ext cx="42495" cy="27786"/>
              </a:xfrm>
              <a:custGeom>
                <a:avLst/>
                <a:gdLst>
                  <a:gd name="T0" fmla="*/ 49659655 w 20"/>
                  <a:gd name="T1" fmla="*/ 10832961 h 28"/>
                  <a:gd name="T2" fmla="*/ 36116503 w 20"/>
                  <a:gd name="T3" fmla="*/ 4924254 h 28"/>
                  <a:gd name="T4" fmla="*/ 0 w 20"/>
                  <a:gd name="T5" fmla="*/ 24621268 h 28"/>
                  <a:gd name="T6" fmla="*/ 58689839 w 20"/>
                  <a:gd name="T7" fmla="*/ 27575621 h 28"/>
                  <a:gd name="T8" fmla="*/ 90291250 w 20"/>
                  <a:gd name="T9" fmla="*/ 7878607 h 28"/>
                  <a:gd name="T10" fmla="*/ 76748099 w 20"/>
                  <a:gd name="T11" fmla="*/ 1969900 h 28"/>
                  <a:gd name="T12" fmla="*/ 90291250 w 20"/>
                  <a:gd name="T13" fmla="*/ 7878607 h 28"/>
                  <a:gd name="T14" fmla="*/ 85776158 w 20"/>
                  <a:gd name="T15" fmla="*/ 2954354 h 28"/>
                  <a:gd name="T16" fmla="*/ 72233007 w 20"/>
                  <a:gd name="T17" fmla="*/ 0 h 28"/>
                  <a:gd name="T18" fmla="*/ 49659655 w 20"/>
                  <a:gd name="T19" fmla="*/ 0 h 28"/>
                  <a:gd name="T20" fmla="*/ 36116503 w 20"/>
                  <a:gd name="T21" fmla="*/ 4924254 h 28"/>
                  <a:gd name="T22" fmla="*/ 49659655 w 20"/>
                  <a:gd name="T23" fmla="*/ 10832961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28"/>
                  <a:gd name="T38" fmla="*/ 20 w 20"/>
                  <a:gd name="T39" fmla="*/ 28 h 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28">
                    <a:moveTo>
                      <a:pt x="11" y="11"/>
                    </a:moveTo>
                    <a:lnTo>
                      <a:pt x="8" y="5"/>
                    </a:lnTo>
                    <a:lnTo>
                      <a:pt x="0" y="25"/>
                    </a:lnTo>
                    <a:lnTo>
                      <a:pt x="13" y="28"/>
                    </a:lnTo>
                    <a:lnTo>
                      <a:pt x="20" y="8"/>
                    </a:lnTo>
                    <a:lnTo>
                      <a:pt x="17" y="2"/>
                    </a:lnTo>
                    <a:lnTo>
                      <a:pt x="20" y="8"/>
                    </a:lnTo>
                    <a:lnTo>
                      <a:pt x="19" y="3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8" y="5"/>
                    </a:ln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3" name="Freeform 25"/>
              <p:cNvSpPr>
                <a:spLocks/>
              </p:cNvSpPr>
              <p:nvPr/>
            </p:nvSpPr>
            <p:spPr bwMode="auto">
              <a:xfrm rot="16932133" flipH="1" flipV="1">
                <a:off x="4498727" y="3971441"/>
                <a:ext cx="214598" cy="101223"/>
              </a:xfrm>
              <a:custGeom>
                <a:avLst/>
                <a:gdLst>
                  <a:gd name="T0" fmla="*/ 13542983 w 101"/>
                  <a:gd name="T1" fmla="*/ 67954064 h 102"/>
                  <a:gd name="T2" fmla="*/ 36116043 w 101"/>
                  <a:gd name="T3" fmla="*/ 77802560 h 102"/>
                  <a:gd name="T4" fmla="*/ 63202001 w 101"/>
                  <a:gd name="T5" fmla="*/ 85681159 h 102"/>
                  <a:gd name="T6" fmla="*/ 99318044 w 101"/>
                  <a:gd name="T7" fmla="*/ 91589861 h 102"/>
                  <a:gd name="T8" fmla="*/ 135434071 w 101"/>
                  <a:gd name="T9" fmla="*/ 96514109 h 102"/>
                  <a:gd name="T10" fmla="*/ 176063041 w 101"/>
                  <a:gd name="T11" fmla="*/ 99469452 h 102"/>
                  <a:gd name="T12" fmla="*/ 221207012 w 101"/>
                  <a:gd name="T13" fmla="*/ 100453905 h 102"/>
                  <a:gd name="T14" fmla="*/ 270866018 w 101"/>
                  <a:gd name="T15" fmla="*/ 99469452 h 102"/>
                  <a:gd name="T16" fmla="*/ 311497145 w 101"/>
                  <a:gd name="T17" fmla="*/ 96514109 h 102"/>
                  <a:gd name="T18" fmla="*/ 392757143 w 101"/>
                  <a:gd name="T19" fmla="*/ 85681159 h 102"/>
                  <a:gd name="T20" fmla="*/ 442416149 w 101"/>
                  <a:gd name="T21" fmla="*/ 69923961 h 102"/>
                  <a:gd name="T22" fmla="*/ 455959128 w 101"/>
                  <a:gd name="T23" fmla="*/ 51211405 h 102"/>
                  <a:gd name="T24" fmla="*/ 442416149 w 101"/>
                  <a:gd name="T25" fmla="*/ 32499849 h 102"/>
                  <a:gd name="T26" fmla="*/ 419843101 w 101"/>
                  <a:gd name="T27" fmla="*/ 23635805 h 102"/>
                  <a:gd name="T28" fmla="*/ 392757143 w 101"/>
                  <a:gd name="T29" fmla="*/ 15757202 h 102"/>
                  <a:gd name="T30" fmla="*/ 361156151 w 101"/>
                  <a:gd name="T31" fmla="*/ 9848501 h 102"/>
                  <a:gd name="T32" fmla="*/ 320525090 w 101"/>
                  <a:gd name="T33" fmla="*/ 4924250 h 102"/>
                  <a:gd name="T34" fmla="*/ 275381052 w 101"/>
                  <a:gd name="T35" fmla="*/ 1969898 h 102"/>
                  <a:gd name="T36" fmla="*/ 234752116 w 101"/>
                  <a:gd name="T37" fmla="*/ 0 h 102"/>
                  <a:gd name="T38" fmla="*/ 189606020 w 101"/>
                  <a:gd name="T39" fmla="*/ 0 h 102"/>
                  <a:gd name="T40" fmla="*/ 148977083 w 101"/>
                  <a:gd name="T41" fmla="*/ 2954352 h 102"/>
                  <a:gd name="T42" fmla="*/ 72232087 w 101"/>
                  <a:gd name="T43" fmla="*/ 13787304 h 102"/>
                  <a:gd name="T44" fmla="*/ 22573056 w 101"/>
                  <a:gd name="T45" fmla="*/ 29545498 h 102"/>
                  <a:gd name="T46" fmla="*/ 0 w 101"/>
                  <a:gd name="T47" fmla="*/ 48257054 h 102"/>
                  <a:gd name="T48" fmla="*/ 13542983 w 101"/>
                  <a:gd name="T49" fmla="*/ 67954064 h 10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1"/>
                  <a:gd name="T76" fmla="*/ 0 h 102"/>
                  <a:gd name="T77" fmla="*/ 101 w 101"/>
                  <a:gd name="T78" fmla="*/ 102 h 10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1" h="102">
                    <a:moveTo>
                      <a:pt x="3" y="69"/>
                    </a:moveTo>
                    <a:lnTo>
                      <a:pt x="8" y="79"/>
                    </a:lnTo>
                    <a:lnTo>
                      <a:pt x="14" y="87"/>
                    </a:lnTo>
                    <a:lnTo>
                      <a:pt x="22" y="93"/>
                    </a:lnTo>
                    <a:lnTo>
                      <a:pt x="30" y="98"/>
                    </a:lnTo>
                    <a:lnTo>
                      <a:pt x="39" y="101"/>
                    </a:lnTo>
                    <a:lnTo>
                      <a:pt x="49" y="102"/>
                    </a:lnTo>
                    <a:lnTo>
                      <a:pt x="60" y="101"/>
                    </a:lnTo>
                    <a:lnTo>
                      <a:pt x="69" y="98"/>
                    </a:lnTo>
                    <a:lnTo>
                      <a:pt x="87" y="87"/>
                    </a:lnTo>
                    <a:lnTo>
                      <a:pt x="98" y="71"/>
                    </a:lnTo>
                    <a:lnTo>
                      <a:pt x="101" y="52"/>
                    </a:lnTo>
                    <a:lnTo>
                      <a:pt x="98" y="33"/>
                    </a:lnTo>
                    <a:lnTo>
                      <a:pt x="93" y="24"/>
                    </a:lnTo>
                    <a:lnTo>
                      <a:pt x="87" y="16"/>
                    </a:lnTo>
                    <a:lnTo>
                      <a:pt x="80" y="10"/>
                    </a:lnTo>
                    <a:lnTo>
                      <a:pt x="71" y="5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2" y="0"/>
                    </a:lnTo>
                    <a:lnTo>
                      <a:pt x="33" y="3"/>
                    </a:lnTo>
                    <a:lnTo>
                      <a:pt x="16" y="14"/>
                    </a:lnTo>
                    <a:lnTo>
                      <a:pt x="5" y="30"/>
                    </a:lnTo>
                    <a:lnTo>
                      <a:pt x="0" y="49"/>
                    </a:lnTo>
                    <a:lnTo>
                      <a:pt x="3" y="69"/>
                    </a:lnTo>
                    <a:close/>
                  </a:path>
                </a:pathLst>
              </a:custGeom>
              <a:solidFill>
                <a:srgbClr val="7F99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4" name="Freeform 26"/>
              <p:cNvSpPr>
                <a:spLocks/>
              </p:cNvSpPr>
              <p:nvPr/>
            </p:nvSpPr>
            <p:spPr bwMode="auto">
              <a:xfrm rot="16932133" flipH="1" flipV="1">
                <a:off x="4498447" y="3959574"/>
                <a:ext cx="157230" cy="40688"/>
              </a:xfrm>
              <a:custGeom>
                <a:avLst/>
                <a:gdLst>
                  <a:gd name="T0" fmla="*/ 320528229 w 74"/>
                  <a:gd name="T1" fmla="*/ 22651307 h 41"/>
                  <a:gd name="T2" fmla="*/ 320528229 w 74"/>
                  <a:gd name="T3" fmla="*/ 22651307 h 41"/>
                  <a:gd name="T4" fmla="*/ 275381924 w 74"/>
                  <a:gd name="T5" fmla="*/ 26591094 h 41"/>
                  <a:gd name="T6" fmla="*/ 234752859 w 74"/>
                  <a:gd name="T7" fmla="*/ 27575545 h 41"/>
                  <a:gd name="T8" fmla="*/ 198636717 w 74"/>
                  <a:gd name="T9" fmla="*/ 26591094 h 41"/>
                  <a:gd name="T10" fmla="*/ 153492604 w 74"/>
                  <a:gd name="T11" fmla="*/ 22651307 h 41"/>
                  <a:gd name="T12" fmla="*/ 126404402 w 74"/>
                  <a:gd name="T13" fmla="*/ 19696962 h 41"/>
                  <a:gd name="T14" fmla="*/ 99318359 w 74"/>
                  <a:gd name="T15" fmla="*/ 13787276 h 41"/>
                  <a:gd name="T16" fmla="*/ 72232315 w 74"/>
                  <a:gd name="T17" fmla="*/ 7878585 h 41"/>
                  <a:gd name="T18" fmla="*/ 54174228 w 74"/>
                  <a:gd name="T19" fmla="*/ 0 h 41"/>
                  <a:gd name="T20" fmla="*/ 0 w 74"/>
                  <a:gd name="T21" fmla="*/ 2954346 h 41"/>
                  <a:gd name="T22" fmla="*/ 27086052 w 74"/>
                  <a:gd name="T23" fmla="*/ 13787276 h 41"/>
                  <a:gd name="T24" fmla="*/ 54174228 w 74"/>
                  <a:gd name="T25" fmla="*/ 22651307 h 41"/>
                  <a:gd name="T26" fmla="*/ 99318359 w 74"/>
                  <a:gd name="T27" fmla="*/ 29545439 h 41"/>
                  <a:gd name="T28" fmla="*/ 139949582 w 74"/>
                  <a:gd name="T29" fmla="*/ 35454136 h 41"/>
                  <a:gd name="T30" fmla="*/ 185093696 w 74"/>
                  <a:gd name="T31" fmla="*/ 38408481 h 41"/>
                  <a:gd name="T32" fmla="*/ 234752859 w 74"/>
                  <a:gd name="T33" fmla="*/ 40378375 h 41"/>
                  <a:gd name="T34" fmla="*/ 288927136 w 74"/>
                  <a:gd name="T35" fmla="*/ 38408481 h 41"/>
                  <a:gd name="T36" fmla="*/ 334071250 w 74"/>
                  <a:gd name="T37" fmla="*/ 35454136 h 41"/>
                  <a:gd name="T38" fmla="*/ 334071250 w 74"/>
                  <a:gd name="T39" fmla="*/ 35454136 h 41"/>
                  <a:gd name="T40" fmla="*/ 320528229 w 74"/>
                  <a:gd name="T41" fmla="*/ 22651307 h 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4"/>
                  <a:gd name="T64" fmla="*/ 0 h 41"/>
                  <a:gd name="T65" fmla="*/ 74 w 74"/>
                  <a:gd name="T66" fmla="*/ 41 h 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4" h="41">
                    <a:moveTo>
                      <a:pt x="71" y="23"/>
                    </a:moveTo>
                    <a:lnTo>
                      <a:pt x="71" y="23"/>
                    </a:lnTo>
                    <a:lnTo>
                      <a:pt x="61" y="27"/>
                    </a:lnTo>
                    <a:lnTo>
                      <a:pt x="52" y="28"/>
                    </a:lnTo>
                    <a:lnTo>
                      <a:pt x="44" y="27"/>
                    </a:lnTo>
                    <a:lnTo>
                      <a:pt x="34" y="23"/>
                    </a:lnTo>
                    <a:lnTo>
                      <a:pt x="28" y="20"/>
                    </a:lnTo>
                    <a:lnTo>
                      <a:pt x="22" y="14"/>
                    </a:lnTo>
                    <a:lnTo>
                      <a:pt x="16" y="8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6" y="14"/>
                    </a:lnTo>
                    <a:lnTo>
                      <a:pt x="12" y="23"/>
                    </a:lnTo>
                    <a:lnTo>
                      <a:pt x="22" y="30"/>
                    </a:lnTo>
                    <a:lnTo>
                      <a:pt x="31" y="36"/>
                    </a:lnTo>
                    <a:lnTo>
                      <a:pt x="41" y="39"/>
                    </a:lnTo>
                    <a:lnTo>
                      <a:pt x="52" y="41"/>
                    </a:lnTo>
                    <a:lnTo>
                      <a:pt x="64" y="39"/>
                    </a:lnTo>
                    <a:lnTo>
                      <a:pt x="74" y="36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5" name="Freeform 27"/>
              <p:cNvSpPr>
                <a:spLocks/>
              </p:cNvSpPr>
              <p:nvPr/>
            </p:nvSpPr>
            <p:spPr bwMode="auto">
              <a:xfrm rot="16932133" flipH="1" flipV="1">
                <a:off x="4531486" y="4059596"/>
                <a:ext cx="82864" cy="71451"/>
              </a:xfrm>
              <a:custGeom>
                <a:avLst/>
                <a:gdLst>
                  <a:gd name="T0" fmla="*/ 103832834 w 39"/>
                  <a:gd name="T1" fmla="*/ 2954341 h 72"/>
                  <a:gd name="T2" fmla="*/ 103832834 w 39"/>
                  <a:gd name="T3" fmla="*/ 2954341 h 72"/>
                  <a:gd name="T4" fmla="*/ 117375781 w 39"/>
                  <a:gd name="T5" fmla="*/ 19696934 h 72"/>
                  <a:gd name="T6" fmla="*/ 103832834 w 39"/>
                  <a:gd name="T7" fmla="*/ 36438535 h 72"/>
                  <a:gd name="T8" fmla="*/ 63201852 w 39"/>
                  <a:gd name="T9" fmla="*/ 49241339 h 72"/>
                  <a:gd name="T10" fmla="*/ 0 w 39"/>
                  <a:gd name="T11" fmla="*/ 58105353 h 72"/>
                  <a:gd name="T12" fmla="*/ 13542951 w 39"/>
                  <a:gd name="T13" fmla="*/ 70908172 h 72"/>
                  <a:gd name="T14" fmla="*/ 103832834 w 39"/>
                  <a:gd name="T15" fmla="*/ 58105353 h 72"/>
                  <a:gd name="T16" fmla="*/ 162519679 w 39"/>
                  <a:gd name="T17" fmla="*/ 40378318 h 72"/>
                  <a:gd name="T18" fmla="*/ 176062626 w 39"/>
                  <a:gd name="T19" fmla="*/ 19696934 h 72"/>
                  <a:gd name="T20" fmla="*/ 162519679 w 39"/>
                  <a:gd name="T21" fmla="*/ 0 h 72"/>
                  <a:gd name="T22" fmla="*/ 162519679 w 39"/>
                  <a:gd name="T23" fmla="*/ 0 h 72"/>
                  <a:gd name="T24" fmla="*/ 103832834 w 39"/>
                  <a:gd name="T25" fmla="*/ 29543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72"/>
                  <a:gd name="T41" fmla="*/ 39 w 39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72">
                    <a:moveTo>
                      <a:pt x="23" y="3"/>
                    </a:moveTo>
                    <a:lnTo>
                      <a:pt x="23" y="3"/>
                    </a:lnTo>
                    <a:lnTo>
                      <a:pt x="26" y="20"/>
                    </a:lnTo>
                    <a:lnTo>
                      <a:pt x="23" y="37"/>
                    </a:lnTo>
                    <a:lnTo>
                      <a:pt x="14" y="50"/>
                    </a:lnTo>
                    <a:lnTo>
                      <a:pt x="0" y="59"/>
                    </a:lnTo>
                    <a:lnTo>
                      <a:pt x="3" y="72"/>
                    </a:lnTo>
                    <a:lnTo>
                      <a:pt x="23" y="59"/>
                    </a:lnTo>
                    <a:lnTo>
                      <a:pt x="36" y="41"/>
                    </a:lnTo>
                    <a:lnTo>
                      <a:pt x="39" y="20"/>
                    </a:lnTo>
                    <a:lnTo>
                      <a:pt x="36" y="0"/>
                    </a:ln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6" name="Freeform 28"/>
              <p:cNvSpPr>
                <a:spLocks/>
              </p:cNvSpPr>
              <p:nvPr/>
            </p:nvSpPr>
            <p:spPr bwMode="auto">
              <a:xfrm rot="16932133" flipH="1" flipV="1">
                <a:off x="4556240" y="4044666"/>
                <a:ext cx="155105" cy="40688"/>
              </a:xfrm>
              <a:custGeom>
                <a:avLst/>
                <a:gdLst>
                  <a:gd name="T0" fmla="*/ 18058047 w 73"/>
                  <a:gd name="T1" fmla="*/ 15757170 h 41"/>
                  <a:gd name="T2" fmla="*/ 18058047 w 73"/>
                  <a:gd name="T3" fmla="*/ 15757170 h 41"/>
                  <a:gd name="T4" fmla="*/ 49659093 w 73"/>
                  <a:gd name="T5" fmla="*/ 11818375 h 41"/>
                  <a:gd name="T6" fmla="*/ 94803144 w 73"/>
                  <a:gd name="T7" fmla="*/ 11818375 h 41"/>
                  <a:gd name="T8" fmla="*/ 130919222 w 73"/>
                  <a:gd name="T9" fmla="*/ 13787276 h 41"/>
                  <a:gd name="T10" fmla="*/ 171550374 w 73"/>
                  <a:gd name="T11" fmla="*/ 16742617 h 41"/>
                  <a:gd name="T12" fmla="*/ 207664327 w 73"/>
                  <a:gd name="T13" fmla="*/ 19696962 h 41"/>
                  <a:gd name="T14" fmla="*/ 230237407 w 73"/>
                  <a:gd name="T15" fmla="*/ 24621201 h 41"/>
                  <a:gd name="T16" fmla="*/ 257323403 w 73"/>
                  <a:gd name="T17" fmla="*/ 32499784 h 41"/>
                  <a:gd name="T18" fmla="*/ 270868526 w 73"/>
                  <a:gd name="T19" fmla="*/ 40378375 h 41"/>
                  <a:gd name="T20" fmla="*/ 329555626 w 73"/>
                  <a:gd name="T21" fmla="*/ 37424030 h 41"/>
                  <a:gd name="T22" fmla="*/ 302469629 w 73"/>
                  <a:gd name="T23" fmla="*/ 26591094 h 41"/>
                  <a:gd name="T24" fmla="*/ 270868526 w 73"/>
                  <a:gd name="T25" fmla="*/ 18711519 h 41"/>
                  <a:gd name="T26" fmla="*/ 234752448 w 73"/>
                  <a:gd name="T27" fmla="*/ 10832932 h 41"/>
                  <a:gd name="T28" fmla="*/ 185093372 w 73"/>
                  <a:gd name="T29" fmla="*/ 3939789 h 41"/>
                  <a:gd name="T30" fmla="*/ 144462253 w 73"/>
                  <a:gd name="T31" fmla="*/ 984451 h 41"/>
                  <a:gd name="T32" fmla="*/ 94803144 w 73"/>
                  <a:gd name="T33" fmla="*/ 0 h 41"/>
                  <a:gd name="T34" fmla="*/ 49659093 w 73"/>
                  <a:gd name="T35" fmla="*/ 0 h 41"/>
                  <a:gd name="T36" fmla="*/ 0 w 73"/>
                  <a:gd name="T37" fmla="*/ 2954346 h 41"/>
                  <a:gd name="T38" fmla="*/ 0 w 73"/>
                  <a:gd name="T39" fmla="*/ 2954346 h 41"/>
                  <a:gd name="T40" fmla="*/ 18058047 w 73"/>
                  <a:gd name="T41" fmla="*/ 15757170 h 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3"/>
                  <a:gd name="T64" fmla="*/ 0 h 41"/>
                  <a:gd name="T65" fmla="*/ 73 w 73"/>
                  <a:gd name="T66" fmla="*/ 41 h 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3" h="41">
                    <a:moveTo>
                      <a:pt x="4" y="16"/>
                    </a:moveTo>
                    <a:lnTo>
                      <a:pt x="4" y="16"/>
                    </a:lnTo>
                    <a:lnTo>
                      <a:pt x="11" y="12"/>
                    </a:lnTo>
                    <a:lnTo>
                      <a:pt x="21" y="12"/>
                    </a:lnTo>
                    <a:lnTo>
                      <a:pt x="29" y="14"/>
                    </a:lnTo>
                    <a:lnTo>
                      <a:pt x="38" y="17"/>
                    </a:lnTo>
                    <a:lnTo>
                      <a:pt x="46" y="20"/>
                    </a:lnTo>
                    <a:lnTo>
                      <a:pt x="51" y="25"/>
                    </a:lnTo>
                    <a:lnTo>
                      <a:pt x="57" y="33"/>
                    </a:lnTo>
                    <a:lnTo>
                      <a:pt x="60" y="41"/>
                    </a:lnTo>
                    <a:lnTo>
                      <a:pt x="73" y="38"/>
                    </a:lnTo>
                    <a:lnTo>
                      <a:pt x="67" y="27"/>
                    </a:lnTo>
                    <a:lnTo>
                      <a:pt x="60" y="19"/>
                    </a:lnTo>
                    <a:lnTo>
                      <a:pt x="52" y="11"/>
                    </a:lnTo>
                    <a:lnTo>
                      <a:pt x="41" y="4"/>
                    </a:lnTo>
                    <a:lnTo>
                      <a:pt x="32" y="1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7" name="Freeform 29"/>
              <p:cNvSpPr>
                <a:spLocks/>
              </p:cNvSpPr>
              <p:nvPr/>
            </p:nvSpPr>
            <p:spPr bwMode="auto">
              <a:xfrm rot="16932133" flipH="1" flipV="1">
                <a:off x="4595123" y="3914136"/>
                <a:ext cx="87114" cy="73437"/>
              </a:xfrm>
              <a:custGeom>
                <a:avLst/>
                <a:gdLst>
                  <a:gd name="T0" fmla="*/ 67717316 w 41"/>
                  <a:gd name="T1" fmla="*/ 69923935 h 74"/>
                  <a:gd name="T2" fmla="*/ 67717316 w 41"/>
                  <a:gd name="T3" fmla="*/ 69923935 h 74"/>
                  <a:gd name="T4" fmla="*/ 54174281 w 41"/>
                  <a:gd name="T5" fmla="*/ 51211386 h 74"/>
                  <a:gd name="T6" fmla="*/ 76745314 w 41"/>
                  <a:gd name="T7" fmla="*/ 34469741 h 74"/>
                  <a:gd name="T8" fmla="*/ 117376543 w 41"/>
                  <a:gd name="T9" fmla="*/ 21666891 h 74"/>
                  <a:gd name="T10" fmla="*/ 185093875 w 41"/>
                  <a:gd name="T11" fmla="*/ 12802846 h 74"/>
                  <a:gd name="T12" fmla="*/ 167035787 w 41"/>
                  <a:gd name="T13" fmla="*/ 0 h 74"/>
                  <a:gd name="T14" fmla="*/ 76745314 w 41"/>
                  <a:gd name="T15" fmla="*/ 12802846 h 74"/>
                  <a:gd name="T16" fmla="*/ 18058096 w 41"/>
                  <a:gd name="T17" fmla="*/ 30529939 h 74"/>
                  <a:gd name="T18" fmla="*/ 0 w 41"/>
                  <a:gd name="T19" fmla="*/ 51211386 h 74"/>
                  <a:gd name="T20" fmla="*/ 13543039 w 41"/>
                  <a:gd name="T21" fmla="*/ 72878284 h 74"/>
                  <a:gd name="T22" fmla="*/ 13543039 w 41"/>
                  <a:gd name="T23" fmla="*/ 72878284 h 74"/>
                  <a:gd name="T24" fmla="*/ 67717316 w 41"/>
                  <a:gd name="T25" fmla="*/ 69923935 h 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74"/>
                  <a:gd name="T41" fmla="*/ 41 w 41"/>
                  <a:gd name="T42" fmla="*/ 74 h 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74">
                    <a:moveTo>
                      <a:pt x="15" y="71"/>
                    </a:moveTo>
                    <a:lnTo>
                      <a:pt x="15" y="71"/>
                    </a:lnTo>
                    <a:lnTo>
                      <a:pt x="12" y="52"/>
                    </a:lnTo>
                    <a:lnTo>
                      <a:pt x="17" y="35"/>
                    </a:lnTo>
                    <a:lnTo>
                      <a:pt x="26" y="22"/>
                    </a:lnTo>
                    <a:lnTo>
                      <a:pt x="41" y="13"/>
                    </a:lnTo>
                    <a:lnTo>
                      <a:pt x="37" y="0"/>
                    </a:lnTo>
                    <a:lnTo>
                      <a:pt x="17" y="13"/>
                    </a:lnTo>
                    <a:lnTo>
                      <a:pt x="4" y="31"/>
                    </a:lnTo>
                    <a:lnTo>
                      <a:pt x="0" y="52"/>
                    </a:lnTo>
                    <a:lnTo>
                      <a:pt x="3" y="74"/>
                    </a:lnTo>
                    <a:lnTo>
                      <a:pt x="15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8" name="Freeform 30"/>
              <p:cNvSpPr>
                <a:spLocks/>
              </p:cNvSpPr>
              <p:nvPr/>
            </p:nvSpPr>
            <p:spPr bwMode="auto">
              <a:xfrm rot="16932133" flipH="1" flipV="1">
                <a:off x="4490831" y="4126224"/>
                <a:ext cx="475938" cy="294739"/>
              </a:xfrm>
              <a:custGeom>
                <a:avLst/>
                <a:gdLst>
                  <a:gd name="T0" fmla="*/ 654595439 w 224"/>
                  <a:gd name="T1" fmla="*/ 0 h 297"/>
                  <a:gd name="T2" fmla="*/ 600421386 w 224"/>
                  <a:gd name="T3" fmla="*/ 19697035 h 297"/>
                  <a:gd name="T4" fmla="*/ 519161236 w 224"/>
                  <a:gd name="T5" fmla="*/ 49242583 h 297"/>
                  <a:gd name="T6" fmla="*/ 419843201 w 224"/>
                  <a:gd name="T7" fmla="*/ 86666751 h 297"/>
                  <a:gd name="T8" fmla="*/ 320525166 w 224"/>
                  <a:gd name="T9" fmla="*/ 128029713 h 297"/>
                  <a:gd name="T10" fmla="*/ 216694154 w 224"/>
                  <a:gd name="T11" fmla="*/ 170378153 h 297"/>
                  <a:gd name="T12" fmla="*/ 121891121 w 224"/>
                  <a:gd name="T13" fmla="*/ 208786760 h 297"/>
                  <a:gd name="T14" fmla="*/ 45143998 w 224"/>
                  <a:gd name="T15" fmla="*/ 243256557 h 297"/>
                  <a:gd name="T16" fmla="*/ 0 w 224"/>
                  <a:gd name="T17" fmla="*/ 269847804 h 297"/>
                  <a:gd name="T18" fmla="*/ 36116052 w 224"/>
                  <a:gd name="T19" fmla="*/ 267877902 h 297"/>
                  <a:gd name="T20" fmla="*/ 72232104 w 224"/>
                  <a:gd name="T21" fmla="*/ 269847804 h 297"/>
                  <a:gd name="T22" fmla="*/ 103833104 w 224"/>
                  <a:gd name="T23" fmla="*/ 270832258 h 297"/>
                  <a:gd name="T24" fmla="*/ 135434103 w 224"/>
                  <a:gd name="T25" fmla="*/ 272802159 h 297"/>
                  <a:gd name="T26" fmla="*/ 167035136 w 224"/>
                  <a:gd name="T27" fmla="*/ 277726416 h 297"/>
                  <a:gd name="T28" fmla="*/ 194121101 w 224"/>
                  <a:gd name="T29" fmla="*/ 281666218 h 297"/>
                  <a:gd name="T30" fmla="*/ 216694154 w 224"/>
                  <a:gd name="T31" fmla="*/ 286590475 h 297"/>
                  <a:gd name="T32" fmla="*/ 234752171 w 224"/>
                  <a:gd name="T33" fmla="*/ 292499186 h 297"/>
                  <a:gd name="T34" fmla="*/ 302467148 w 224"/>
                  <a:gd name="T35" fmla="*/ 275756515 h 297"/>
                  <a:gd name="T36" fmla="*/ 392757237 w 224"/>
                  <a:gd name="T37" fmla="*/ 249166260 h 297"/>
                  <a:gd name="T38" fmla="*/ 492075272 w 224"/>
                  <a:gd name="T39" fmla="*/ 216666365 h 297"/>
                  <a:gd name="T40" fmla="*/ 604936421 w 224"/>
                  <a:gd name="T41" fmla="*/ 179242212 h 297"/>
                  <a:gd name="T42" fmla="*/ 717797438 w 224"/>
                  <a:gd name="T43" fmla="*/ 140832613 h 297"/>
                  <a:gd name="T44" fmla="*/ 826143420 w 224"/>
                  <a:gd name="T45" fmla="*/ 103408429 h 297"/>
                  <a:gd name="T46" fmla="*/ 925461454 w 224"/>
                  <a:gd name="T47" fmla="*/ 68939625 h 297"/>
                  <a:gd name="T48" fmla="*/ 1011236507 w 224"/>
                  <a:gd name="T49" fmla="*/ 41363970 h 297"/>
                  <a:gd name="T50" fmla="*/ 966092525 w 224"/>
                  <a:gd name="T51" fmla="*/ 36439714 h 297"/>
                  <a:gd name="T52" fmla="*/ 925461454 w 224"/>
                  <a:gd name="T53" fmla="*/ 32499904 h 297"/>
                  <a:gd name="T54" fmla="*/ 884832508 w 224"/>
                  <a:gd name="T55" fmla="*/ 25605746 h 297"/>
                  <a:gd name="T56" fmla="*/ 835173491 w 224"/>
                  <a:gd name="T57" fmla="*/ 21666936 h 297"/>
                  <a:gd name="T58" fmla="*/ 790029509 w 224"/>
                  <a:gd name="T59" fmla="*/ 14772774 h 297"/>
                  <a:gd name="T60" fmla="*/ 749398438 w 224"/>
                  <a:gd name="T61" fmla="*/ 10832972 h 297"/>
                  <a:gd name="T62" fmla="*/ 699739421 w 224"/>
                  <a:gd name="T63" fmla="*/ 3939803 h 297"/>
                  <a:gd name="T64" fmla="*/ 654595439 w 224"/>
                  <a:gd name="T65" fmla="*/ 0 h 2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4"/>
                  <a:gd name="T100" fmla="*/ 0 h 297"/>
                  <a:gd name="T101" fmla="*/ 224 w 224"/>
                  <a:gd name="T102" fmla="*/ 297 h 2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4" h="297">
                    <a:moveTo>
                      <a:pt x="145" y="0"/>
                    </a:moveTo>
                    <a:lnTo>
                      <a:pt x="133" y="20"/>
                    </a:lnTo>
                    <a:lnTo>
                      <a:pt x="115" y="50"/>
                    </a:lnTo>
                    <a:lnTo>
                      <a:pt x="93" y="88"/>
                    </a:lnTo>
                    <a:lnTo>
                      <a:pt x="71" y="130"/>
                    </a:lnTo>
                    <a:lnTo>
                      <a:pt x="48" y="173"/>
                    </a:lnTo>
                    <a:lnTo>
                      <a:pt x="27" y="212"/>
                    </a:lnTo>
                    <a:lnTo>
                      <a:pt x="10" y="247"/>
                    </a:lnTo>
                    <a:lnTo>
                      <a:pt x="0" y="274"/>
                    </a:lnTo>
                    <a:lnTo>
                      <a:pt x="8" y="272"/>
                    </a:lnTo>
                    <a:lnTo>
                      <a:pt x="16" y="274"/>
                    </a:lnTo>
                    <a:lnTo>
                      <a:pt x="23" y="275"/>
                    </a:lnTo>
                    <a:lnTo>
                      <a:pt x="30" y="277"/>
                    </a:lnTo>
                    <a:lnTo>
                      <a:pt x="37" y="282"/>
                    </a:lnTo>
                    <a:lnTo>
                      <a:pt x="43" y="286"/>
                    </a:lnTo>
                    <a:lnTo>
                      <a:pt x="48" y="291"/>
                    </a:lnTo>
                    <a:lnTo>
                      <a:pt x="52" y="297"/>
                    </a:lnTo>
                    <a:lnTo>
                      <a:pt x="67" y="280"/>
                    </a:lnTo>
                    <a:lnTo>
                      <a:pt x="87" y="253"/>
                    </a:lnTo>
                    <a:lnTo>
                      <a:pt x="109" y="220"/>
                    </a:lnTo>
                    <a:lnTo>
                      <a:pt x="134" y="182"/>
                    </a:lnTo>
                    <a:lnTo>
                      <a:pt x="159" y="143"/>
                    </a:lnTo>
                    <a:lnTo>
                      <a:pt x="183" y="105"/>
                    </a:lnTo>
                    <a:lnTo>
                      <a:pt x="205" y="70"/>
                    </a:lnTo>
                    <a:lnTo>
                      <a:pt x="224" y="42"/>
                    </a:lnTo>
                    <a:lnTo>
                      <a:pt x="214" y="37"/>
                    </a:lnTo>
                    <a:lnTo>
                      <a:pt x="205" y="33"/>
                    </a:lnTo>
                    <a:lnTo>
                      <a:pt x="196" y="26"/>
                    </a:lnTo>
                    <a:lnTo>
                      <a:pt x="185" y="22"/>
                    </a:lnTo>
                    <a:lnTo>
                      <a:pt x="175" y="15"/>
                    </a:lnTo>
                    <a:lnTo>
                      <a:pt x="166" y="11"/>
                    </a:lnTo>
                    <a:lnTo>
                      <a:pt x="155" y="4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BF00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9" name="Freeform 31"/>
              <p:cNvSpPr>
                <a:spLocks/>
              </p:cNvSpPr>
              <p:nvPr/>
            </p:nvSpPr>
            <p:spPr bwMode="auto">
              <a:xfrm rot="16932133" flipH="1" flipV="1">
                <a:off x="4591219" y="4051808"/>
                <a:ext cx="331458" cy="281837"/>
              </a:xfrm>
              <a:custGeom>
                <a:avLst/>
                <a:gdLst>
                  <a:gd name="T0" fmla="*/ 22573071 w 156"/>
                  <a:gd name="T1" fmla="*/ 266891618 h 284"/>
                  <a:gd name="T2" fmla="*/ 58687005 w 156"/>
                  <a:gd name="T3" fmla="*/ 274770206 h 284"/>
                  <a:gd name="T4" fmla="*/ 99318110 w 156"/>
                  <a:gd name="T5" fmla="*/ 248179043 h 284"/>
                  <a:gd name="T6" fmla="*/ 180578194 w 156"/>
                  <a:gd name="T7" fmla="*/ 215680241 h 284"/>
                  <a:gd name="T8" fmla="*/ 261838246 w 156"/>
                  <a:gd name="T9" fmla="*/ 177270762 h 284"/>
                  <a:gd name="T10" fmla="*/ 370184339 w 156"/>
                  <a:gd name="T11" fmla="*/ 134923479 h 284"/>
                  <a:gd name="T12" fmla="*/ 469502415 w 156"/>
                  <a:gd name="T13" fmla="*/ 93559622 h 284"/>
                  <a:gd name="T14" fmla="*/ 568820625 w 156"/>
                  <a:gd name="T15" fmla="*/ 56135572 h 284"/>
                  <a:gd name="T16" fmla="*/ 645567763 w 156"/>
                  <a:gd name="T17" fmla="*/ 26591109 h 284"/>
                  <a:gd name="T18" fmla="*/ 704254752 w 156"/>
                  <a:gd name="T19" fmla="*/ 6894138 h 284"/>
                  <a:gd name="T20" fmla="*/ 659110751 w 156"/>
                  <a:gd name="T21" fmla="*/ 0 h 284"/>
                  <a:gd name="T22" fmla="*/ 604936675 w 156"/>
                  <a:gd name="T23" fmla="*/ 20681424 h 284"/>
                  <a:gd name="T24" fmla="*/ 528191529 w 156"/>
                  <a:gd name="T25" fmla="*/ 50226879 h 284"/>
                  <a:gd name="T26" fmla="*/ 428873452 w 156"/>
                  <a:gd name="T27" fmla="*/ 87650930 h 284"/>
                  <a:gd name="T28" fmla="*/ 329555376 w 156"/>
                  <a:gd name="T29" fmla="*/ 129013763 h 284"/>
                  <a:gd name="T30" fmla="*/ 221207158 w 156"/>
                  <a:gd name="T31" fmla="*/ 171362070 h 284"/>
                  <a:gd name="T32" fmla="*/ 121891173 w 156"/>
                  <a:gd name="T33" fmla="*/ 209770556 h 284"/>
                  <a:gd name="T34" fmla="*/ 45144017 w 156"/>
                  <a:gd name="T35" fmla="*/ 245224696 h 284"/>
                  <a:gd name="T36" fmla="*/ 0 w 156"/>
                  <a:gd name="T37" fmla="*/ 271815860 h 284"/>
                  <a:gd name="T38" fmla="*/ 36116067 w 156"/>
                  <a:gd name="T39" fmla="*/ 279694447 h 284"/>
                  <a:gd name="T40" fmla="*/ 0 w 156"/>
                  <a:gd name="T41" fmla="*/ 271815860 h 284"/>
                  <a:gd name="T42" fmla="*/ 9027954 w 156"/>
                  <a:gd name="T43" fmla="*/ 276740101 h 284"/>
                  <a:gd name="T44" fmla="*/ 22573071 w 156"/>
                  <a:gd name="T45" fmla="*/ 279694447 h 284"/>
                  <a:gd name="T46" fmla="*/ 45144017 w 156"/>
                  <a:gd name="T47" fmla="*/ 277724552 h 284"/>
                  <a:gd name="T48" fmla="*/ 58687005 w 156"/>
                  <a:gd name="T49" fmla="*/ 274770206 h 284"/>
                  <a:gd name="T50" fmla="*/ 22573071 w 156"/>
                  <a:gd name="T51" fmla="*/ 266891618 h 28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6"/>
                  <a:gd name="T79" fmla="*/ 0 h 284"/>
                  <a:gd name="T80" fmla="*/ 156 w 156"/>
                  <a:gd name="T81" fmla="*/ 284 h 28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6" h="284">
                    <a:moveTo>
                      <a:pt x="5" y="271"/>
                    </a:moveTo>
                    <a:lnTo>
                      <a:pt x="13" y="279"/>
                    </a:lnTo>
                    <a:lnTo>
                      <a:pt x="22" y="252"/>
                    </a:lnTo>
                    <a:lnTo>
                      <a:pt x="40" y="219"/>
                    </a:lnTo>
                    <a:lnTo>
                      <a:pt x="58" y="180"/>
                    </a:lnTo>
                    <a:lnTo>
                      <a:pt x="82" y="137"/>
                    </a:lnTo>
                    <a:lnTo>
                      <a:pt x="104" y="95"/>
                    </a:lnTo>
                    <a:lnTo>
                      <a:pt x="126" y="57"/>
                    </a:lnTo>
                    <a:lnTo>
                      <a:pt x="143" y="27"/>
                    </a:lnTo>
                    <a:lnTo>
                      <a:pt x="156" y="7"/>
                    </a:lnTo>
                    <a:lnTo>
                      <a:pt x="146" y="0"/>
                    </a:lnTo>
                    <a:lnTo>
                      <a:pt x="134" y="21"/>
                    </a:lnTo>
                    <a:lnTo>
                      <a:pt x="117" y="51"/>
                    </a:lnTo>
                    <a:lnTo>
                      <a:pt x="95" y="89"/>
                    </a:lnTo>
                    <a:lnTo>
                      <a:pt x="73" y="131"/>
                    </a:lnTo>
                    <a:lnTo>
                      <a:pt x="49" y="174"/>
                    </a:lnTo>
                    <a:lnTo>
                      <a:pt x="27" y="213"/>
                    </a:lnTo>
                    <a:lnTo>
                      <a:pt x="10" y="249"/>
                    </a:lnTo>
                    <a:lnTo>
                      <a:pt x="0" y="276"/>
                    </a:lnTo>
                    <a:lnTo>
                      <a:pt x="8" y="284"/>
                    </a:lnTo>
                    <a:lnTo>
                      <a:pt x="0" y="276"/>
                    </a:lnTo>
                    <a:lnTo>
                      <a:pt x="2" y="281"/>
                    </a:lnTo>
                    <a:lnTo>
                      <a:pt x="5" y="284"/>
                    </a:lnTo>
                    <a:lnTo>
                      <a:pt x="10" y="282"/>
                    </a:lnTo>
                    <a:lnTo>
                      <a:pt x="13" y="279"/>
                    </a:lnTo>
                    <a:lnTo>
                      <a:pt x="5" y="2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60" name="Freeform 32"/>
              <p:cNvSpPr>
                <a:spLocks/>
              </p:cNvSpPr>
              <p:nvPr/>
            </p:nvSpPr>
            <p:spPr bwMode="auto">
              <a:xfrm rot="16932133" flipH="1" flipV="1">
                <a:off x="4572506" y="4051662"/>
                <a:ext cx="123234" cy="37711"/>
              </a:xfrm>
              <a:custGeom>
                <a:avLst/>
                <a:gdLst>
                  <a:gd name="T0" fmla="*/ 221207163 w 58"/>
                  <a:gd name="T1" fmla="*/ 26591214 h 38"/>
                  <a:gd name="T2" fmla="*/ 261838252 w 58"/>
                  <a:gd name="T3" fmla="*/ 27575669 h 38"/>
                  <a:gd name="T4" fmla="*/ 239265189 w 58"/>
                  <a:gd name="T5" fmla="*/ 21666953 h 38"/>
                  <a:gd name="T6" fmla="*/ 212179212 w 58"/>
                  <a:gd name="T7" fmla="*/ 15757241 h 38"/>
                  <a:gd name="T8" fmla="*/ 185093236 w 58"/>
                  <a:gd name="T9" fmla="*/ 10832980 h 38"/>
                  <a:gd name="T10" fmla="*/ 148977185 w 58"/>
                  <a:gd name="T11" fmla="*/ 3939806 h 38"/>
                  <a:gd name="T12" fmla="*/ 108346063 w 58"/>
                  <a:gd name="T13" fmla="*/ 2954359 h 38"/>
                  <a:gd name="T14" fmla="*/ 76745049 w 58"/>
                  <a:gd name="T15" fmla="*/ 984455 h 38"/>
                  <a:gd name="T16" fmla="*/ 40631106 w 58"/>
                  <a:gd name="T17" fmla="*/ 0 h 38"/>
                  <a:gd name="T18" fmla="*/ 0 w 58"/>
                  <a:gd name="T19" fmla="*/ 984455 h 38"/>
                  <a:gd name="T20" fmla="*/ 13542992 w 58"/>
                  <a:gd name="T21" fmla="*/ 13788331 h 38"/>
                  <a:gd name="T22" fmla="*/ 40631106 w 58"/>
                  <a:gd name="T23" fmla="*/ 11818428 h 38"/>
                  <a:gd name="T24" fmla="*/ 76745049 w 58"/>
                  <a:gd name="T25" fmla="*/ 13788331 h 38"/>
                  <a:gd name="T26" fmla="*/ 108346063 w 58"/>
                  <a:gd name="T27" fmla="*/ 15757241 h 38"/>
                  <a:gd name="T28" fmla="*/ 135434164 w 58"/>
                  <a:gd name="T29" fmla="*/ 16742693 h 38"/>
                  <a:gd name="T30" fmla="*/ 158005135 w 58"/>
                  <a:gd name="T31" fmla="*/ 19697051 h 38"/>
                  <a:gd name="T32" fmla="*/ 185093236 w 58"/>
                  <a:gd name="T33" fmla="*/ 24621311 h 38"/>
                  <a:gd name="T34" fmla="*/ 198636224 w 58"/>
                  <a:gd name="T35" fmla="*/ 27575669 h 38"/>
                  <a:gd name="T36" fmla="*/ 221207163 w 58"/>
                  <a:gd name="T37" fmla="*/ 33484393 h 38"/>
                  <a:gd name="T38" fmla="*/ 261838252 w 58"/>
                  <a:gd name="T39" fmla="*/ 35454296 h 38"/>
                  <a:gd name="T40" fmla="*/ 221207163 w 58"/>
                  <a:gd name="T41" fmla="*/ 33484393 h 38"/>
                  <a:gd name="T42" fmla="*/ 234752276 w 58"/>
                  <a:gd name="T43" fmla="*/ 37424198 h 38"/>
                  <a:gd name="T44" fmla="*/ 257323214 w 58"/>
                  <a:gd name="T45" fmla="*/ 35454296 h 38"/>
                  <a:gd name="T46" fmla="*/ 261838252 w 58"/>
                  <a:gd name="T47" fmla="*/ 32499930 h 38"/>
                  <a:gd name="T48" fmla="*/ 261838252 w 58"/>
                  <a:gd name="T49" fmla="*/ 27575669 h 38"/>
                  <a:gd name="T50" fmla="*/ 221207163 w 58"/>
                  <a:gd name="T51" fmla="*/ 26591214 h 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8"/>
                  <a:gd name="T79" fmla="*/ 0 h 38"/>
                  <a:gd name="T80" fmla="*/ 58 w 58"/>
                  <a:gd name="T81" fmla="*/ 38 h 3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8" h="38">
                    <a:moveTo>
                      <a:pt x="49" y="27"/>
                    </a:moveTo>
                    <a:lnTo>
                      <a:pt x="58" y="28"/>
                    </a:lnTo>
                    <a:lnTo>
                      <a:pt x="53" y="22"/>
                    </a:lnTo>
                    <a:lnTo>
                      <a:pt x="47" y="16"/>
                    </a:lnTo>
                    <a:lnTo>
                      <a:pt x="41" y="11"/>
                    </a:lnTo>
                    <a:lnTo>
                      <a:pt x="33" y="4"/>
                    </a:lnTo>
                    <a:lnTo>
                      <a:pt x="24" y="3"/>
                    </a:lnTo>
                    <a:lnTo>
                      <a:pt x="17" y="1"/>
                    </a:lnTo>
                    <a:lnTo>
                      <a:pt x="9" y="0"/>
                    </a:lnTo>
                    <a:lnTo>
                      <a:pt x="0" y="1"/>
                    </a:lnTo>
                    <a:lnTo>
                      <a:pt x="3" y="14"/>
                    </a:lnTo>
                    <a:lnTo>
                      <a:pt x="9" y="12"/>
                    </a:lnTo>
                    <a:lnTo>
                      <a:pt x="17" y="14"/>
                    </a:lnTo>
                    <a:lnTo>
                      <a:pt x="24" y="16"/>
                    </a:lnTo>
                    <a:lnTo>
                      <a:pt x="30" y="17"/>
                    </a:lnTo>
                    <a:lnTo>
                      <a:pt x="35" y="20"/>
                    </a:lnTo>
                    <a:lnTo>
                      <a:pt x="41" y="25"/>
                    </a:lnTo>
                    <a:lnTo>
                      <a:pt x="44" y="28"/>
                    </a:lnTo>
                    <a:lnTo>
                      <a:pt x="49" y="34"/>
                    </a:lnTo>
                    <a:lnTo>
                      <a:pt x="58" y="36"/>
                    </a:lnTo>
                    <a:lnTo>
                      <a:pt x="49" y="34"/>
                    </a:lnTo>
                    <a:lnTo>
                      <a:pt x="52" y="38"/>
                    </a:lnTo>
                    <a:lnTo>
                      <a:pt x="57" y="36"/>
                    </a:lnTo>
                    <a:lnTo>
                      <a:pt x="58" y="33"/>
                    </a:lnTo>
                    <a:lnTo>
                      <a:pt x="58" y="28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61" name="Freeform 33"/>
              <p:cNvSpPr>
                <a:spLocks/>
              </p:cNvSpPr>
              <p:nvPr/>
            </p:nvSpPr>
            <p:spPr bwMode="auto">
              <a:xfrm rot="16932133" flipH="1" flipV="1">
                <a:off x="4504723" y="4192344"/>
                <a:ext cx="384576" cy="263974"/>
              </a:xfrm>
              <a:custGeom>
                <a:avLst/>
                <a:gdLst>
                  <a:gd name="T0" fmla="*/ 780999587 w 181"/>
                  <a:gd name="T1" fmla="*/ 11818383 h 266"/>
                  <a:gd name="T2" fmla="*/ 771971638 w 181"/>
                  <a:gd name="T3" fmla="*/ 2954348 h 266"/>
                  <a:gd name="T4" fmla="*/ 686196569 w 181"/>
                  <a:gd name="T5" fmla="*/ 30529910 h 266"/>
                  <a:gd name="T6" fmla="*/ 586878515 w 181"/>
                  <a:gd name="T7" fmla="*/ 64999610 h 266"/>
                  <a:gd name="T8" fmla="*/ 483045292 w 181"/>
                  <a:gd name="T9" fmla="*/ 102423664 h 266"/>
                  <a:gd name="T10" fmla="*/ 365671342 w 181"/>
                  <a:gd name="T11" fmla="*/ 140832186 h 266"/>
                  <a:gd name="T12" fmla="*/ 252810237 w 181"/>
                  <a:gd name="T13" fmla="*/ 178256225 h 266"/>
                  <a:gd name="T14" fmla="*/ 153492184 w 181"/>
                  <a:gd name="T15" fmla="*/ 210756022 h 266"/>
                  <a:gd name="T16" fmla="*/ 63202028 w 181"/>
                  <a:gd name="T17" fmla="*/ 237346134 h 266"/>
                  <a:gd name="T18" fmla="*/ 0 w 181"/>
                  <a:gd name="T19" fmla="*/ 253103310 h 266"/>
                  <a:gd name="T20" fmla="*/ 40631095 w 181"/>
                  <a:gd name="T21" fmla="*/ 261967404 h 266"/>
                  <a:gd name="T22" fmla="*/ 103833123 w 181"/>
                  <a:gd name="T23" fmla="*/ 243255819 h 266"/>
                  <a:gd name="T24" fmla="*/ 198636174 w 181"/>
                  <a:gd name="T25" fmla="*/ 216664715 h 266"/>
                  <a:gd name="T26" fmla="*/ 297954294 w 181"/>
                  <a:gd name="T27" fmla="*/ 184164918 h 266"/>
                  <a:gd name="T28" fmla="*/ 410815333 w 181"/>
                  <a:gd name="T29" fmla="*/ 146740879 h 266"/>
                  <a:gd name="T30" fmla="*/ 523676371 w 181"/>
                  <a:gd name="T31" fmla="*/ 108332358 h 266"/>
                  <a:gd name="T32" fmla="*/ 632022506 w 181"/>
                  <a:gd name="T33" fmla="*/ 70908319 h 266"/>
                  <a:gd name="T34" fmla="*/ 731340560 w 181"/>
                  <a:gd name="T35" fmla="*/ 37424054 h 266"/>
                  <a:gd name="T36" fmla="*/ 817115629 w 181"/>
                  <a:gd name="T37" fmla="*/ 8864036 h 266"/>
                  <a:gd name="T38" fmla="*/ 808087681 w 181"/>
                  <a:gd name="T39" fmla="*/ 0 h 266"/>
                  <a:gd name="T40" fmla="*/ 817115629 w 181"/>
                  <a:gd name="T41" fmla="*/ 8864036 h 266"/>
                  <a:gd name="T42" fmla="*/ 817115629 w 181"/>
                  <a:gd name="T43" fmla="*/ 4924244 h 266"/>
                  <a:gd name="T44" fmla="*/ 808087681 w 181"/>
                  <a:gd name="T45" fmla="*/ 984452 h 266"/>
                  <a:gd name="T46" fmla="*/ 785514623 w 181"/>
                  <a:gd name="T47" fmla="*/ 0 h 266"/>
                  <a:gd name="T48" fmla="*/ 771971638 w 181"/>
                  <a:gd name="T49" fmla="*/ 2954348 h 266"/>
                  <a:gd name="T50" fmla="*/ 780999587 w 181"/>
                  <a:gd name="T51" fmla="*/ 11818383 h 2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1"/>
                  <a:gd name="T79" fmla="*/ 0 h 266"/>
                  <a:gd name="T80" fmla="*/ 181 w 181"/>
                  <a:gd name="T81" fmla="*/ 266 h 2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1" h="266">
                    <a:moveTo>
                      <a:pt x="173" y="12"/>
                    </a:moveTo>
                    <a:lnTo>
                      <a:pt x="171" y="3"/>
                    </a:lnTo>
                    <a:lnTo>
                      <a:pt x="152" y="31"/>
                    </a:lnTo>
                    <a:lnTo>
                      <a:pt x="130" y="66"/>
                    </a:lnTo>
                    <a:lnTo>
                      <a:pt x="107" y="104"/>
                    </a:lnTo>
                    <a:lnTo>
                      <a:pt x="81" y="143"/>
                    </a:lnTo>
                    <a:lnTo>
                      <a:pt x="56" y="181"/>
                    </a:lnTo>
                    <a:lnTo>
                      <a:pt x="34" y="214"/>
                    </a:lnTo>
                    <a:lnTo>
                      <a:pt x="14" y="241"/>
                    </a:lnTo>
                    <a:lnTo>
                      <a:pt x="0" y="257"/>
                    </a:lnTo>
                    <a:lnTo>
                      <a:pt x="9" y="266"/>
                    </a:lnTo>
                    <a:lnTo>
                      <a:pt x="23" y="247"/>
                    </a:lnTo>
                    <a:lnTo>
                      <a:pt x="44" y="220"/>
                    </a:lnTo>
                    <a:lnTo>
                      <a:pt x="66" y="187"/>
                    </a:lnTo>
                    <a:lnTo>
                      <a:pt x="91" y="149"/>
                    </a:lnTo>
                    <a:lnTo>
                      <a:pt x="116" y="110"/>
                    </a:lnTo>
                    <a:lnTo>
                      <a:pt x="140" y="72"/>
                    </a:lnTo>
                    <a:lnTo>
                      <a:pt x="162" y="38"/>
                    </a:lnTo>
                    <a:lnTo>
                      <a:pt x="181" y="9"/>
                    </a:lnTo>
                    <a:lnTo>
                      <a:pt x="179" y="0"/>
                    </a:lnTo>
                    <a:lnTo>
                      <a:pt x="181" y="9"/>
                    </a:lnTo>
                    <a:lnTo>
                      <a:pt x="181" y="5"/>
                    </a:lnTo>
                    <a:lnTo>
                      <a:pt x="179" y="1"/>
                    </a:lnTo>
                    <a:lnTo>
                      <a:pt x="174" y="0"/>
                    </a:lnTo>
                    <a:lnTo>
                      <a:pt x="171" y="3"/>
                    </a:lnTo>
                    <a:lnTo>
                      <a:pt x="173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62" name="Freeform 34"/>
              <p:cNvSpPr>
                <a:spLocks/>
              </p:cNvSpPr>
              <p:nvPr/>
            </p:nvSpPr>
            <p:spPr bwMode="auto">
              <a:xfrm rot="16932133" flipH="1" flipV="1">
                <a:off x="4726648" y="4421376"/>
                <a:ext cx="186976" cy="52597"/>
              </a:xfrm>
              <a:custGeom>
                <a:avLst/>
                <a:gdLst>
                  <a:gd name="T0" fmla="*/ 49659125 w 88"/>
                  <a:gd name="T1" fmla="*/ 7878633 h 53"/>
                  <a:gd name="T2" fmla="*/ 13543011 w 88"/>
                  <a:gd name="T3" fmla="*/ 8864084 h 53"/>
                  <a:gd name="T4" fmla="*/ 54174169 w 88"/>
                  <a:gd name="T5" fmla="*/ 13788353 h 53"/>
                  <a:gd name="T6" fmla="*/ 103833294 w 88"/>
                  <a:gd name="T7" fmla="*/ 19697082 h 53"/>
                  <a:gd name="T8" fmla="*/ 148977392 w 88"/>
                  <a:gd name="T9" fmla="*/ 24621351 h 53"/>
                  <a:gd name="T10" fmla="*/ 189608538 w 88"/>
                  <a:gd name="T11" fmla="*/ 30530076 h 53"/>
                  <a:gd name="T12" fmla="*/ 239267646 w 88"/>
                  <a:gd name="T13" fmla="*/ 35454353 h 53"/>
                  <a:gd name="T14" fmla="*/ 284411777 w 88"/>
                  <a:gd name="T15" fmla="*/ 41364071 h 53"/>
                  <a:gd name="T16" fmla="*/ 325040798 w 88"/>
                  <a:gd name="T17" fmla="*/ 48257253 h 53"/>
                  <a:gd name="T18" fmla="*/ 370186988 w 88"/>
                  <a:gd name="T19" fmla="*/ 52197065 h 53"/>
                  <a:gd name="T20" fmla="*/ 397273002 w 88"/>
                  <a:gd name="T21" fmla="*/ 40378622 h 53"/>
                  <a:gd name="T22" fmla="*/ 356641856 w 88"/>
                  <a:gd name="T23" fmla="*/ 35454353 h 53"/>
                  <a:gd name="T24" fmla="*/ 311497791 w 88"/>
                  <a:gd name="T25" fmla="*/ 32499982 h 53"/>
                  <a:gd name="T26" fmla="*/ 270868704 w 88"/>
                  <a:gd name="T27" fmla="*/ 26591257 h 53"/>
                  <a:gd name="T28" fmla="*/ 221209596 w 88"/>
                  <a:gd name="T29" fmla="*/ 21666988 h 53"/>
                  <a:gd name="T30" fmla="*/ 176063406 w 88"/>
                  <a:gd name="T31" fmla="*/ 15757267 h 53"/>
                  <a:gd name="T32" fmla="*/ 135434352 w 88"/>
                  <a:gd name="T33" fmla="*/ 10832998 h 53"/>
                  <a:gd name="T34" fmla="*/ 85775243 w 88"/>
                  <a:gd name="T35" fmla="*/ 4924271 h 53"/>
                  <a:gd name="T36" fmla="*/ 40631162 w 88"/>
                  <a:gd name="T37" fmla="*/ 0 h 53"/>
                  <a:gd name="T38" fmla="*/ 4515046 w 88"/>
                  <a:gd name="T39" fmla="*/ 984457 h 53"/>
                  <a:gd name="T40" fmla="*/ 40631162 w 88"/>
                  <a:gd name="T41" fmla="*/ 0 h 53"/>
                  <a:gd name="T42" fmla="*/ 22573103 w 88"/>
                  <a:gd name="T43" fmla="*/ 0 h 53"/>
                  <a:gd name="T44" fmla="*/ 4515046 w 88"/>
                  <a:gd name="T45" fmla="*/ 984457 h 53"/>
                  <a:gd name="T46" fmla="*/ 0 w 88"/>
                  <a:gd name="T47" fmla="*/ 5908727 h 53"/>
                  <a:gd name="T48" fmla="*/ 13543011 w 88"/>
                  <a:gd name="T49" fmla="*/ 8864084 h 53"/>
                  <a:gd name="T50" fmla="*/ 49659125 w 88"/>
                  <a:gd name="T51" fmla="*/ 7878633 h 5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8"/>
                  <a:gd name="T79" fmla="*/ 0 h 53"/>
                  <a:gd name="T80" fmla="*/ 88 w 88"/>
                  <a:gd name="T81" fmla="*/ 53 h 5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8" h="53">
                    <a:moveTo>
                      <a:pt x="11" y="8"/>
                    </a:moveTo>
                    <a:lnTo>
                      <a:pt x="3" y="9"/>
                    </a:lnTo>
                    <a:lnTo>
                      <a:pt x="12" y="14"/>
                    </a:lnTo>
                    <a:lnTo>
                      <a:pt x="23" y="20"/>
                    </a:lnTo>
                    <a:lnTo>
                      <a:pt x="33" y="25"/>
                    </a:lnTo>
                    <a:lnTo>
                      <a:pt x="42" y="31"/>
                    </a:lnTo>
                    <a:lnTo>
                      <a:pt x="53" y="36"/>
                    </a:lnTo>
                    <a:lnTo>
                      <a:pt x="63" y="42"/>
                    </a:lnTo>
                    <a:lnTo>
                      <a:pt x="72" y="49"/>
                    </a:lnTo>
                    <a:lnTo>
                      <a:pt x="82" y="53"/>
                    </a:lnTo>
                    <a:lnTo>
                      <a:pt x="88" y="41"/>
                    </a:lnTo>
                    <a:lnTo>
                      <a:pt x="79" y="36"/>
                    </a:lnTo>
                    <a:lnTo>
                      <a:pt x="69" y="33"/>
                    </a:lnTo>
                    <a:lnTo>
                      <a:pt x="60" y="27"/>
                    </a:lnTo>
                    <a:lnTo>
                      <a:pt x="49" y="22"/>
                    </a:lnTo>
                    <a:lnTo>
                      <a:pt x="39" y="16"/>
                    </a:lnTo>
                    <a:lnTo>
                      <a:pt x="30" y="11"/>
                    </a:lnTo>
                    <a:lnTo>
                      <a:pt x="19" y="5"/>
                    </a:lnTo>
                    <a:lnTo>
                      <a:pt x="9" y="0"/>
                    </a:lnTo>
                    <a:lnTo>
                      <a:pt x="1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pic>
          <p:nvPicPr>
            <p:cNvPr id="19" name="Picture 379" descr="검에 대한 이미지 검색결과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252973">
              <a:off x="2121398" y="2622243"/>
              <a:ext cx="3200503" cy="1541166"/>
            </a:xfrm>
            <a:prstGeom prst="rect">
              <a:avLst/>
            </a:prstGeom>
            <a:noFill/>
          </p:spPr>
        </p:pic>
      </p:grpSp>
      <p:grpSp>
        <p:nvGrpSpPr>
          <p:cNvPr id="162" name="그룹 34"/>
          <p:cNvGrpSpPr>
            <a:grpSpLocks/>
          </p:cNvGrpSpPr>
          <p:nvPr/>
        </p:nvGrpSpPr>
        <p:grpSpPr bwMode="auto">
          <a:xfrm>
            <a:off x="5076899" y="2349500"/>
            <a:ext cx="3671565" cy="4247852"/>
            <a:chOff x="1331640" y="2132856"/>
            <a:chExt cx="6984775" cy="3528392"/>
          </a:xfrm>
        </p:grpSpPr>
        <p:pic>
          <p:nvPicPr>
            <p:cNvPr id="163" name="Picture 2" descr="http://postfiles4.naver.net/20110701_227/dangohhaung_1309501862748MF56w_PNG/2014-dangohhaung.png?type=w3"/>
            <p:cNvPicPr>
              <a:picLocks noChangeAspect="1" noChangeArrowheads="1"/>
            </p:cNvPicPr>
            <p:nvPr/>
          </p:nvPicPr>
          <p:blipFill>
            <a:blip r:embed="rId7" cstate="print"/>
            <a:srcRect l="4430" r="5501"/>
            <a:stretch>
              <a:fillRect/>
            </a:stretch>
          </p:blipFill>
          <p:spPr bwMode="auto">
            <a:xfrm>
              <a:off x="1331640" y="2132856"/>
              <a:ext cx="6984775" cy="3528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" name="TextBox 6"/>
            <p:cNvSpPr txBox="1">
              <a:spLocks noChangeArrowheads="1"/>
            </p:cNvSpPr>
            <p:nvPr/>
          </p:nvSpPr>
          <p:spPr bwMode="auto">
            <a:xfrm>
              <a:off x="2506876" y="2888732"/>
              <a:ext cx="4439661" cy="2121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0" lang="ko-KR" altLang="en-US" sz="4000" dirty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하나님이</a:t>
              </a:r>
              <a:endParaRPr kumimoji="0" lang="en-US" altLang="ko-KR" sz="40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lang="ko-KR" altLang="en-US" sz="4000" dirty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칼이 되어서</a:t>
              </a:r>
              <a:endParaRPr kumimoji="0" lang="en-US" altLang="ko-KR" sz="40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kumimoji="0" lang="ko-KR" altLang="en-US" sz="4000" dirty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우리의 적들을</a:t>
              </a:r>
              <a:endParaRPr kumimoji="0" lang="en-US" altLang="ko-KR" sz="40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lang="ko-KR" altLang="en-US" sz="4000" dirty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물리쳐 </a:t>
              </a:r>
              <a:r>
                <a:rPr kumimoji="0" lang="ko-KR" altLang="en-US" sz="4000" dirty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주십니다</a:t>
              </a:r>
              <a:endParaRPr kumimoji="0" lang="en-US" altLang="ko-KR" sz="40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C 0.01146 -0.00694 0.01945 -0.01342 0.0316 -0.01944 C 0.04028 -0.02361 0.04618 -0.02916 0.05625 -0.03078 C 0.06354 -0.03356 0.06962 -0.03541 0.07691 -0.03727 C 0.08872 -0.03426 0.07309 -0.03912 0.08872 -0.02824 C 0.09879 -0.02129 0.09931 -0.02592 0.10695 -0.01944 C 0.11233 -0.01481 0.11598 -0.00995 0.12032 -0.00509 C 0.12379 0.00695 0.12657 0.01528 0.1441 0.01806 C 0.14931 0.01598 0.15608 0.01482 0.16059 0.01158 C 0.17657 0.0007 0.18802 -0.00694 0.20938 -0.01041 C 0.24011 -0.00879 0.27344 -0.0074 0.2967 0.01019 C 0.29723 0.01528 0.29514 0.02107 0.29827 0.0257 C 0.29931 0.02755 0.30278 0.02523 0.30504 0.02454 C 0.31025 0.02292 0.31424 0.01968 0.31858 0.01667 C 0.32344 0.01297 0.32761 0.00811 0.33334 0.00533 C 0.33629 0.00394 0.33941 0.00301 0.34184 0.00139 C 0.34566 -0.00115 0.35191 -0.00648 0.35191 -0.00625 C 0.35799 -0.01597 0.36632 -0.02546 0.37552 -0.03356 C 0.37761 -0.03518 0.37934 -0.03727 0.38212 -0.03865 C 0.38525 -0.04074 0.39219 -0.04375 0.39219 -0.04352 C 0.40243 -0.04282 0.4125 -0.04213 0.42257 -0.0412 C 0.42743 -0.04074 0.43733 -0.03217 0.4441 -0.02963 C 0.45018 -0.02199 0.45018 -0.01481 0.45452 -0.00648 C 0.46372 -0.00879 0.46164 -0.01041 0.46598 -0.01551 C 0.46719 -0.01689 0.46962 -0.01782 0.47084 -0.01944 C 0.48039 -0.02939 0.48282 -0.04189 0.49775 -0.04745 C 0.50226 -0.04722 0.50677 -0.04722 0.51111 -0.04629 C 0.51407 -0.0456 0.5158 -0.04352 0.51823 -0.04236 C 0.52795 -0.0375 0.53698 -0.03194 0.5467 -0.02708 C 0.55052 -0.02245 0.55052 -0.01898 0.55313 -0.01412 C 0.55834 -0.00439 0.56736 0.00186 0.58021 0.00533 C 0.58073 0.00533 0.62466 0.00533 0.63889 0.00255 C 0.65295 -0.00023 0.66511 -0.00602 0.67917 -0.00902 C 0.68073 -0.01041 0.68212 -0.0118 0.6842 -0.01296 C 0.68559 -0.01365 0.68785 -0.01319 0.68924 -0.01412 C 0.71268 -0.02731 0.68455 -0.01435 0.70417 -0.02592 C 0.7066 -0.02708 0.70903 -0.02824 0.71094 -0.02963 C 0.71216 -0.03032 0.71476 -0.03217 0.71476 -0.03194 " pathEditMode="relative" rAng="0" ptsTypes="fffffffffffffffffffffffffffffffffffffA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00" y="-10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9" dur="2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3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3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3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3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74" name="Picture 2" descr="메모지에 대한 이미지 검색결과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1331640" y="1772816"/>
              <a:ext cx="4118435" cy="31700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000" dirty="0">
                  <a:solidFill>
                    <a:srgbClr val="7030A0"/>
                  </a:solidFill>
                  <a:latin typeface="HY강B" pitchFamily="18" charset="-127"/>
                  <a:ea typeface="HY강B" pitchFamily="18" charset="-127"/>
                </a:rPr>
                <a:t>하나님이 </a:t>
              </a:r>
              <a:endParaRPr lang="en-US" altLang="ko-KR" sz="4000" dirty="0">
                <a:solidFill>
                  <a:srgbClr val="7030A0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4000" dirty="0">
                  <a:solidFill>
                    <a:srgbClr val="7030A0"/>
                  </a:solidFill>
                  <a:latin typeface="HY강B" pitchFamily="18" charset="-127"/>
                  <a:ea typeface="HY강B" pitchFamily="18" charset="-127"/>
                </a:rPr>
                <a:t>우리를 행복하게</a:t>
              </a:r>
              <a:endParaRPr lang="en-US" altLang="ko-KR" sz="4000" dirty="0">
                <a:solidFill>
                  <a:srgbClr val="7030A0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4000" dirty="0">
                  <a:solidFill>
                    <a:srgbClr val="7030A0"/>
                  </a:solidFill>
                  <a:latin typeface="HY강B" pitchFamily="18" charset="-127"/>
                  <a:ea typeface="HY강B" pitchFamily="18" charset="-127"/>
                </a:rPr>
                <a:t>해 주셨기 때문에</a:t>
              </a:r>
              <a:endParaRPr lang="en-US" altLang="ko-KR" sz="4000" dirty="0">
                <a:solidFill>
                  <a:srgbClr val="7030A0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4000" dirty="0">
                  <a:solidFill>
                    <a:srgbClr val="7030A0"/>
                  </a:solidFill>
                  <a:latin typeface="HY강B" pitchFamily="18" charset="-127"/>
                  <a:ea typeface="HY강B" pitchFamily="18" charset="-127"/>
                </a:rPr>
                <a:t>우리는 행복하게 </a:t>
              </a:r>
              <a:endParaRPr lang="en-US" altLang="ko-KR" sz="4000" dirty="0">
                <a:solidFill>
                  <a:srgbClr val="7030A0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4000" dirty="0">
                  <a:solidFill>
                    <a:srgbClr val="7030A0"/>
                  </a:solidFill>
                  <a:latin typeface="HY강B" pitchFamily="18" charset="-127"/>
                  <a:ea typeface="HY강B" pitchFamily="18" charset="-127"/>
                </a:rPr>
                <a:t>살아야 합니다</a:t>
              </a:r>
            </a:p>
          </p:txBody>
        </p:sp>
      </p:grpSp>
      <p:pic>
        <p:nvPicPr>
          <p:cNvPr id="7" name="Picture 2" descr="행복에 대한 이미지 검색결과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190" t="5319" r="3393" b="4265"/>
          <a:stretch>
            <a:fillRect/>
          </a:stretch>
        </p:blipFill>
        <p:spPr bwMode="auto">
          <a:xfrm>
            <a:off x="7236296" y="692696"/>
            <a:ext cx="1120359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행복에 대한 이미지 검색결과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80" t="5319" r="57703"/>
          <a:stretch>
            <a:fillRect/>
          </a:stretch>
        </p:blipFill>
        <p:spPr bwMode="auto">
          <a:xfrm>
            <a:off x="5817315" y="692696"/>
            <a:ext cx="1120359" cy="1734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44 -0.00972 -0.00244 -0.00671 0 -0.02083 C 0.00069 -0.025 0.00208 -0.02916 0.00312 -0.03333 C 0.00364 -0.03541 0.00468 -0.03958 0.00468 -0.03958 C 0.00572 -0.0375 0.00729 -0.03564 0.00781 -0.03333 C 0.01163 -0.01319 0.00416 -0.01227 0.01406 -0.01666 C 0.01753 -0.03055 0.01579 -0.02523 0.01875 -0.03333 " pathEditMode="relative" ptsTypes="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6 C 0.0026 0.02107 0.00087 0.01089 0.00625 7.40741E-6 C 0.00851 -0.01481 0.00938 -0.01203 0.00938 -0.00208 " pathEditMode="relative" ptsTypes="ff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45"/>
          <p:cNvSpPr>
            <a:spLocks/>
          </p:cNvSpPr>
          <p:nvPr/>
        </p:nvSpPr>
        <p:spPr bwMode="auto">
          <a:xfrm>
            <a:off x="2473325" y="2144713"/>
            <a:ext cx="4090988" cy="2808287"/>
          </a:xfrm>
          <a:custGeom>
            <a:avLst/>
            <a:gdLst>
              <a:gd name="T0" fmla="*/ 2147483647 w 1635"/>
              <a:gd name="T1" fmla="*/ 2147483647 h 1604"/>
              <a:gd name="T2" fmla="*/ 2147483647 w 1635"/>
              <a:gd name="T3" fmla="*/ 2147483647 h 1604"/>
              <a:gd name="T4" fmla="*/ 2147483647 w 1635"/>
              <a:gd name="T5" fmla="*/ 2147483647 h 1604"/>
              <a:gd name="T6" fmla="*/ 2147483647 w 1635"/>
              <a:gd name="T7" fmla="*/ 2147483647 h 1604"/>
              <a:gd name="T8" fmla="*/ 2147483647 w 1635"/>
              <a:gd name="T9" fmla="*/ 2147483647 h 1604"/>
              <a:gd name="T10" fmla="*/ 2147483647 w 1635"/>
              <a:gd name="T11" fmla="*/ 2147483647 h 1604"/>
              <a:gd name="T12" fmla="*/ 2147483647 w 1635"/>
              <a:gd name="T13" fmla="*/ 2147483647 h 1604"/>
              <a:gd name="T14" fmla="*/ 2147483647 w 1635"/>
              <a:gd name="T15" fmla="*/ 2147483647 h 1604"/>
              <a:gd name="T16" fmla="*/ 2147483647 w 1635"/>
              <a:gd name="T17" fmla="*/ 2147483647 h 1604"/>
              <a:gd name="T18" fmla="*/ 2147483647 w 1635"/>
              <a:gd name="T19" fmla="*/ 2147483647 h 1604"/>
              <a:gd name="T20" fmla="*/ 2147483647 w 1635"/>
              <a:gd name="T21" fmla="*/ 2147483647 h 1604"/>
              <a:gd name="T22" fmla="*/ 2147483647 w 1635"/>
              <a:gd name="T23" fmla="*/ 2147483647 h 1604"/>
              <a:gd name="T24" fmla="*/ 2147483647 w 1635"/>
              <a:gd name="T25" fmla="*/ 2147483647 h 1604"/>
              <a:gd name="T26" fmla="*/ 2147483647 w 1635"/>
              <a:gd name="T27" fmla="*/ 2147483647 h 1604"/>
              <a:gd name="T28" fmla="*/ 2147483647 w 1635"/>
              <a:gd name="T29" fmla="*/ 2147483647 h 1604"/>
              <a:gd name="T30" fmla="*/ 2147483647 w 1635"/>
              <a:gd name="T31" fmla="*/ 2147483647 h 1604"/>
              <a:gd name="T32" fmla="*/ 2147483647 w 1635"/>
              <a:gd name="T33" fmla="*/ 2147483647 h 1604"/>
              <a:gd name="T34" fmla="*/ 2147483647 w 1635"/>
              <a:gd name="T35" fmla="*/ 2147483647 h 1604"/>
              <a:gd name="T36" fmla="*/ 2147483647 w 1635"/>
              <a:gd name="T37" fmla="*/ 2147483647 h 1604"/>
              <a:gd name="T38" fmla="*/ 2147483647 w 1635"/>
              <a:gd name="T39" fmla="*/ 2147483647 h 1604"/>
              <a:gd name="T40" fmla="*/ 2147483647 w 1635"/>
              <a:gd name="T41" fmla="*/ 2147483647 h 1604"/>
              <a:gd name="T42" fmla="*/ 2147483647 w 1635"/>
              <a:gd name="T43" fmla="*/ 2147483647 h 1604"/>
              <a:gd name="T44" fmla="*/ 2147483647 w 1635"/>
              <a:gd name="T45" fmla="*/ 2147483647 h 1604"/>
              <a:gd name="T46" fmla="*/ 2147483647 w 1635"/>
              <a:gd name="T47" fmla="*/ 2147483647 h 1604"/>
              <a:gd name="T48" fmla="*/ 2147483647 w 1635"/>
              <a:gd name="T49" fmla="*/ 2147483647 h 1604"/>
              <a:gd name="T50" fmla="*/ 2147483647 w 1635"/>
              <a:gd name="T51" fmla="*/ 2147483647 h 1604"/>
              <a:gd name="T52" fmla="*/ 2147483647 w 1635"/>
              <a:gd name="T53" fmla="*/ 2147483647 h 1604"/>
              <a:gd name="T54" fmla="*/ 2147483647 w 1635"/>
              <a:gd name="T55" fmla="*/ 2147483647 h 1604"/>
              <a:gd name="T56" fmla="*/ 2147483647 w 1635"/>
              <a:gd name="T57" fmla="*/ 2147483647 h 1604"/>
              <a:gd name="T58" fmla="*/ 2147483647 w 1635"/>
              <a:gd name="T59" fmla="*/ 2147483647 h 1604"/>
              <a:gd name="T60" fmla="*/ 2147483647 w 1635"/>
              <a:gd name="T61" fmla="*/ 2147483647 h 1604"/>
              <a:gd name="T62" fmla="*/ 2147483647 w 1635"/>
              <a:gd name="T63" fmla="*/ 2147483647 h 1604"/>
              <a:gd name="T64" fmla="*/ 2147483647 w 1635"/>
              <a:gd name="T65" fmla="*/ 2147483647 h 1604"/>
              <a:gd name="T66" fmla="*/ 2147483647 w 1635"/>
              <a:gd name="T67" fmla="*/ 2147483647 h 1604"/>
              <a:gd name="T68" fmla="*/ 2147483647 w 1635"/>
              <a:gd name="T69" fmla="*/ 2147483647 h 1604"/>
              <a:gd name="T70" fmla="*/ 2147483647 w 1635"/>
              <a:gd name="T71" fmla="*/ 2147483647 h 1604"/>
              <a:gd name="T72" fmla="*/ 2147483647 w 1635"/>
              <a:gd name="T73" fmla="*/ 2147483647 h 1604"/>
              <a:gd name="T74" fmla="*/ 2147483647 w 1635"/>
              <a:gd name="T75" fmla="*/ 2147483647 h 1604"/>
              <a:gd name="T76" fmla="*/ 2147483647 w 1635"/>
              <a:gd name="T77" fmla="*/ 2147483647 h 1604"/>
              <a:gd name="T78" fmla="*/ 2147483647 w 1635"/>
              <a:gd name="T79" fmla="*/ 2147483647 h 1604"/>
              <a:gd name="T80" fmla="*/ 2147483647 w 1635"/>
              <a:gd name="T81" fmla="*/ 2147483647 h 1604"/>
              <a:gd name="T82" fmla="*/ 2147483647 w 1635"/>
              <a:gd name="T83" fmla="*/ 2147483647 h 1604"/>
              <a:gd name="T84" fmla="*/ 2147483647 w 1635"/>
              <a:gd name="T85" fmla="*/ 2147483647 h 1604"/>
              <a:gd name="T86" fmla="*/ 2147483647 w 1635"/>
              <a:gd name="T87" fmla="*/ 2147483647 h 1604"/>
              <a:gd name="T88" fmla="*/ 2147483647 w 1635"/>
              <a:gd name="T89" fmla="*/ 2147483647 h 1604"/>
              <a:gd name="T90" fmla="*/ 2147483647 w 1635"/>
              <a:gd name="T91" fmla="*/ 2147483647 h 1604"/>
              <a:gd name="T92" fmla="*/ 2147483647 w 1635"/>
              <a:gd name="T93" fmla="*/ 2147483647 h 1604"/>
              <a:gd name="T94" fmla="*/ 2147483647 w 1635"/>
              <a:gd name="T95" fmla="*/ 2147483647 h 1604"/>
              <a:gd name="T96" fmla="*/ 2147483647 w 1635"/>
              <a:gd name="T97" fmla="*/ 2147483647 h 1604"/>
              <a:gd name="T98" fmla="*/ 2147483647 w 1635"/>
              <a:gd name="T99" fmla="*/ 2147483647 h 1604"/>
              <a:gd name="T100" fmla="*/ 2147483647 w 1635"/>
              <a:gd name="T101" fmla="*/ 2147483647 h 160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5"/>
              <a:gd name="T154" fmla="*/ 0 h 1604"/>
              <a:gd name="T155" fmla="*/ 1635 w 1635"/>
              <a:gd name="T156" fmla="*/ 1604 h 160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5" h="1604">
                <a:moveTo>
                  <a:pt x="622" y="335"/>
                </a:moveTo>
                <a:lnTo>
                  <a:pt x="639" y="317"/>
                </a:lnTo>
                <a:lnTo>
                  <a:pt x="650" y="300"/>
                </a:lnTo>
                <a:lnTo>
                  <a:pt x="657" y="280"/>
                </a:lnTo>
                <a:lnTo>
                  <a:pt x="657" y="255"/>
                </a:lnTo>
                <a:lnTo>
                  <a:pt x="649" y="227"/>
                </a:lnTo>
                <a:lnTo>
                  <a:pt x="643" y="203"/>
                </a:lnTo>
                <a:lnTo>
                  <a:pt x="634" y="173"/>
                </a:lnTo>
                <a:lnTo>
                  <a:pt x="630" y="141"/>
                </a:lnTo>
                <a:lnTo>
                  <a:pt x="634" y="122"/>
                </a:lnTo>
                <a:lnTo>
                  <a:pt x="640" y="98"/>
                </a:lnTo>
                <a:lnTo>
                  <a:pt x="653" y="73"/>
                </a:lnTo>
                <a:lnTo>
                  <a:pt x="671" y="49"/>
                </a:lnTo>
                <a:lnTo>
                  <a:pt x="694" y="30"/>
                </a:lnTo>
                <a:lnTo>
                  <a:pt x="714" y="15"/>
                </a:lnTo>
                <a:lnTo>
                  <a:pt x="742" y="6"/>
                </a:lnTo>
                <a:lnTo>
                  <a:pt x="775" y="1"/>
                </a:lnTo>
                <a:lnTo>
                  <a:pt x="811" y="0"/>
                </a:lnTo>
                <a:lnTo>
                  <a:pt x="859" y="0"/>
                </a:lnTo>
                <a:lnTo>
                  <a:pt x="897" y="3"/>
                </a:lnTo>
                <a:lnTo>
                  <a:pt x="919" y="10"/>
                </a:lnTo>
                <a:lnTo>
                  <a:pt x="936" y="19"/>
                </a:lnTo>
                <a:lnTo>
                  <a:pt x="953" y="30"/>
                </a:lnTo>
                <a:lnTo>
                  <a:pt x="971" y="46"/>
                </a:lnTo>
                <a:lnTo>
                  <a:pt x="988" y="66"/>
                </a:lnTo>
                <a:lnTo>
                  <a:pt x="1001" y="84"/>
                </a:lnTo>
                <a:lnTo>
                  <a:pt x="1007" y="100"/>
                </a:lnTo>
                <a:lnTo>
                  <a:pt x="1012" y="128"/>
                </a:lnTo>
                <a:lnTo>
                  <a:pt x="1012" y="152"/>
                </a:lnTo>
                <a:lnTo>
                  <a:pt x="1008" y="175"/>
                </a:lnTo>
                <a:lnTo>
                  <a:pt x="1003" y="194"/>
                </a:lnTo>
                <a:lnTo>
                  <a:pt x="997" y="223"/>
                </a:lnTo>
                <a:lnTo>
                  <a:pt x="988" y="254"/>
                </a:lnTo>
                <a:lnTo>
                  <a:pt x="984" y="274"/>
                </a:lnTo>
                <a:lnTo>
                  <a:pt x="990" y="293"/>
                </a:lnTo>
                <a:lnTo>
                  <a:pt x="998" y="307"/>
                </a:lnTo>
                <a:lnTo>
                  <a:pt x="1012" y="325"/>
                </a:lnTo>
                <a:lnTo>
                  <a:pt x="1032" y="340"/>
                </a:lnTo>
                <a:lnTo>
                  <a:pt x="1051" y="352"/>
                </a:lnTo>
                <a:lnTo>
                  <a:pt x="1080" y="362"/>
                </a:lnTo>
                <a:lnTo>
                  <a:pt x="1108" y="369"/>
                </a:lnTo>
                <a:lnTo>
                  <a:pt x="1134" y="375"/>
                </a:lnTo>
                <a:lnTo>
                  <a:pt x="1162" y="378"/>
                </a:lnTo>
                <a:lnTo>
                  <a:pt x="1192" y="385"/>
                </a:lnTo>
                <a:lnTo>
                  <a:pt x="1214" y="392"/>
                </a:lnTo>
                <a:lnTo>
                  <a:pt x="1232" y="400"/>
                </a:lnTo>
                <a:lnTo>
                  <a:pt x="1246" y="409"/>
                </a:lnTo>
                <a:lnTo>
                  <a:pt x="1257" y="419"/>
                </a:lnTo>
                <a:lnTo>
                  <a:pt x="1264" y="432"/>
                </a:lnTo>
                <a:lnTo>
                  <a:pt x="1271" y="447"/>
                </a:lnTo>
                <a:lnTo>
                  <a:pt x="1273" y="460"/>
                </a:lnTo>
                <a:lnTo>
                  <a:pt x="1276" y="473"/>
                </a:lnTo>
                <a:lnTo>
                  <a:pt x="1276" y="490"/>
                </a:lnTo>
                <a:lnTo>
                  <a:pt x="1273" y="509"/>
                </a:lnTo>
                <a:lnTo>
                  <a:pt x="1273" y="524"/>
                </a:lnTo>
                <a:lnTo>
                  <a:pt x="1277" y="543"/>
                </a:lnTo>
                <a:lnTo>
                  <a:pt x="1286" y="558"/>
                </a:lnTo>
                <a:lnTo>
                  <a:pt x="1296" y="572"/>
                </a:lnTo>
                <a:lnTo>
                  <a:pt x="1309" y="582"/>
                </a:lnTo>
                <a:lnTo>
                  <a:pt x="1325" y="594"/>
                </a:lnTo>
                <a:lnTo>
                  <a:pt x="1342" y="601"/>
                </a:lnTo>
                <a:lnTo>
                  <a:pt x="1367" y="605"/>
                </a:lnTo>
                <a:lnTo>
                  <a:pt x="1389" y="607"/>
                </a:lnTo>
                <a:lnTo>
                  <a:pt x="1409" y="609"/>
                </a:lnTo>
                <a:lnTo>
                  <a:pt x="1432" y="607"/>
                </a:lnTo>
                <a:lnTo>
                  <a:pt x="1460" y="605"/>
                </a:lnTo>
                <a:lnTo>
                  <a:pt x="1482" y="604"/>
                </a:lnTo>
                <a:lnTo>
                  <a:pt x="1504" y="602"/>
                </a:lnTo>
                <a:lnTo>
                  <a:pt x="1524" y="601"/>
                </a:lnTo>
                <a:lnTo>
                  <a:pt x="1548" y="602"/>
                </a:lnTo>
                <a:lnTo>
                  <a:pt x="1561" y="604"/>
                </a:lnTo>
                <a:lnTo>
                  <a:pt x="1576" y="607"/>
                </a:lnTo>
                <a:lnTo>
                  <a:pt x="1590" y="614"/>
                </a:lnTo>
                <a:lnTo>
                  <a:pt x="1605" y="625"/>
                </a:lnTo>
                <a:lnTo>
                  <a:pt x="1617" y="636"/>
                </a:lnTo>
                <a:lnTo>
                  <a:pt x="1626" y="653"/>
                </a:lnTo>
                <a:lnTo>
                  <a:pt x="1630" y="668"/>
                </a:lnTo>
                <a:lnTo>
                  <a:pt x="1632" y="686"/>
                </a:lnTo>
                <a:lnTo>
                  <a:pt x="1635" y="719"/>
                </a:lnTo>
                <a:lnTo>
                  <a:pt x="1633" y="758"/>
                </a:lnTo>
                <a:lnTo>
                  <a:pt x="1635" y="799"/>
                </a:lnTo>
                <a:lnTo>
                  <a:pt x="1631" y="847"/>
                </a:lnTo>
                <a:lnTo>
                  <a:pt x="1627" y="880"/>
                </a:lnTo>
                <a:lnTo>
                  <a:pt x="1623" y="906"/>
                </a:lnTo>
                <a:lnTo>
                  <a:pt x="1617" y="921"/>
                </a:lnTo>
                <a:lnTo>
                  <a:pt x="1607" y="935"/>
                </a:lnTo>
                <a:lnTo>
                  <a:pt x="1595" y="944"/>
                </a:lnTo>
                <a:lnTo>
                  <a:pt x="1580" y="952"/>
                </a:lnTo>
                <a:lnTo>
                  <a:pt x="1562" y="956"/>
                </a:lnTo>
                <a:lnTo>
                  <a:pt x="1547" y="960"/>
                </a:lnTo>
                <a:lnTo>
                  <a:pt x="1515" y="961"/>
                </a:lnTo>
                <a:lnTo>
                  <a:pt x="1487" y="960"/>
                </a:lnTo>
                <a:lnTo>
                  <a:pt x="1464" y="956"/>
                </a:lnTo>
                <a:lnTo>
                  <a:pt x="1444" y="955"/>
                </a:lnTo>
                <a:lnTo>
                  <a:pt x="1421" y="954"/>
                </a:lnTo>
                <a:lnTo>
                  <a:pt x="1400" y="954"/>
                </a:lnTo>
                <a:lnTo>
                  <a:pt x="1383" y="955"/>
                </a:lnTo>
                <a:lnTo>
                  <a:pt x="1363" y="956"/>
                </a:lnTo>
                <a:lnTo>
                  <a:pt x="1341" y="962"/>
                </a:lnTo>
                <a:lnTo>
                  <a:pt x="1328" y="967"/>
                </a:lnTo>
                <a:lnTo>
                  <a:pt x="1316" y="971"/>
                </a:lnTo>
                <a:lnTo>
                  <a:pt x="1301" y="980"/>
                </a:lnTo>
                <a:lnTo>
                  <a:pt x="1291" y="992"/>
                </a:lnTo>
                <a:lnTo>
                  <a:pt x="1283" y="1002"/>
                </a:lnTo>
                <a:lnTo>
                  <a:pt x="1276" y="1014"/>
                </a:lnTo>
                <a:lnTo>
                  <a:pt x="1272" y="1027"/>
                </a:lnTo>
                <a:lnTo>
                  <a:pt x="1271" y="1041"/>
                </a:lnTo>
                <a:lnTo>
                  <a:pt x="1272" y="1055"/>
                </a:lnTo>
                <a:lnTo>
                  <a:pt x="1272" y="1080"/>
                </a:lnTo>
                <a:lnTo>
                  <a:pt x="1271" y="1107"/>
                </a:lnTo>
                <a:lnTo>
                  <a:pt x="1263" y="1126"/>
                </a:lnTo>
                <a:lnTo>
                  <a:pt x="1255" y="1142"/>
                </a:lnTo>
                <a:lnTo>
                  <a:pt x="1244" y="1153"/>
                </a:lnTo>
                <a:lnTo>
                  <a:pt x="1227" y="1163"/>
                </a:lnTo>
                <a:lnTo>
                  <a:pt x="1211" y="1171"/>
                </a:lnTo>
                <a:lnTo>
                  <a:pt x="1192" y="1175"/>
                </a:lnTo>
                <a:lnTo>
                  <a:pt x="1167" y="1180"/>
                </a:lnTo>
                <a:lnTo>
                  <a:pt x="1147" y="1185"/>
                </a:lnTo>
                <a:lnTo>
                  <a:pt x="1123" y="1189"/>
                </a:lnTo>
                <a:lnTo>
                  <a:pt x="1102" y="1192"/>
                </a:lnTo>
                <a:lnTo>
                  <a:pt x="1080" y="1197"/>
                </a:lnTo>
                <a:lnTo>
                  <a:pt x="1062" y="1205"/>
                </a:lnTo>
                <a:lnTo>
                  <a:pt x="1041" y="1213"/>
                </a:lnTo>
                <a:lnTo>
                  <a:pt x="1022" y="1223"/>
                </a:lnTo>
                <a:lnTo>
                  <a:pt x="1008" y="1237"/>
                </a:lnTo>
                <a:lnTo>
                  <a:pt x="995" y="1253"/>
                </a:lnTo>
                <a:lnTo>
                  <a:pt x="985" y="1272"/>
                </a:lnTo>
                <a:lnTo>
                  <a:pt x="983" y="1289"/>
                </a:lnTo>
                <a:lnTo>
                  <a:pt x="984" y="1308"/>
                </a:lnTo>
                <a:lnTo>
                  <a:pt x="988" y="1327"/>
                </a:lnTo>
                <a:lnTo>
                  <a:pt x="994" y="1346"/>
                </a:lnTo>
                <a:lnTo>
                  <a:pt x="999" y="1368"/>
                </a:lnTo>
                <a:lnTo>
                  <a:pt x="1003" y="1387"/>
                </a:lnTo>
                <a:lnTo>
                  <a:pt x="1008" y="1412"/>
                </a:lnTo>
                <a:lnTo>
                  <a:pt x="1008" y="1437"/>
                </a:lnTo>
                <a:lnTo>
                  <a:pt x="1002" y="1462"/>
                </a:lnTo>
                <a:lnTo>
                  <a:pt x="995" y="1482"/>
                </a:lnTo>
                <a:lnTo>
                  <a:pt x="988" y="1501"/>
                </a:lnTo>
                <a:lnTo>
                  <a:pt x="978" y="1519"/>
                </a:lnTo>
                <a:lnTo>
                  <a:pt x="964" y="1542"/>
                </a:lnTo>
                <a:lnTo>
                  <a:pt x="948" y="1557"/>
                </a:lnTo>
                <a:lnTo>
                  <a:pt x="936" y="1567"/>
                </a:lnTo>
                <a:lnTo>
                  <a:pt x="919" y="1580"/>
                </a:lnTo>
                <a:lnTo>
                  <a:pt x="901" y="1591"/>
                </a:lnTo>
                <a:lnTo>
                  <a:pt x="885" y="1597"/>
                </a:lnTo>
                <a:lnTo>
                  <a:pt x="869" y="1600"/>
                </a:lnTo>
                <a:lnTo>
                  <a:pt x="844" y="1603"/>
                </a:lnTo>
                <a:lnTo>
                  <a:pt x="815" y="1604"/>
                </a:lnTo>
                <a:lnTo>
                  <a:pt x="779" y="1603"/>
                </a:lnTo>
                <a:lnTo>
                  <a:pt x="762" y="1603"/>
                </a:lnTo>
                <a:lnTo>
                  <a:pt x="741" y="1599"/>
                </a:lnTo>
                <a:lnTo>
                  <a:pt x="718" y="1593"/>
                </a:lnTo>
                <a:lnTo>
                  <a:pt x="697" y="1583"/>
                </a:lnTo>
                <a:lnTo>
                  <a:pt x="685" y="1574"/>
                </a:lnTo>
                <a:lnTo>
                  <a:pt x="671" y="1561"/>
                </a:lnTo>
                <a:lnTo>
                  <a:pt x="659" y="1550"/>
                </a:lnTo>
                <a:lnTo>
                  <a:pt x="648" y="1535"/>
                </a:lnTo>
                <a:lnTo>
                  <a:pt x="639" y="1520"/>
                </a:lnTo>
                <a:lnTo>
                  <a:pt x="631" y="1502"/>
                </a:lnTo>
                <a:lnTo>
                  <a:pt x="627" y="1483"/>
                </a:lnTo>
                <a:lnTo>
                  <a:pt x="626" y="1468"/>
                </a:lnTo>
                <a:lnTo>
                  <a:pt x="626" y="1448"/>
                </a:lnTo>
                <a:lnTo>
                  <a:pt x="627" y="1430"/>
                </a:lnTo>
                <a:lnTo>
                  <a:pt x="634" y="1412"/>
                </a:lnTo>
                <a:lnTo>
                  <a:pt x="639" y="1391"/>
                </a:lnTo>
                <a:lnTo>
                  <a:pt x="645" y="1370"/>
                </a:lnTo>
                <a:lnTo>
                  <a:pt x="649" y="1352"/>
                </a:lnTo>
                <a:lnTo>
                  <a:pt x="650" y="1335"/>
                </a:lnTo>
                <a:lnTo>
                  <a:pt x="649" y="1321"/>
                </a:lnTo>
                <a:lnTo>
                  <a:pt x="645" y="1307"/>
                </a:lnTo>
                <a:lnTo>
                  <a:pt x="635" y="1290"/>
                </a:lnTo>
                <a:lnTo>
                  <a:pt x="625" y="1279"/>
                </a:lnTo>
                <a:lnTo>
                  <a:pt x="612" y="1266"/>
                </a:lnTo>
                <a:lnTo>
                  <a:pt x="598" y="1257"/>
                </a:lnTo>
                <a:lnTo>
                  <a:pt x="584" y="1248"/>
                </a:lnTo>
                <a:lnTo>
                  <a:pt x="564" y="1241"/>
                </a:lnTo>
                <a:lnTo>
                  <a:pt x="546" y="1237"/>
                </a:lnTo>
                <a:lnTo>
                  <a:pt x="523" y="1232"/>
                </a:lnTo>
                <a:lnTo>
                  <a:pt x="503" y="1230"/>
                </a:lnTo>
                <a:lnTo>
                  <a:pt x="484" y="1225"/>
                </a:lnTo>
                <a:lnTo>
                  <a:pt x="461" y="1221"/>
                </a:lnTo>
                <a:lnTo>
                  <a:pt x="442" y="1214"/>
                </a:lnTo>
                <a:lnTo>
                  <a:pt x="419" y="1208"/>
                </a:lnTo>
                <a:lnTo>
                  <a:pt x="401" y="1201"/>
                </a:lnTo>
                <a:lnTo>
                  <a:pt x="387" y="1191"/>
                </a:lnTo>
                <a:lnTo>
                  <a:pt x="375" y="1177"/>
                </a:lnTo>
                <a:lnTo>
                  <a:pt x="368" y="1160"/>
                </a:lnTo>
                <a:lnTo>
                  <a:pt x="361" y="1137"/>
                </a:lnTo>
                <a:lnTo>
                  <a:pt x="360" y="1119"/>
                </a:lnTo>
                <a:lnTo>
                  <a:pt x="361" y="1099"/>
                </a:lnTo>
                <a:lnTo>
                  <a:pt x="364" y="1083"/>
                </a:lnTo>
                <a:lnTo>
                  <a:pt x="361" y="1063"/>
                </a:lnTo>
                <a:lnTo>
                  <a:pt x="355" y="1049"/>
                </a:lnTo>
                <a:lnTo>
                  <a:pt x="343" y="1033"/>
                </a:lnTo>
                <a:lnTo>
                  <a:pt x="332" y="1022"/>
                </a:lnTo>
                <a:lnTo>
                  <a:pt x="318" y="1012"/>
                </a:lnTo>
                <a:lnTo>
                  <a:pt x="299" y="1005"/>
                </a:lnTo>
                <a:lnTo>
                  <a:pt x="277" y="998"/>
                </a:lnTo>
                <a:lnTo>
                  <a:pt x="254" y="996"/>
                </a:lnTo>
                <a:lnTo>
                  <a:pt x="235" y="994"/>
                </a:lnTo>
                <a:lnTo>
                  <a:pt x="214" y="994"/>
                </a:lnTo>
                <a:lnTo>
                  <a:pt x="194" y="996"/>
                </a:lnTo>
                <a:lnTo>
                  <a:pt x="175" y="997"/>
                </a:lnTo>
                <a:lnTo>
                  <a:pt x="156" y="1000"/>
                </a:lnTo>
                <a:lnTo>
                  <a:pt x="137" y="1002"/>
                </a:lnTo>
                <a:lnTo>
                  <a:pt x="105" y="1002"/>
                </a:lnTo>
                <a:lnTo>
                  <a:pt x="85" y="1001"/>
                </a:lnTo>
                <a:lnTo>
                  <a:pt x="63" y="996"/>
                </a:lnTo>
                <a:lnTo>
                  <a:pt x="48" y="989"/>
                </a:lnTo>
                <a:lnTo>
                  <a:pt x="31" y="978"/>
                </a:lnTo>
                <a:lnTo>
                  <a:pt x="20" y="965"/>
                </a:lnTo>
                <a:lnTo>
                  <a:pt x="12" y="952"/>
                </a:lnTo>
                <a:lnTo>
                  <a:pt x="3" y="925"/>
                </a:lnTo>
                <a:lnTo>
                  <a:pt x="2" y="898"/>
                </a:lnTo>
                <a:lnTo>
                  <a:pt x="1" y="871"/>
                </a:lnTo>
                <a:lnTo>
                  <a:pt x="0" y="837"/>
                </a:lnTo>
                <a:lnTo>
                  <a:pt x="2" y="807"/>
                </a:lnTo>
                <a:lnTo>
                  <a:pt x="3" y="775"/>
                </a:lnTo>
                <a:lnTo>
                  <a:pt x="5" y="747"/>
                </a:lnTo>
                <a:lnTo>
                  <a:pt x="7" y="717"/>
                </a:lnTo>
                <a:lnTo>
                  <a:pt x="11" y="694"/>
                </a:lnTo>
                <a:lnTo>
                  <a:pt x="15" y="669"/>
                </a:lnTo>
                <a:lnTo>
                  <a:pt x="20" y="650"/>
                </a:lnTo>
                <a:lnTo>
                  <a:pt x="28" y="637"/>
                </a:lnTo>
                <a:lnTo>
                  <a:pt x="39" y="625"/>
                </a:lnTo>
                <a:lnTo>
                  <a:pt x="51" y="617"/>
                </a:lnTo>
                <a:lnTo>
                  <a:pt x="66" y="607"/>
                </a:lnTo>
                <a:lnTo>
                  <a:pt x="80" y="605"/>
                </a:lnTo>
                <a:lnTo>
                  <a:pt x="98" y="602"/>
                </a:lnTo>
                <a:lnTo>
                  <a:pt x="121" y="601"/>
                </a:lnTo>
                <a:lnTo>
                  <a:pt x="141" y="602"/>
                </a:lnTo>
                <a:lnTo>
                  <a:pt x="169" y="605"/>
                </a:lnTo>
                <a:lnTo>
                  <a:pt x="193" y="606"/>
                </a:lnTo>
                <a:lnTo>
                  <a:pt x="214" y="607"/>
                </a:lnTo>
                <a:lnTo>
                  <a:pt x="242" y="609"/>
                </a:lnTo>
                <a:lnTo>
                  <a:pt x="271" y="605"/>
                </a:lnTo>
                <a:lnTo>
                  <a:pt x="295" y="601"/>
                </a:lnTo>
                <a:lnTo>
                  <a:pt x="318" y="593"/>
                </a:lnTo>
                <a:lnTo>
                  <a:pt x="333" y="585"/>
                </a:lnTo>
                <a:lnTo>
                  <a:pt x="349" y="572"/>
                </a:lnTo>
                <a:lnTo>
                  <a:pt x="360" y="556"/>
                </a:lnTo>
                <a:lnTo>
                  <a:pt x="368" y="540"/>
                </a:lnTo>
                <a:lnTo>
                  <a:pt x="370" y="523"/>
                </a:lnTo>
                <a:lnTo>
                  <a:pt x="369" y="511"/>
                </a:lnTo>
                <a:lnTo>
                  <a:pt x="368" y="487"/>
                </a:lnTo>
                <a:lnTo>
                  <a:pt x="369" y="463"/>
                </a:lnTo>
                <a:lnTo>
                  <a:pt x="374" y="444"/>
                </a:lnTo>
                <a:lnTo>
                  <a:pt x="380" y="427"/>
                </a:lnTo>
                <a:lnTo>
                  <a:pt x="389" y="415"/>
                </a:lnTo>
                <a:lnTo>
                  <a:pt x="407" y="402"/>
                </a:lnTo>
                <a:lnTo>
                  <a:pt x="426" y="393"/>
                </a:lnTo>
                <a:lnTo>
                  <a:pt x="450" y="386"/>
                </a:lnTo>
                <a:lnTo>
                  <a:pt x="475" y="381"/>
                </a:lnTo>
                <a:lnTo>
                  <a:pt x="495" y="376"/>
                </a:lnTo>
                <a:lnTo>
                  <a:pt x="520" y="373"/>
                </a:lnTo>
                <a:lnTo>
                  <a:pt x="545" y="368"/>
                </a:lnTo>
                <a:lnTo>
                  <a:pt x="573" y="361"/>
                </a:lnTo>
                <a:lnTo>
                  <a:pt x="599" y="351"/>
                </a:lnTo>
                <a:lnTo>
                  <a:pt x="622" y="335"/>
                </a:lnTo>
                <a:close/>
              </a:path>
            </a:pathLst>
          </a:custGeom>
          <a:solidFill>
            <a:srgbClr val="FF3399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>
            <a:flatTx/>
          </a:bodyPr>
          <a:lstStyle/>
          <a:p>
            <a:endParaRPr lang="ko-KR" altLang="en-US"/>
          </a:p>
        </p:txBody>
      </p:sp>
      <p:grpSp>
        <p:nvGrpSpPr>
          <p:cNvPr id="2" name="그룹 20"/>
          <p:cNvGrpSpPr>
            <a:grpSpLocks/>
          </p:cNvGrpSpPr>
          <p:nvPr/>
        </p:nvGrpSpPr>
        <p:grpSpPr bwMode="auto">
          <a:xfrm>
            <a:off x="346075" y="785813"/>
            <a:ext cx="4135438" cy="2790825"/>
            <a:chOff x="151607" y="1214422"/>
            <a:chExt cx="4134939" cy="2790597"/>
          </a:xfrm>
        </p:grpSpPr>
        <p:sp>
          <p:nvSpPr>
            <p:cNvPr id="22" name="Freeform 42"/>
            <p:cNvSpPr>
              <a:spLocks/>
            </p:cNvSpPr>
            <p:nvPr/>
          </p:nvSpPr>
          <p:spPr bwMode="auto">
            <a:xfrm>
              <a:off x="312728" y="1346618"/>
              <a:ext cx="3973818" cy="2658401"/>
            </a:xfrm>
            <a:custGeom>
              <a:avLst/>
              <a:gdLst>
                <a:gd name="T0" fmla="*/ 2676 w 1475"/>
                <a:gd name="T1" fmla="*/ 0 h 1071"/>
                <a:gd name="T2" fmla="*/ 2 w 1475"/>
                <a:gd name="T3" fmla="*/ 2021 h 1071"/>
                <a:gd name="T4" fmla="*/ 252 w 1475"/>
                <a:gd name="T5" fmla="*/ 1981 h 1071"/>
                <a:gd name="T6" fmla="*/ 245 w 1475"/>
                <a:gd name="T7" fmla="*/ 1915 h 1071"/>
                <a:gd name="T8" fmla="*/ 218 w 1475"/>
                <a:gd name="T9" fmla="*/ 1825 h 1071"/>
                <a:gd name="T10" fmla="*/ 209 w 1475"/>
                <a:gd name="T11" fmla="*/ 1751 h 1071"/>
                <a:gd name="T12" fmla="*/ 227 w 1475"/>
                <a:gd name="T13" fmla="*/ 1678 h 1071"/>
                <a:gd name="T14" fmla="*/ 281 w 1475"/>
                <a:gd name="T15" fmla="*/ 1612 h 1071"/>
                <a:gd name="T16" fmla="*/ 350 w 1475"/>
                <a:gd name="T17" fmla="*/ 1564 h 1071"/>
                <a:gd name="T18" fmla="*/ 434 w 1475"/>
                <a:gd name="T19" fmla="*/ 1542 h 1071"/>
                <a:gd name="T20" fmla="*/ 555 w 1475"/>
                <a:gd name="T21" fmla="*/ 1544 h 1071"/>
                <a:gd name="T22" fmla="*/ 633 w 1475"/>
                <a:gd name="T23" fmla="*/ 1559 h 1071"/>
                <a:gd name="T24" fmla="*/ 711 w 1475"/>
                <a:gd name="T25" fmla="*/ 1610 h 1071"/>
                <a:gd name="T26" fmla="*/ 764 w 1475"/>
                <a:gd name="T27" fmla="*/ 1672 h 1071"/>
                <a:gd name="T28" fmla="*/ 787 w 1475"/>
                <a:gd name="T29" fmla="*/ 1740 h 1071"/>
                <a:gd name="T30" fmla="*/ 784 w 1475"/>
                <a:gd name="T31" fmla="*/ 1812 h 1071"/>
                <a:gd name="T32" fmla="*/ 764 w 1475"/>
                <a:gd name="T33" fmla="*/ 1879 h 1071"/>
                <a:gd name="T34" fmla="*/ 746 w 1475"/>
                <a:gd name="T35" fmla="*/ 1947 h 1071"/>
                <a:gd name="T36" fmla="*/ 755 w 1475"/>
                <a:gd name="T37" fmla="*/ 2012 h 1071"/>
                <a:gd name="T38" fmla="*/ 1199 w 1475"/>
                <a:gd name="T39" fmla="*/ 1942 h 1071"/>
                <a:gd name="T40" fmla="*/ 1203 w 1475"/>
                <a:gd name="T41" fmla="*/ 1851 h 1071"/>
                <a:gd name="T42" fmla="*/ 1210 w 1475"/>
                <a:gd name="T43" fmla="*/ 1776 h 1071"/>
                <a:gd name="T44" fmla="*/ 1232 w 1475"/>
                <a:gd name="T45" fmla="*/ 1712 h 1071"/>
                <a:gd name="T46" fmla="*/ 1270 w 1475"/>
                <a:gd name="T47" fmla="*/ 1668 h 1071"/>
                <a:gd name="T48" fmla="*/ 1326 w 1475"/>
                <a:gd name="T49" fmla="*/ 1644 h 1071"/>
                <a:gd name="T50" fmla="*/ 1388 w 1475"/>
                <a:gd name="T51" fmla="*/ 1638 h 1071"/>
                <a:gd name="T52" fmla="*/ 1464 w 1475"/>
                <a:gd name="T53" fmla="*/ 1640 h 1071"/>
                <a:gd name="T54" fmla="*/ 1533 w 1475"/>
                <a:gd name="T55" fmla="*/ 1647 h 1071"/>
                <a:gd name="T56" fmla="*/ 1622 w 1475"/>
                <a:gd name="T57" fmla="*/ 1651 h 1071"/>
                <a:gd name="T58" fmla="*/ 1700 w 1475"/>
                <a:gd name="T59" fmla="*/ 1640 h 1071"/>
                <a:gd name="T60" fmla="*/ 1773 w 1475"/>
                <a:gd name="T61" fmla="*/ 1617 h 1071"/>
                <a:gd name="T62" fmla="*/ 1825 w 1475"/>
                <a:gd name="T63" fmla="*/ 1572 h 1071"/>
                <a:gd name="T64" fmla="*/ 1854 w 1475"/>
                <a:gd name="T65" fmla="*/ 1515 h 1071"/>
                <a:gd name="T66" fmla="*/ 1854 w 1475"/>
                <a:gd name="T67" fmla="*/ 1451 h 1071"/>
                <a:gd name="T68" fmla="*/ 1854 w 1475"/>
                <a:gd name="T69" fmla="*/ 1379 h 1071"/>
                <a:gd name="T70" fmla="*/ 1870 w 1475"/>
                <a:gd name="T71" fmla="*/ 1323 h 1071"/>
                <a:gd name="T72" fmla="*/ 1903 w 1475"/>
                <a:gd name="T73" fmla="*/ 1274 h 1071"/>
                <a:gd name="T74" fmla="*/ 1970 w 1475"/>
                <a:gd name="T75" fmla="*/ 1242 h 1071"/>
                <a:gd name="T76" fmla="*/ 2043 w 1475"/>
                <a:gd name="T77" fmla="*/ 1223 h 1071"/>
                <a:gd name="T78" fmla="*/ 2128 w 1475"/>
                <a:gd name="T79" fmla="*/ 1206 h 1071"/>
                <a:gd name="T80" fmla="*/ 2204 w 1475"/>
                <a:gd name="T81" fmla="*/ 1189 h 1071"/>
                <a:gd name="T82" fmla="*/ 2268 w 1475"/>
                <a:gd name="T83" fmla="*/ 1164 h 1071"/>
                <a:gd name="T84" fmla="*/ 2317 w 1475"/>
                <a:gd name="T85" fmla="*/ 1130 h 1071"/>
                <a:gd name="T86" fmla="*/ 2359 w 1475"/>
                <a:gd name="T87" fmla="*/ 1077 h 1071"/>
                <a:gd name="T88" fmla="*/ 2380 w 1475"/>
                <a:gd name="T89" fmla="*/ 1008 h 1071"/>
                <a:gd name="T90" fmla="*/ 2369 w 1475"/>
                <a:gd name="T91" fmla="*/ 942 h 1071"/>
                <a:gd name="T92" fmla="*/ 2348 w 1475"/>
                <a:gd name="T93" fmla="*/ 855 h 1071"/>
                <a:gd name="T94" fmla="*/ 2333 w 1475"/>
                <a:gd name="T95" fmla="*/ 781 h 1071"/>
                <a:gd name="T96" fmla="*/ 2339 w 1475"/>
                <a:gd name="T97" fmla="*/ 711 h 1071"/>
                <a:gd name="T98" fmla="*/ 2360 w 1475"/>
                <a:gd name="T99" fmla="*/ 651 h 1071"/>
                <a:gd name="T100" fmla="*/ 2400 w 1475"/>
                <a:gd name="T101" fmla="*/ 596 h 1071"/>
                <a:gd name="T102" fmla="*/ 2458 w 1475"/>
                <a:gd name="T103" fmla="*/ 545 h 1071"/>
                <a:gd name="T104" fmla="*/ 2525 w 1475"/>
                <a:gd name="T105" fmla="*/ 515 h 1071"/>
                <a:gd name="T106" fmla="*/ 2593 w 1475"/>
                <a:gd name="T107" fmla="*/ 502 h 1071"/>
                <a:gd name="T108" fmla="*/ 2676 w 1475"/>
                <a:gd name="T109" fmla="*/ 502 h 107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75"/>
                <a:gd name="T166" fmla="*/ 0 h 1071"/>
                <a:gd name="T167" fmla="*/ 1475 w 1475"/>
                <a:gd name="T168" fmla="*/ 1071 h 107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75" h="1071">
                  <a:moveTo>
                    <a:pt x="1475" y="266"/>
                  </a:moveTo>
                  <a:lnTo>
                    <a:pt x="1475" y="0"/>
                  </a:lnTo>
                  <a:lnTo>
                    <a:pt x="0" y="0"/>
                  </a:lnTo>
                  <a:lnTo>
                    <a:pt x="1" y="1071"/>
                  </a:lnTo>
                  <a:lnTo>
                    <a:pt x="132" y="1071"/>
                  </a:lnTo>
                  <a:lnTo>
                    <a:pt x="139" y="1050"/>
                  </a:lnTo>
                  <a:lnTo>
                    <a:pt x="139" y="1036"/>
                  </a:lnTo>
                  <a:lnTo>
                    <a:pt x="135" y="1015"/>
                  </a:lnTo>
                  <a:lnTo>
                    <a:pt x="127" y="993"/>
                  </a:lnTo>
                  <a:lnTo>
                    <a:pt x="120" y="967"/>
                  </a:lnTo>
                  <a:lnTo>
                    <a:pt x="116" y="947"/>
                  </a:lnTo>
                  <a:lnTo>
                    <a:pt x="115" y="928"/>
                  </a:lnTo>
                  <a:lnTo>
                    <a:pt x="118" y="908"/>
                  </a:lnTo>
                  <a:lnTo>
                    <a:pt x="125" y="889"/>
                  </a:lnTo>
                  <a:lnTo>
                    <a:pt x="139" y="869"/>
                  </a:lnTo>
                  <a:lnTo>
                    <a:pt x="155" y="854"/>
                  </a:lnTo>
                  <a:lnTo>
                    <a:pt x="173" y="840"/>
                  </a:lnTo>
                  <a:lnTo>
                    <a:pt x="193" y="829"/>
                  </a:lnTo>
                  <a:lnTo>
                    <a:pt x="218" y="820"/>
                  </a:lnTo>
                  <a:lnTo>
                    <a:pt x="239" y="817"/>
                  </a:lnTo>
                  <a:lnTo>
                    <a:pt x="270" y="816"/>
                  </a:lnTo>
                  <a:lnTo>
                    <a:pt x="306" y="818"/>
                  </a:lnTo>
                  <a:lnTo>
                    <a:pt x="328" y="820"/>
                  </a:lnTo>
                  <a:lnTo>
                    <a:pt x="349" y="826"/>
                  </a:lnTo>
                  <a:lnTo>
                    <a:pt x="368" y="836"/>
                  </a:lnTo>
                  <a:lnTo>
                    <a:pt x="392" y="853"/>
                  </a:lnTo>
                  <a:lnTo>
                    <a:pt x="407" y="869"/>
                  </a:lnTo>
                  <a:lnTo>
                    <a:pt x="421" y="886"/>
                  </a:lnTo>
                  <a:lnTo>
                    <a:pt x="429" y="905"/>
                  </a:lnTo>
                  <a:lnTo>
                    <a:pt x="434" y="922"/>
                  </a:lnTo>
                  <a:lnTo>
                    <a:pt x="434" y="941"/>
                  </a:lnTo>
                  <a:lnTo>
                    <a:pt x="432" y="960"/>
                  </a:lnTo>
                  <a:lnTo>
                    <a:pt x="427" y="979"/>
                  </a:lnTo>
                  <a:lnTo>
                    <a:pt x="421" y="996"/>
                  </a:lnTo>
                  <a:lnTo>
                    <a:pt x="415" y="1014"/>
                  </a:lnTo>
                  <a:lnTo>
                    <a:pt x="411" y="1032"/>
                  </a:lnTo>
                  <a:lnTo>
                    <a:pt x="411" y="1048"/>
                  </a:lnTo>
                  <a:lnTo>
                    <a:pt x="416" y="1066"/>
                  </a:lnTo>
                  <a:lnTo>
                    <a:pt x="663" y="1066"/>
                  </a:lnTo>
                  <a:lnTo>
                    <a:pt x="661" y="1029"/>
                  </a:lnTo>
                  <a:lnTo>
                    <a:pt x="663" y="1001"/>
                  </a:lnTo>
                  <a:lnTo>
                    <a:pt x="663" y="981"/>
                  </a:lnTo>
                  <a:lnTo>
                    <a:pt x="665" y="962"/>
                  </a:lnTo>
                  <a:lnTo>
                    <a:pt x="667" y="941"/>
                  </a:lnTo>
                  <a:lnTo>
                    <a:pt x="672" y="920"/>
                  </a:lnTo>
                  <a:lnTo>
                    <a:pt x="679" y="907"/>
                  </a:lnTo>
                  <a:lnTo>
                    <a:pt x="688" y="894"/>
                  </a:lnTo>
                  <a:lnTo>
                    <a:pt x="700" y="884"/>
                  </a:lnTo>
                  <a:lnTo>
                    <a:pt x="714" y="876"/>
                  </a:lnTo>
                  <a:lnTo>
                    <a:pt x="731" y="871"/>
                  </a:lnTo>
                  <a:lnTo>
                    <a:pt x="749" y="869"/>
                  </a:lnTo>
                  <a:lnTo>
                    <a:pt x="765" y="868"/>
                  </a:lnTo>
                  <a:lnTo>
                    <a:pt x="787" y="868"/>
                  </a:lnTo>
                  <a:lnTo>
                    <a:pt x="807" y="869"/>
                  </a:lnTo>
                  <a:lnTo>
                    <a:pt x="824" y="871"/>
                  </a:lnTo>
                  <a:lnTo>
                    <a:pt x="845" y="873"/>
                  </a:lnTo>
                  <a:lnTo>
                    <a:pt x="868" y="875"/>
                  </a:lnTo>
                  <a:lnTo>
                    <a:pt x="894" y="875"/>
                  </a:lnTo>
                  <a:lnTo>
                    <a:pt x="916" y="873"/>
                  </a:lnTo>
                  <a:lnTo>
                    <a:pt x="937" y="869"/>
                  </a:lnTo>
                  <a:lnTo>
                    <a:pt x="960" y="865"/>
                  </a:lnTo>
                  <a:lnTo>
                    <a:pt x="977" y="857"/>
                  </a:lnTo>
                  <a:lnTo>
                    <a:pt x="994" y="846"/>
                  </a:lnTo>
                  <a:lnTo>
                    <a:pt x="1006" y="833"/>
                  </a:lnTo>
                  <a:lnTo>
                    <a:pt x="1017" y="818"/>
                  </a:lnTo>
                  <a:lnTo>
                    <a:pt x="1022" y="803"/>
                  </a:lnTo>
                  <a:lnTo>
                    <a:pt x="1025" y="786"/>
                  </a:lnTo>
                  <a:lnTo>
                    <a:pt x="1022" y="769"/>
                  </a:lnTo>
                  <a:lnTo>
                    <a:pt x="1021" y="751"/>
                  </a:lnTo>
                  <a:lnTo>
                    <a:pt x="1022" y="731"/>
                  </a:lnTo>
                  <a:lnTo>
                    <a:pt x="1026" y="716"/>
                  </a:lnTo>
                  <a:lnTo>
                    <a:pt x="1031" y="701"/>
                  </a:lnTo>
                  <a:lnTo>
                    <a:pt x="1039" y="686"/>
                  </a:lnTo>
                  <a:lnTo>
                    <a:pt x="1049" y="675"/>
                  </a:lnTo>
                  <a:lnTo>
                    <a:pt x="1066" y="665"/>
                  </a:lnTo>
                  <a:lnTo>
                    <a:pt x="1086" y="658"/>
                  </a:lnTo>
                  <a:lnTo>
                    <a:pt x="1107" y="653"/>
                  </a:lnTo>
                  <a:lnTo>
                    <a:pt x="1126" y="648"/>
                  </a:lnTo>
                  <a:lnTo>
                    <a:pt x="1146" y="644"/>
                  </a:lnTo>
                  <a:lnTo>
                    <a:pt x="1173" y="639"/>
                  </a:lnTo>
                  <a:lnTo>
                    <a:pt x="1193" y="636"/>
                  </a:lnTo>
                  <a:lnTo>
                    <a:pt x="1215" y="630"/>
                  </a:lnTo>
                  <a:lnTo>
                    <a:pt x="1233" y="624"/>
                  </a:lnTo>
                  <a:lnTo>
                    <a:pt x="1250" y="617"/>
                  </a:lnTo>
                  <a:lnTo>
                    <a:pt x="1264" y="608"/>
                  </a:lnTo>
                  <a:lnTo>
                    <a:pt x="1277" y="599"/>
                  </a:lnTo>
                  <a:lnTo>
                    <a:pt x="1291" y="584"/>
                  </a:lnTo>
                  <a:lnTo>
                    <a:pt x="1300" y="571"/>
                  </a:lnTo>
                  <a:lnTo>
                    <a:pt x="1308" y="555"/>
                  </a:lnTo>
                  <a:lnTo>
                    <a:pt x="1312" y="534"/>
                  </a:lnTo>
                  <a:lnTo>
                    <a:pt x="1309" y="517"/>
                  </a:lnTo>
                  <a:lnTo>
                    <a:pt x="1306" y="499"/>
                  </a:lnTo>
                  <a:lnTo>
                    <a:pt x="1300" y="477"/>
                  </a:lnTo>
                  <a:lnTo>
                    <a:pt x="1294" y="453"/>
                  </a:lnTo>
                  <a:lnTo>
                    <a:pt x="1287" y="432"/>
                  </a:lnTo>
                  <a:lnTo>
                    <a:pt x="1286" y="414"/>
                  </a:lnTo>
                  <a:lnTo>
                    <a:pt x="1286" y="398"/>
                  </a:lnTo>
                  <a:lnTo>
                    <a:pt x="1289" y="377"/>
                  </a:lnTo>
                  <a:lnTo>
                    <a:pt x="1295" y="359"/>
                  </a:lnTo>
                  <a:lnTo>
                    <a:pt x="1301" y="345"/>
                  </a:lnTo>
                  <a:lnTo>
                    <a:pt x="1310" y="331"/>
                  </a:lnTo>
                  <a:lnTo>
                    <a:pt x="1323" y="316"/>
                  </a:lnTo>
                  <a:lnTo>
                    <a:pt x="1337" y="302"/>
                  </a:lnTo>
                  <a:lnTo>
                    <a:pt x="1355" y="289"/>
                  </a:lnTo>
                  <a:lnTo>
                    <a:pt x="1374" y="279"/>
                  </a:lnTo>
                  <a:lnTo>
                    <a:pt x="1392" y="273"/>
                  </a:lnTo>
                  <a:lnTo>
                    <a:pt x="1410" y="269"/>
                  </a:lnTo>
                  <a:lnTo>
                    <a:pt x="1429" y="266"/>
                  </a:lnTo>
                  <a:lnTo>
                    <a:pt x="1452" y="266"/>
                  </a:lnTo>
                  <a:lnTo>
                    <a:pt x="1475" y="26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  <a:headEnd/>
              <a:tailEnd/>
            </a:ln>
            <a:effectLst>
              <a:outerShdw blurRad="101600" dist="76200" dir="2700000" algn="bl">
                <a:srgbClr val="000000">
                  <a:alpha val="30588"/>
                </a:srgbClr>
              </a:outerShdw>
            </a:effectLst>
            <a:scene3d>
              <a:camera prst="orthographicFront" fov="0">
                <a:rot lat="0" lon="0" rev="0"/>
              </a:camera>
              <a:lightRig rig="chilly" dir="t">
                <a:rot lat="0" lon="0" rev="4200000"/>
              </a:lightRig>
            </a:scene3d>
            <a:sp3d contourW="25400" prstMaterial="matte">
              <a:bevelT h="88900"/>
              <a:contourClr>
                <a:srgbClr val="FFFFFF">
                  <a:alpha val="0"/>
                </a:srgbClr>
              </a:contourClr>
            </a:sp3d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3" name="AutoShape 46"/>
            <p:cNvSpPr>
              <a:spLocks noChangeAspect="1" noChangeArrowheads="1"/>
            </p:cNvSpPr>
            <p:nvPr/>
          </p:nvSpPr>
          <p:spPr bwMode="auto">
            <a:xfrm rot="5400000">
              <a:off x="863506" y="502523"/>
              <a:ext cx="527471" cy="1951269"/>
            </a:xfrm>
            <a:prstGeom prst="homePlate">
              <a:avLst>
                <a:gd name="adj" fmla="val 24699"/>
              </a:avLst>
            </a:prstGeom>
            <a:solidFill>
              <a:srgbClr val="CC0099"/>
            </a:solidFill>
            <a:ln>
              <a:noFill/>
              <a:headEnd/>
              <a:tailEnd/>
            </a:ln>
            <a:effectLst>
              <a:outerShdw blurRad="101600" dist="76200" dir="2700000" algn="bl">
                <a:srgbClr val="000000">
                  <a:alpha val="30588"/>
                </a:srgbClr>
              </a:outerShdw>
            </a:effectLst>
            <a:scene3d>
              <a:camera prst="orthographicFront" fov="0">
                <a:rot lat="0" lon="0" rev="0"/>
              </a:camera>
              <a:lightRig rig="chilly" dir="t">
                <a:rot lat="0" lon="0" rev="4200000"/>
              </a:lightRig>
            </a:scene3d>
            <a:sp3d contourW="25400" prstMaterial="matte">
              <a:bevelT h="88900"/>
              <a:contourClr>
                <a:srgbClr val="FFFFFF">
                  <a:alpha val="0"/>
                </a:srgbClr>
              </a:contourClr>
            </a:sp3d>
          </p:spPr>
          <p:txBody>
            <a:bodyPr rot="10800000" vert="eaVert" wrap="none" rIns="198000" anchor="ctr"/>
            <a:lstStyle/>
            <a:p>
              <a:pPr algn="ctr" fontAlgn="auto" latinLnBrk="0">
                <a:lnSpc>
                  <a:spcPct val="140000"/>
                </a:lnSpc>
                <a:spcBef>
                  <a:spcPct val="10000"/>
                </a:spcBef>
                <a:spcAft>
                  <a:spcPts val="0"/>
                </a:spcAft>
                <a:defRPr/>
              </a:pPr>
              <a:endParaRPr kumimoji="0" lang="en-US" altLang="ko-KR" sz="12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굴림체" pitchFamily="49" charset="-127"/>
              </a:endParaRPr>
            </a:p>
            <a:p>
              <a:pPr algn="ctr" eaLnBrk="0" fontAlgn="t" latinLnBrk="0" hangingPunct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Font typeface="Symbol" pitchFamily="18" charset="2"/>
                <a:buNone/>
                <a:defRPr/>
              </a:pPr>
              <a:endParaRPr kumimoji="0" lang="en-US" altLang="ko-KR" sz="1200" kern="0">
                <a:solidFill>
                  <a:srgbClr val="FFFFFF"/>
                </a:solidFill>
                <a:latin typeface="Times New Roman" pitchFamily="18" charset="0"/>
                <a:ea typeface="굴림체" pitchFamily="49" charset="-127"/>
              </a:endParaRPr>
            </a:p>
          </p:txBody>
        </p:sp>
        <p:sp>
          <p:nvSpPr>
            <p:cNvPr id="24" name="Text Box 52"/>
            <p:cNvSpPr txBox="1">
              <a:spLocks noChangeArrowheads="1"/>
            </p:cNvSpPr>
            <p:nvPr/>
          </p:nvSpPr>
          <p:spPr bwMode="auto">
            <a:xfrm>
              <a:off x="705057" y="1785875"/>
              <a:ext cx="2519976" cy="1569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>
                  <a:solidFill>
                    <a:srgbClr val="FF6600"/>
                  </a:solidFill>
                  <a:latin typeface="휴먼매직체" pitchFamily="18" charset="-127"/>
                  <a:ea typeface="휴먼매직체" pitchFamily="18" charset="-127"/>
                </a:rPr>
                <a:t>하나님을 믿는 사람은 행복한 사람입니다</a:t>
              </a:r>
            </a:p>
          </p:txBody>
        </p:sp>
      </p:grpSp>
      <p:grpSp>
        <p:nvGrpSpPr>
          <p:cNvPr id="3" name="그룹 21"/>
          <p:cNvGrpSpPr>
            <a:grpSpLocks/>
          </p:cNvGrpSpPr>
          <p:nvPr/>
        </p:nvGrpSpPr>
        <p:grpSpPr bwMode="auto">
          <a:xfrm>
            <a:off x="4491038" y="714375"/>
            <a:ext cx="4224337" cy="3425825"/>
            <a:chOff x="4295456" y="1142985"/>
            <a:chExt cx="4225107" cy="3426336"/>
          </a:xfrm>
        </p:grpSpPr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295456" y="1346618"/>
              <a:ext cx="4074797" cy="3222703"/>
            </a:xfrm>
            <a:custGeom>
              <a:avLst/>
              <a:gdLst>
                <a:gd name="T0" fmla="*/ 0 w 1468"/>
                <a:gd name="T1" fmla="*/ 0 h 1278"/>
                <a:gd name="T2" fmla="*/ 2744 w 1468"/>
                <a:gd name="T3" fmla="*/ 1957 h 1278"/>
                <a:gd name="T4" fmla="*/ 2495 w 1468"/>
                <a:gd name="T5" fmla="*/ 1975 h 1278"/>
                <a:gd name="T6" fmla="*/ 2490 w 1468"/>
                <a:gd name="T7" fmla="*/ 2019 h 1278"/>
                <a:gd name="T8" fmla="*/ 2501 w 1468"/>
                <a:gd name="T9" fmla="*/ 2072 h 1278"/>
                <a:gd name="T10" fmla="*/ 2520 w 1468"/>
                <a:gd name="T11" fmla="*/ 2138 h 1278"/>
                <a:gd name="T12" fmla="*/ 2531 w 1468"/>
                <a:gd name="T13" fmla="*/ 2201 h 1278"/>
                <a:gd name="T14" fmla="*/ 2527 w 1468"/>
                <a:gd name="T15" fmla="*/ 2260 h 1278"/>
                <a:gd name="T16" fmla="*/ 2508 w 1468"/>
                <a:gd name="T17" fmla="*/ 2320 h 1278"/>
                <a:gd name="T18" fmla="*/ 2464 w 1468"/>
                <a:gd name="T19" fmla="*/ 2368 h 1278"/>
                <a:gd name="T20" fmla="*/ 2413 w 1468"/>
                <a:gd name="T21" fmla="*/ 2408 h 1278"/>
                <a:gd name="T22" fmla="*/ 2351 w 1468"/>
                <a:gd name="T23" fmla="*/ 2433 h 1278"/>
                <a:gd name="T24" fmla="*/ 2273 w 1468"/>
                <a:gd name="T25" fmla="*/ 2448 h 1278"/>
                <a:gd name="T26" fmla="*/ 2204 w 1468"/>
                <a:gd name="T27" fmla="*/ 2450 h 1278"/>
                <a:gd name="T28" fmla="*/ 2144 w 1468"/>
                <a:gd name="T29" fmla="*/ 2444 h 1278"/>
                <a:gd name="T30" fmla="*/ 2082 w 1468"/>
                <a:gd name="T31" fmla="*/ 2427 h 1278"/>
                <a:gd name="T32" fmla="*/ 2032 w 1468"/>
                <a:gd name="T33" fmla="*/ 2396 h 1278"/>
                <a:gd name="T34" fmla="*/ 1985 w 1468"/>
                <a:gd name="T35" fmla="*/ 2350 h 1278"/>
                <a:gd name="T36" fmla="*/ 1946 w 1468"/>
                <a:gd name="T37" fmla="*/ 2300 h 1278"/>
                <a:gd name="T38" fmla="*/ 1925 w 1468"/>
                <a:gd name="T39" fmla="*/ 2230 h 1278"/>
                <a:gd name="T40" fmla="*/ 1935 w 1468"/>
                <a:gd name="T41" fmla="*/ 2161 h 1278"/>
                <a:gd name="T42" fmla="*/ 1953 w 1468"/>
                <a:gd name="T43" fmla="*/ 2090 h 1278"/>
                <a:gd name="T44" fmla="*/ 1970 w 1468"/>
                <a:gd name="T45" fmla="*/ 2021 h 1278"/>
                <a:gd name="T46" fmla="*/ 1968 w 1468"/>
                <a:gd name="T47" fmla="*/ 1988 h 1278"/>
                <a:gd name="T48" fmla="*/ 1503 w 1468"/>
                <a:gd name="T49" fmla="*/ 1971 h 1278"/>
                <a:gd name="T50" fmla="*/ 1508 w 1468"/>
                <a:gd name="T51" fmla="*/ 1854 h 1278"/>
                <a:gd name="T52" fmla="*/ 1499 w 1468"/>
                <a:gd name="T53" fmla="*/ 1777 h 1278"/>
                <a:gd name="T54" fmla="*/ 1480 w 1468"/>
                <a:gd name="T55" fmla="*/ 1731 h 1278"/>
                <a:gd name="T56" fmla="*/ 1441 w 1468"/>
                <a:gd name="T57" fmla="*/ 1695 h 1278"/>
                <a:gd name="T58" fmla="*/ 1389 w 1468"/>
                <a:gd name="T59" fmla="*/ 1670 h 1278"/>
                <a:gd name="T60" fmla="*/ 1325 w 1468"/>
                <a:gd name="T61" fmla="*/ 1664 h 1278"/>
                <a:gd name="T62" fmla="*/ 1232 w 1468"/>
                <a:gd name="T63" fmla="*/ 1668 h 1278"/>
                <a:gd name="T64" fmla="*/ 1144 w 1468"/>
                <a:gd name="T65" fmla="*/ 1676 h 1278"/>
                <a:gd name="T66" fmla="*/ 1054 w 1468"/>
                <a:gd name="T67" fmla="*/ 1676 h 1278"/>
                <a:gd name="T68" fmla="*/ 963 w 1468"/>
                <a:gd name="T69" fmla="*/ 1660 h 1278"/>
                <a:gd name="T70" fmla="*/ 893 w 1468"/>
                <a:gd name="T71" fmla="*/ 1622 h 1278"/>
                <a:gd name="T72" fmla="*/ 854 w 1468"/>
                <a:gd name="T73" fmla="*/ 1572 h 1278"/>
                <a:gd name="T74" fmla="*/ 837 w 1468"/>
                <a:gd name="T75" fmla="*/ 1505 h 1278"/>
                <a:gd name="T76" fmla="*/ 839 w 1468"/>
                <a:gd name="T77" fmla="*/ 1428 h 1278"/>
                <a:gd name="T78" fmla="*/ 828 w 1468"/>
                <a:gd name="T79" fmla="*/ 1357 h 1278"/>
                <a:gd name="T80" fmla="*/ 809 w 1468"/>
                <a:gd name="T81" fmla="*/ 1315 h 1278"/>
                <a:gd name="T82" fmla="*/ 779 w 1468"/>
                <a:gd name="T83" fmla="*/ 1286 h 1278"/>
                <a:gd name="T84" fmla="*/ 714 w 1468"/>
                <a:gd name="T85" fmla="*/ 1258 h 1278"/>
                <a:gd name="T86" fmla="*/ 624 w 1468"/>
                <a:gd name="T87" fmla="*/ 1237 h 1278"/>
                <a:gd name="T88" fmla="*/ 527 w 1468"/>
                <a:gd name="T89" fmla="*/ 1221 h 1278"/>
                <a:gd name="T90" fmla="*/ 454 w 1468"/>
                <a:gd name="T91" fmla="*/ 1198 h 1278"/>
                <a:gd name="T92" fmla="*/ 389 w 1468"/>
                <a:gd name="T93" fmla="*/ 1166 h 1278"/>
                <a:gd name="T94" fmla="*/ 336 w 1468"/>
                <a:gd name="T95" fmla="*/ 1120 h 1278"/>
                <a:gd name="T96" fmla="*/ 305 w 1468"/>
                <a:gd name="T97" fmla="*/ 1064 h 1278"/>
                <a:gd name="T98" fmla="*/ 299 w 1468"/>
                <a:gd name="T99" fmla="*/ 1001 h 1278"/>
                <a:gd name="T100" fmla="*/ 318 w 1468"/>
                <a:gd name="T101" fmla="*/ 930 h 1278"/>
                <a:gd name="T102" fmla="*/ 335 w 1468"/>
                <a:gd name="T103" fmla="*/ 851 h 1278"/>
                <a:gd name="T104" fmla="*/ 350 w 1468"/>
                <a:gd name="T105" fmla="*/ 776 h 1278"/>
                <a:gd name="T106" fmla="*/ 335 w 1468"/>
                <a:gd name="T107" fmla="*/ 704 h 1278"/>
                <a:gd name="T108" fmla="*/ 301 w 1468"/>
                <a:gd name="T109" fmla="*/ 635 h 1278"/>
                <a:gd name="T110" fmla="*/ 267 w 1468"/>
                <a:gd name="T111" fmla="*/ 594 h 1278"/>
                <a:gd name="T112" fmla="*/ 226 w 1468"/>
                <a:gd name="T113" fmla="*/ 556 h 1278"/>
                <a:gd name="T114" fmla="*/ 176 w 1468"/>
                <a:gd name="T115" fmla="*/ 531 h 1278"/>
                <a:gd name="T116" fmla="*/ 110 w 1468"/>
                <a:gd name="T117" fmla="*/ 512 h 1278"/>
                <a:gd name="T118" fmla="*/ 36 w 1468"/>
                <a:gd name="T119" fmla="*/ 510 h 12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68"/>
                <a:gd name="T181" fmla="*/ 0 h 1278"/>
                <a:gd name="T182" fmla="*/ 1468 w 1468"/>
                <a:gd name="T183" fmla="*/ 1278 h 12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68" h="1278">
                  <a:moveTo>
                    <a:pt x="0" y="266"/>
                  </a:moveTo>
                  <a:lnTo>
                    <a:pt x="0" y="0"/>
                  </a:lnTo>
                  <a:lnTo>
                    <a:pt x="1467" y="0"/>
                  </a:lnTo>
                  <a:lnTo>
                    <a:pt x="1468" y="1021"/>
                  </a:lnTo>
                  <a:lnTo>
                    <a:pt x="1340" y="1021"/>
                  </a:lnTo>
                  <a:lnTo>
                    <a:pt x="1335" y="1030"/>
                  </a:lnTo>
                  <a:lnTo>
                    <a:pt x="1332" y="1042"/>
                  </a:lnTo>
                  <a:lnTo>
                    <a:pt x="1332" y="1053"/>
                  </a:lnTo>
                  <a:lnTo>
                    <a:pt x="1333" y="1065"/>
                  </a:lnTo>
                  <a:lnTo>
                    <a:pt x="1338" y="1081"/>
                  </a:lnTo>
                  <a:lnTo>
                    <a:pt x="1343" y="1102"/>
                  </a:lnTo>
                  <a:lnTo>
                    <a:pt x="1348" y="1115"/>
                  </a:lnTo>
                  <a:lnTo>
                    <a:pt x="1352" y="1132"/>
                  </a:lnTo>
                  <a:lnTo>
                    <a:pt x="1354" y="1148"/>
                  </a:lnTo>
                  <a:lnTo>
                    <a:pt x="1354" y="1164"/>
                  </a:lnTo>
                  <a:lnTo>
                    <a:pt x="1352" y="1179"/>
                  </a:lnTo>
                  <a:lnTo>
                    <a:pt x="1348" y="1195"/>
                  </a:lnTo>
                  <a:lnTo>
                    <a:pt x="1342" y="1210"/>
                  </a:lnTo>
                  <a:lnTo>
                    <a:pt x="1332" y="1221"/>
                  </a:lnTo>
                  <a:lnTo>
                    <a:pt x="1318" y="1235"/>
                  </a:lnTo>
                  <a:lnTo>
                    <a:pt x="1304" y="1245"/>
                  </a:lnTo>
                  <a:lnTo>
                    <a:pt x="1291" y="1256"/>
                  </a:lnTo>
                  <a:lnTo>
                    <a:pt x="1276" y="1264"/>
                  </a:lnTo>
                  <a:lnTo>
                    <a:pt x="1258" y="1269"/>
                  </a:lnTo>
                  <a:lnTo>
                    <a:pt x="1236" y="1275"/>
                  </a:lnTo>
                  <a:lnTo>
                    <a:pt x="1216" y="1277"/>
                  </a:lnTo>
                  <a:lnTo>
                    <a:pt x="1198" y="1278"/>
                  </a:lnTo>
                  <a:lnTo>
                    <a:pt x="1179" y="1278"/>
                  </a:lnTo>
                  <a:lnTo>
                    <a:pt x="1161" y="1277"/>
                  </a:lnTo>
                  <a:lnTo>
                    <a:pt x="1147" y="1275"/>
                  </a:lnTo>
                  <a:lnTo>
                    <a:pt x="1130" y="1270"/>
                  </a:lnTo>
                  <a:lnTo>
                    <a:pt x="1114" y="1266"/>
                  </a:lnTo>
                  <a:lnTo>
                    <a:pt x="1101" y="1259"/>
                  </a:lnTo>
                  <a:lnTo>
                    <a:pt x="1087" y="1250"/>
                  </a:lnTo>
                  <a:lnTo>
                    <a:pt x="1074" y="1238"/>
                  </a:lnTo>
                  <a:lnTo>
                    <a:pt x="1062" y="1226"/>
                  </a:lnTo>
                  <a:lnTo>
                    <a:pt x="1050" y="1213"/>
                  </a:lnTo>
                  <a:lnTo>
                    <a:pt x="1041" y="1200"/>
                  </a:lnTo>
                  <a:lnTo>
                    <a:pt x="1035" y="1183"/>
                  </a:lnTo>
                  <a:lnTo>
                    <a:pt x="1030" y="1163"/>
                  </a:lnTo>
                  <a:lnTo>
                    <a:pt x="1030" y="1145"/>
                  </a:lnTo>
                  <a:lnTo>
                    <a:pt x="1035" y="1127"/>
                  </a:lnTo>
                  <a:lnTo>
                    <a:pt x="1040" y="1109"/>
                  </a:lnTo>
                  <a:lnTo>
                    <a:pt x="1045" y="1090"/>
                  </a:lnTo>
                  <a:lnTo>
                    <a:pt x="1051" y="1070"/>
                  </a:lnTo>
                  <a:lnTo>
                    <a:pt x="1054" y="1054"/>
                  </a:lnTo>
                  <a:lnTo>
                    <a:pt x="1054" y="1045"/>
                  </a:lnTo>
                  <a:lnTo>
                    <a:pt x="1053" y="1037"/>
                  </a:lnTo>
                  <a:lnTo>
                    <a:pt x="1049" y="1028"/>
                  </a:lnTo>
                  <a:lnTo>
                    <a:pt x="804" y="1028"/>
                  </a:lnTo>
                  <a:lnTo>
                    <a:pt x="808" y="989"/>
                  </a:lnTo>
                  <a:lnTo>
                    <a:pt x="807" y="967"/>
                  </a:lnTo>
                  <a:lnTo>
                    <a:pt x="804" y="947"/>
                  </a:lnTo>
                  <a:lnTo>
                    <a:pt x="802" y="927"/>
                  </a:lnTo>
                  <a:lnTo>
                    <a:pt x="798" y="915"/>
                  </a:lnTo>
                  <a:lnTo>
                    <a:pt x="792" y="903"/>
                  </a:lnTo>
                  <a:lnTo>
                    <a:pt x="784" y="893"/>
                  </a:lnTo>
                  <a:lnTo>
                    <a:pt x="771" y="884"/>
                  </a:lnTo>
                  <a:lnTo>
                    <a:pt x="757" y="876"/>
                  </a:lnTo>
                  <a:lnTo>
                    <a:pt x="743" y="871"/>
                  </a:lnTo>
                  <a:lnTo>
                    <a:pt x="730" y="869"/>
                  </a:lnTo>
                  <a:lnTo>
                    <a:pt x="709" y="868"/>
                  </a:lnTo>
                  <a:lnTo>
                    <a:pt x="683" y="868"/>
                  </a:lnTo>
                  <a:lnTo>
                    <a:pt x="659" y="870"/>
                  </a:lnTo>
                  <a:lnTo>
                    <a:pt x="632" y="871"/>
                  </a:lnTo>
                  <a:lnTo>
                    <a:pt x="612" y="874"/>
                  </a:lnTo>
                  <a:lnTo>
                    <a:pt x="585" y="875"/>
                  </a:lnTo>
                  <a:lnTo>
                    <a:pt x="564" y="874"/>
                  </a:lnTo>
                  <a:lnTo>
                    <a:pt x="545" y="871"/>
                  </a:lnTo>
                  <a:lnTo>
                    <a:pt x="515" y="866"/>
                  </a:lnTo>
                  <a:lnTo>
                    <a:pt x="496" y="858"/>
                  </a:lnTo>
                  <a:lnTo>
                    <a:pt x="478" y="846"/>
                  </a:lnTo>
                  <a:lnTo>
                    <a:pt x="467" y="834"/>
                  </a:lnTo>
                  <a:lnTo>
                    <a:pt x="457" y="820"/>
                  </a:lnTo>
                  <a:lnTo>
                    <a:pt x="449" y="803"/>
                  </a:lnTo>
                  <a:lnTo>
                    <a:pt x="448" y="785"/>
                  </a:lnTo>
                  <a:lnTo>
                    <a:pt x="448" y="762"/>
                  </a:lnTo>
                  <a:lnTo>
                    <a:pt x="449" y="745"/>
                  </a:lnTo>
                  <a:lnTo>
                    <a:pt x="448" y="728"/>
                  </a:lnTo>
                  <a:lnTo>
                    <a:pt x="443" y="708"/>
                  </a:lnTo>
                  <a:lnTo>
                    <a:pt x="439" y="697"/>
                  </a:lnTo>
                  <a:lnTo>
                    <a:pt x="433" y="686"/>
                  </a:lnTo>
                  <a:lnTo>
                    <a:pt x="425" y="678"/>
                  </a:lnTo>
                  <a:lnTo>
                    <a:pt x="417" y="671"/>
                  </a:lnTo>
                  <a:lnTo>
                    <a:pt x="401" y="664"/>
                  </a:lnTo>
                  <a:lnTo>
                    <a:pt x="382" y="656"/>
                  </a:lnTo>
                  <a:lnTo>
                    <a:pt x="360" y="650"/>
                  </a:lnTo>
                  <a:lnTo>
                    <a:pt x="334" y="645"/>
                  </a:lnTo>
                  <a:lnTo>
                    <a:pt x="309" y="640"/>
                  </a:lnTo>
                  <a:lnTo>
                    <a:pt x="282" y="637"/>
                  </a:lnTo>
                  <a:lnTo>
                    <a:pt x="263" y="631"/>
                  </a:lnTo>
                  <a:lnTo>
                    <a:pt x="243" y="625"/>
                  </a:lnTo>
                  <a:lnTo>
                    <a:pt x="222" y="618"/>
                  </a:lnTo>
                  <a:lnTo>
                    <a:pt x="208" y="608"/>
                  </a:lnTo>
                  <a:lnTo>
                    <a:pt x="192" y="596"/>
                  </a:lnTo>
                  <a:lnTo>
                    <a:pt x="180" y="584"/>
                  </a:lnTo>
                  <a:lnTo>
                    <a:pt x="170" y="571"/>
                  </a:lnTo>
                  <a:lnTo>
                    <a:pt x="163" y="555"/>
                  </a:lnTo>
                  <a:lnTo>
                    <a:pt x="160" y="538"/>
                  </a:lnTo>
                  <a:lnTo>
                    <a:pt x="160" y="522"/>
                  </a:lnTo>
                  <a:lnTo>
                    <a:pt x="164" y="507"/>
                  </a:lnTo>
                  <a:lnTo>
                    <a:pt x="170" y="485"/>
                  </a:lnTo>
                  <a:lnTo>
                    <a:pt x="177" y="463"/>
                  </a:lnTo>
                  <a:lnTo>
                    <a:pt x="179" y="444"/>
                  </a:lnTo>
                  <a:lnTo>
                    <a:pt x="184" y="425"/>
                  </a:lnTo>
                  <a:lnTo>
                    <a:pt x="187" y="405"/>
                  </a:lnTo>
                  <a:lnTo>
                    <a:pt x="184" y="385"/>
                  </a:lnTo>
                  <a:lnTo>
                    <a:pt x="179" y="367"/>
                  </a:lnTo>
                  <a:lnTo>
                    <a:pt x="171" y="348"/>
                  </a:lnTo>
                  <a:lnTo>
                    <a:pt x="161" y="331"/>
                  </a:lnTo>
                  <a:lnTo>
                    <a:pt x="150" y="318"/>
                  </a:lnTo>
                  <a:lnTo>
                    <a:pt x="143" y="310"/>
                  </a:lnTo>
                  <a:lnTo>
                    <a:pt x="132" y="299"/>
                  </a:lnTo>
                  <a:lnTo>
                    <a:pt x="121" y="290"/>
                  </a:lnTo>
                  <a:lnTo>
                    <a:pt x="109" y="283"/>
                  </a:lnTo>
                  <a:lnTo>
                    <a:pt x="94" y="277"/>
                  </a:lnTo>
                  <a:lnTo>
                    <a:pt x="78" y="272"/>
                  </a:lnTo>
                  <a:lnTo>
                    <a:pt x="59" y="267"/>
                  </a:lnTo>
                  <a:lnTo>
                    <a:pt x="38" y="266"/>
                  </a:lnTo>
                  <a:lnTo>
                    <a:pt x="19" y="266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  <a:headEnd/>
              <a:tailEnd/>
            </a:ln>
            <a:effectLst>
              <a:outerShdw blurRad="101600" dist="76200" dir="2700000" algn="bl">
                <a:srgbClr val="000000">
                  <a:alpha val="30588"/>
                </a:srgbClr>
              </a:outerShdw>
            </a:effectLst>
            <a:scene3d>
              <a:camera prst="orthographicFront" fov="0">
                <a:rot lat="0" lon="0" rev="0"/>
              </a:camera>
              <a:lightRig rig="chilly" dir="t">
                <a:rot lat="0" lon="0" rev="4200000"/>
              </a:lightRig>
            </a:scene3d>
            <a:sp3d contourW="25400" prstMaterial="matte">
              <a:bevelT h="88900"/>
              <a:contourClr>
                <a:srgbClr val="FFFFFF">
                  <a:alpha val="0"/>
                </a:srgbClr>
              </a:contourClr>
            </a:sp3d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7" name="AutoShape 47"/>
            <p:cNvSpPr>
              <a:spLocks noChangeAspect="1" noChangeArrowheads="1"/>
            </p:cNvSpPr>
            <p:nvPr/>
          </p:nvSpPr>
          <p:spPr bwMode="auto">
            <a:xfrm rot="5400000">
              <a:off x="7282679" y="432570"/>
              <a:ext cx="527470" cy="1948299"/>
            </a:xfrm>
            <a:prstGeom prst="homePlate">
              <a:avLst>
                <a:gd name="adj" fmla="val 24699"/>
              </a:avLst>
            </a:prstGeom>
            <a:solidFill>
              <a:srgbClr val="CC0099"/>
            </a:solidFill>
            <a:ln>
              <a:noFill/>
              <a:headEnd/>
              <a:tailEnd/>
            </a:ln>
            <a:effectLst>
              <a:outerShdw blurRad="101600" dist="76200" dir="2700000" algn="bl">
                <a:srgbClr val="000000">
                  <a:alpha val="30588"/>
                </a:srgbClr>
              </a:outerShdw>
            </a:effectLst>
            <a:scene3d>
              <a:camera prst="orthographicFront" fov="0">
                <a:rot lat="0" lon="0" rev="0"/>
              </a:camera>
              <a:lightRig rig="chilly" dir="t">
                <a:rot lat="0" lon="0" rev="4200000"/>
              </a:lightRig>
            </a:scene3d>
            <a:sp3d contourW="25400" prstMaterial="matte">
              <a:bevelT h="88900"/>
              <a:contourClr>
                <a:srgbClr val="FFFFFF">
                  <a:alpha val="0"/>
                </a:srgbClr>
              </a:contourClr>
            </a:sp3d>
          </p:spPr>
          <p:txBody>
            <a:bodyPr rot="10800000" vert="eaVert" wrap="none" rIns="198000" anchor="ctr"/>
            <a:lstStyle/>
            <a:p>
              <a:pPr algn="ctr" fontAlgn="auto" latinLnBrk="0">
                <a:lnSpc>
                  <a:spcPct val="140000"/>
                </a:lnSpc>
                <a:spcBef>
                  <a:spcPct val="10000"/>
                </a:spcBef>
                <a:spcAft>
                  <a:spcPts val="0"/>
                </a:spcAft>
                <a:defRPr/>
              </a:pPr>
              <a:endParaRPr kumimoji="0" lang="en-US" altLang="ko-KR" sz="12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굴림체" pitchFamily="49" charset="-127"/>
              </a:endParaRPr>
            </a:p>
            <a:p>
              <a:pPr algn="ctr" eaLnBrk="0" fontAlgn="t" latinLnBrk="0" hangingPunct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Font typeface="Symbol" pitchFamily="18" charset="2"/>
                <a:buNone/>
                <a:defRPr/>
              </a:pPr>
              <a:endParaRPr kumimoji="0" lang="en-US" altLang="ko-KR" sz="1200" kern="0">
                <a:solidFill>
                  <a:srgbClr val="FFFFFF"/>
                </a:solidFill>
                <a:latin typeface="Times New Roman" pitchFamily="18" charset="0"/>
                <a:ea typeface="굴림체" pitchFamily="49" charset="-127"/>
              </a:endParaRPr>
            </a:p>
          </p:txBody>
        </p:sp>
        <p:sp>
          <p:nvSpPr>
            <p:cNvPr id="28" name="Text Box 53"/>
            <p:cNvSpPr txBox="1">
              <a:spLocks noChangeArrowheads="1"/>
            </p:cNvSpPr>
            <p:nvPr/>
          </p:nvSpPr>
          <p:spPr bwMode="auto">
            <a:xfrm>
              <a:off x="5241329" y="1553415"/>
              <a:ext cx="3096265" cy="1569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>
                  <a:solidFill>
                    <a:srgbClr val="0000FF"/>
                  </a:solidFill>
                  <a:latin typeface="휴먼매직체" pitchFamily="18" charset="-127"/>
                  <a:ea typeface="휴먼매직체" pitchFamily="18" charset="-127"/>
                </a:rPr>
                <a:t>우리를 지켜 </a:t>
              </a:r>
              <a:endParaRPr kumimoji="0" lang="en-US" altLang="ko-KR" sz="3200" kern="0" dirty="0">
                <a:solidFill>
                  <a:srgbClr val="0000FF"/>
                </a:solidFill>
                <a:latin typeface="휴먼매직체" pitchFamily="18" charset="-127"/>
                <a:ea typeface="휴먼매직체" pitchFamily="18" charset="-127"/>
              </a:endParaRP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>
                  <a:solidFill>
                    <a:srgbClr val="0000FF"/>
                  </a:solidFill>
                  <a:latin typeface="휴먼매직체" pitchFamily="18" charset="-127"/>
                  <a:ea typeface="휴먼매직체" pitchFamily="18" charset="-127"/>
                </a:rPr>
                <a:t>주시기 때문에 </a:t>
              </a:r>
              <a:endParaRPr kumimoji="0" lang="en-US" altLang="ko-KR" sz="3200" kern="0" dirty="0">
                <a:solidFill>
                  <a:srgbClr val="0000FF"/>
                </a:solidFill>
                <a:latin typeface="휴먼매직체" pitchFamily="18" charset="-127"/>
                <a:ea typeface="휴먼매직체" pitchFamily="18" charset="-127"/>
              </a:endParaRP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>
                  <a:solidFill>
                    <a:srgbClr val="0000FF"/>
                  </a:solidFill>
                  <a:latin typeface="휴먼매직체" pitchFamily="18" charset="-127"/>
                  <a:ea typeface="휴먼매직체" pitchFamily="18" charset="-127"/>
                </a:rPr>
                <a:t>행복한 사람입니다</a:t>
              </a:r>
            </a:p>
          </p:txBody>
        </p:sp>
      </p:grpSp>
      <p:grpSp>
        <p:nvGrpSpPr>
          <p:cNvPr id="4" name="그룹 23"/>
          <p:cNvGrpSpPr>
            <a:grpSpLocks/>
          </p:cNvGrpSpPr>
          <p:nvPr/>
        </p:nvGrpSpPr>
        <p:grpSpPr bwMode="auto">
          <a:xfrm>
            <a:off x="360363" y="2933700"/>
            <a:ext cx="4121150" cy="3235325"/>
            <a:chOff x="164972" y="3363109"/>
            <a:chExt cx="4121574" cy="3234541"/>
          </a:xfrm>
        </p:grpSpPr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312728" y="3363109"/>
              <a:ext cx="3973818" cy="3234541"/>
            </a:xfrm>
            <a:custGeom>
              <a:avLst/>
              <a:gdLst>
                <a:gd name="T0" fmla="*/ 2676 w 1468"/>
                <a:gd name="T1" fmla="*/ 2459 h 1279"/>
                <a:gd name="T2" fmla="*/ 0 w 1468"/>
                <a:gd name="T3" fmla="*/ 496 h 1279"/>
                <a:gd name="T4" fmla="*/ 241 w 1468"/>
                <a:gd name="T5" fmla="*/ 479 h 1279"/>
                <a:gd name="T6" fmla="*/ 248 w 1468"/>
                <a:gd name="T7" fmla="*/ 435 h 1279"/>
                <a:gd name="T8" fmla="*/ 237 w 1468"/>
                <a:gd name="T9" fmla="*/ 379 h 1279"/>
                <a:gd name="T10" fmla="*/ 219 w 1468"/>
                <a:gd name="T11" fmla="*/ 313 h 1279"/>
                <a:gd name="T12" fmla="*/ 206 w 1468"/>
                <a:gd name="T13" fmla="*/ 250 h 1279"/>
                <a:gd name="T14" fmla="*/ 210 w 1468"/>
                <a:gd name="T15" fmla="*/ 190 h 1279"/>
                <a:gd name="T16" fmla="*/ 230 w 1468"/>
                <a:gd name="T17" fmla="*/ 133 h 1279"/>
                <a:gd name="T18" fmla="*/ 273 w 1468"/>
                <a:gd name="T19" fmla="*/ 85 h 1279"/>
                <a:gd name="T20" fmla="*/ 323 w 1468"/>
                <a:gd name="T21" fmla="*/ 44 h 1279"/>
                <a:gd name="T22" fmla="*/ 383 w 1468"/>
                <a:gd name="T23" fmla="*/ 15 h 1279"/>
                <a:gd name="T24" fmla="*/ 459 w 1468"/>
                <a:gd name="T25" fmla="*/ 2 h 1279"/>
                <a:gd name="T26" fmla="*/ 527 w 1468"/>
                <a:gd name="T27" fmla="*/ 0 h 1279"/>
                <a:gd name="T28" fmla="*/ 585 w 1468"/>
                <a:gd name="T29" fmla="*/ 8 h 1279"/>
                <a:gd name="T30" fmla="*/ 645 w 1468"/>
                <a:gd name="T31" fmla="*/ 25 h 1279"/>
                <a:gd name="T32" fmla="*/ 695 w 1468"/>
                <a:gd name="T33" fmla="*/ 56 h 1279"/>
                <a:gd name="T34" fmla="*/ 740 w 1468"/>
                <a:gd name="T35" fmla="*/ 102 h 1279"/>
                <a:gd name="T36" fmla="*/ 778 w 1468"/>
                <a:gd name="T37" fmla="*/ 152 h 1279"/>
                <a:gd name="T38" fmla="*/ 798 w 1468"/>
                <a:gd name="T39" fmla="*/ 221 h 1279"/>
                <a:gd name="T40" fmla="*/ 789 w 1468"/>
                <a:gd name="T41" fmla="*/ 292 h 1279"/>
                <a:gd name="T42" fmla="*/ 771 w 1468"/>
                <a:gd name="T43" fmla="*/ 361 h 1279"/>
                <a:gd name="T44" fmla="*/ 753 w 1468"/>
                <a:gd name="T45" fmla="*/ 433 h 1279"/>
                <a:gd name="T46" fmla="*/ 756 w 1468"/>
                <a:gd name="T47" fmla="*/ 465 h 1279"/>
                <a:gd name="T48" fmla="*/ 1207 w 1468"/>
                <a:gd name="T49" fmla="*/ 483 h 1279"/>
                <a:gd name="T50" fmla="*/ 1196 w 1468"/>
                <a:gd name="T51" fmla="*/ 611 h 1279"/>
                <a:gd name="T52" fmla="*/ 1199 w 1468"/>
                <a:gd name="T53" fmla="*/ 688 h 1279"/>
                <a:gd name="T54" fmla="*/ 1212 w 1468"/>
                <a:gd name="T55" fmla="*/ 767 h 1279"/>
                <a:gd name="T56" fmla="*/ 1241 w 1468"/>
                <a:gd name="T57" fmla="*/ 815 h 1279"/>
                <a:gd name="T58" fmla="*/ 1291 w 1468"/>
                <a:gd name="T59" fmla="*/ 850 h 1279"/>
                <a:gd name="T60" fmla="*/ 1351 w 1468"/>
                <a:gd name="T61" fmla="*/ 865 h 1279"/>
                <a:gd name="T62" fmla="*/ 1420 w 1468"/>
                <a:gd name="T63" fmla="*/ 869 h 1279"/>
                <a:gd name="T64" fmla="*/ 1487 w 1468"/>
                <a:gd name="T65" fmla="*/ 861 h 1279"/>
                <a:gd name="T66" fmla="*/ 1571 w 1468"/>
                <a:gd name="T67" fmla="*/ 854 h 1279"/>
                <a:gd name="T68" fmla="*/ 1657 w 1468"/>
                <a:gd name="T69" fmla="*/ 857 h 1279"/>
                <a:gd name="T70" fmla="*/ 1735 w 1468"/>
                <a:gd name="T71" fmla="*/ 877 h 1279"/>
                <a:gd name="T72" fmla="*/ 1801 w 1468"/>
                <a:gd name="T73" fmla="*/ 911 h 1279"/>
                <a:gd name="T74" fmla="*/ 1841 w 1468"/>
                <a:gd name="T75" fmla="*/ 965 h 1279"/>
                <a:gd name="T76" fmla="*/ 1858 w 1468"/>
                <a:gd name="T77" fmla="*/ 1027 h 1279"/>
                <a:gd name="T78" fmla="*/ 1850 w 1468"/>
                <a:gd name="T79" fmla="*/ 1096 h 1279"/>
                <a:gd name="T80" fmla="*/ 1858 w 1468"/>
                <a:gd name="T81" fmla="*/ 1161 h 1279"/>
                <a:gd name="T82" fmla="*/ 1883 w 1468"/>
                <a:gd name="T83" fmla="*/ 1219 h 1279"/>
                <a:gd name="T84" fmla="*/ 1929 w 1468"/>
                <a:gd name="T85" fmla="*/ 1257 h 1279"/>
                <a:gd name="T86" fmla="*/ 2005 w 1468"/>
                <a:gd name="T87" fmla="*/ 1282 h 1279"/>
                <a:gd name="T88" fmla="*/ 2078 w 1468"/>
                <a:gd name="T89" fmla="*/ 1300 h 1279"/>
                <a:gd name="T90" fmla="*/ 2164 w 1468"/>
                <a:gd name="T91" fmla="*/ 1315 h 1279"/>
                <a:gd name="T92" fmla="*/ 2235 w 1468"/>
                <a:gd name="T93" fmla="*/ 1336 h 1279"/>
                <a:gd name="T94" fmla="*/ 2293 w 1468"/>
                <a:gd name="T95" fmla="*/ 1367 h 1279"/>
                <a:gd name="T96" fmla="*/ 2342 w 1468"/>
                <a:gd name="T97" fmla="*/ 1413 h 1279"/>
                <a:gd name="T98" fmla="*/ 2372 w 1468"/>
                <a:gd name="T99" fmla="*/ 1469 h 1279"/>
                <a:gd name="T100" fmla="*/ 2375 w 1468"/>
                <a:gd name="T101" fmla="*/ 1546 h 1279"/>
                <a:gd name="T102" fmla="*/ 2359 w 1468"/>
                <a:gd name="T103" fmla="*/ 1621 h 1279"/>
                <a:gd name="T104" fmla="*/ 2335 w 1468"/>
                <a:gd name="T105" fmla="*/ 1707 h 1279"/>
                <a:gd name="T106" fmla="*/ 2330 w 1468"/>
                <a:gd name="T107" fmla="*/ 1771 h 1279"/>
                <a:gd name="T108" fmla="*/ 2346 w 1468"/>
                <a:gd name="T109" fmla="*/ 1848 h 1279"/>
                <a:gd name="T110" fmla="*/ 2377 w 1468"/>
                <a:gd name="T111" fmla="*/ 1900 h 1279"/>
                <a:gd name="T112" fmla="*/ 2426 w 1468"/>
                <a:gd name="T113" fmla="*/ 1957 h 1279"/>
                <a:gd name="T114" fmla="*/ 2490 w 1468"/>
                <a:gd name="T115" fmla="*/ 2001 h 1279"/>
                <a:gd name="T116" fmla="*/ 2558 w 1468"/>
                <a:gd name="T117" fmla="*/ 2021 h 1279"/>
                <a:gd name="T118" fmla="*/ 2634 w 1468"/>
                <a:gd name="T119" fmla="*/ 2028 h 12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68"/>
                <a:gd name="T181" fmla="*/ 0 h 1279"/>
                <a:gd name="T182" fmla="*/ 1468 w 1468"/>
                <a:gd name="T183" fmla="*/ 1279 h 127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68" h="1279">
                  <a:moveTo>
                    <a:pt x="1468" y="1053"/>
                  </a:moveTo>
                  <a:lnTo>
                    <a:pt x="1468" y="1279"/>
                  </a:lnTo>
                  <a:lnTo>
                    <a:pt x="1" y="1279"/>
                  </a:lnTo>
                  <a:lnTo>
                    <a:pt x="0" y="258"/>
                  </a:lnTo>
                  <a:lnTo>
                    <a:pt x="127" y="258"/>
                  </a:lnTo>
                  <a:lnTo>
                    <a:pt x="132" y="249"/>
                  </a:lnTo>
                  <a:lnTo>
                    <a:pt x="136" y="236"/>
                  </a:lnTo>
                  <a:lnTo>
                    <a:pt x="136" y="226"/>
                  </a:lnTo>
                  <a:lnTo>
                    <a:pt x="135" y="213"/>
                  </a:lnTo>
                  <a:lnTo>
                    <a:pt x="130" y="197"/>
                  </a:lnTo>
                  <a:lnTo>
                    <a:pt x="125" y="177"/>
                  </a:lnTo>
                  <a:lnTo>
                    <a:pt x="120" y="163"/>
                  </a:lnTo>
                  <a:lnTo>
                    <a:pt x="115" y="146"/>
                  </a:lnTo>
                  <a:lnTo>
                    <a:pt x="113" y="130"/>
                  </a:lnTo>
                  <a:lnTo>
                    <a:pt x="113" y="114"/>
                  </a:lnTo>
                  <a:lnTo>
                    <a:pt x="115" y="99"/>
                  </a:lnTo>
                  <a:lnTo>
                    <a:pt x="120" y="83"/>
                  </a:lnTo>
                  <a:lnTo>
                    <a:pt x="126" y="69"/>
                  </a:lnTo>
                  <a:lnTo>
                    <a:pt x="136" y="57"/>
                  </a:lnTo>
                  <a:lnTo>
                    <a:pt x="150" y="44"/>
                  </a:lnTo>
                  <a:lnTo>
                    <a:pt x="163" y="33"/>
                  </a:lnTo>
                  <a:lnTo>
                    <a:pt x="177" y="23"/>
                  </a:lnTo>
                  <a:lnTo>
                    <a:pt x="192" y="15"/>
                  </a:lnTo>
                  <a:lnTo>
                    <a:pt x="210" y="8"/>
                  </a:lnTo>
                  <a:lnTo>
                    <a:pt x="230" y="4"/>
                  </a:lnTo>
                  <a:lnTo>
                    <a:pt x="252" y="1"/>
                  </a:lnTo>
                  <a:lnTo>
                    <a:pt x="270" y="0"/>
                  </a:lnTo>
                  <a:lnTo>
                    <a:pt x="289" y="0"/>
                  </a:lnTo>
                  <a:lnTo>
                    <a:pt x="307" y="1"/>
                  </a:lnTo>
                  <a:lnTo>
                    <a:pt x="321" y="4"/>
                  </a:lnTo>
                  <a:lnTo>
                    <a:pt x="337" y="8"/>
                  </a:lnTo>
                  <a:lnTo>
                    <a:pt x="354" y="13"/>
                  </a:lnTo>
                  <a:lnTo>
                    <a:pt x="367" y="20"/>
                  </a:lnTo>
                  <a:lnTo>
                    <a:pt x="381" y="29"/>
                  </a:lnTo>
                  <a:lnTo>
                    <a:pt x="393" y="40"/>
                  </a:lnTo>
                  <a:lnTo>
                    <a:pt x="406" y="53"/>
                  </a:lnTo>
                  <a:lnTo>
                    <a:pt x="418" y="65"/>
                  </a:lnTo>
                  <a:lnTo>
                    <a:pt x="427" y="79"/>
                  </a:lnTo>
                  <a:lnTo>
                    <a:pt x="433" y="96"/>
                  </a:lnTo>
                  <a:lnTo>
                    <a:pt x="438" y="115"/>
                  </a:lnTo>
                  <a:lnTo>
                    <a:pt x="438" y="134"/>
                  </a:lnTo>
                  <a:lnTo>
                    <a:pt x="433" y="152"/>
                  </a:lnTo>
                  <a:lnTo>
                    <a:pt x="428" y="170"/>
                  </a:lnTo>
                  <a:lnTo>
                    <a:pt x="423" y="188"/>
                  </a:lnTo>
                  <a:lnTo>
                    <a:pt x="416" y="209"/>
                  </a:lnTo>
                  <a:lnTo>
                    <a:pt x="413" y="225"/>
                  </a:lnTo>
                  <a:lnTo>
                    <a:pt x="413" y="234"/>
                  </a:lnTo>
                  <a:lnTo>
                    <a:pt x="415" y="242"/>
                  </a:lnTo>
                  <a:lnTo>
                    <a:pt x="419" y="251"/>
                  </a:lnTo>
                  <a:lnTo>
                    <a:pt x="662" y="251"/>
                  </a:lnTo>
                  <a:lnTo>
                    <a:pt x="657" y="293"/>
                  </a:lnTo>
                  <a:lnTo>
                    <a:pt x="656" y="318"/>
                  </a:lnTo>
                  <a:lnTo>
                    <a:pt x="657" y="339"/>
                  </a:lnTo>
                  <a:lnTo>
                    <a:pt x="658" y="358"/>
                  </a:lnTo>
                  <a:lnTo>
                    <a:pt x="661" y="379"/>
                  </a:lnTo>
                  <a:lnTo>
                    <a:pt x="665" y="399"/>
                  </a:lnTo>
                  <a:lnTo>
                    <a:pt x="672" y="413"/>
                  </a:lnTo>
                  <a:lnTo>
                    <a:pt x="681" y="424"/>
                  </a:lnTo>
                  <a:lnTo>
                    <a:pt x="693" y="434"/>
                  </a:lnTo>
                  <a:lnTo>
                    <a:pt x="708" y="442"/>
                  </a:lnTo>
                  <a:lnTo>
                    <a:pt x="724" y="448"/>
                  </a:lnTo>
                  <a:lnTo>
                    <a:pt x="741" y="450"/>
                  </a:lnTo>
                  <a:lnTo>
                    <a:pt x="759" y="452"/>
                  </a:lnTo>
                  <a:lnTo>
                    <a:pt x="779" y="452"/>
                  </a:lnTo>
                  <a:lnTo>
                    <a:pt x="801" y="449"/>
                  </a:lnTo>
                  <a:lnTo>
                    <a:pt x="816" y="448"/>
                  </a:lnTo>
                  <a:lnTo>
                    <a:pt x="839" y="446"/>
                  </a:lnTo>
                  <a:lnTo>
                    <a:pt x="862" y="444"/>
                  </a:lnTo>
                  <a:lnTo>
                    <a:pt x="887" y="444"/>
                  </a:lnTo>
                  <a:lnTo>
                    <a:pt x="909" y="446"/>
                  </a:lnTo>
                  <a:lnTo>
                    <a:pt x="931" y="449"/>
                  </a:lnTo>
                  <a:lnTo>
                    <a:pt x="952" y="456"/>
                  </a:lnTo>
                  <a:lnTo>
                    <a:pt x="970" y="463"/>
                  </a:lnTo>
                  <a:lnTo>
                    <a:pt x="988" y="474"/>
                  </a:lnTo>
                  <a:lnTo>
                    <a:pt x="1000" y="487"/>
                  </a:lnTo>
                  <a:lnTo>
                    <a:pt x="1010" y="502"/>
                  </a:lnTo>
                  <a:lnTo>
                    <a:pt x="1016" y="518"/>
                  </a:lnTo>
                  <a:lnTo>
                    <a:pt x="1019" y="534"/>
                  </a:lnTo>
                  <a:lnTo>
                    <a:pt x="1016" y="552"/>
                  </a:lnTo>
                  <a:lnTo>
                    <a:pt x="1015" y="570"/>
                  </a:lnTo>
                  <a:lnTo>
                    <a:pt x="1016" y="588"/>
                  </a:lnTo>
                  <a:lnTo>
                    <a:pt x="1019" y="604"/>
                  </a:lnTo>
                  <a:lnTo>
                    <a:pt x="1025" y="619"/>
                  </a:lnTo>
                  <a:lnTo>
                    <a:pt x="1033" y="634"/>
                  </a:lnTo>
                  <a:lnTo>
                    <a:pt x="1043" y="644"/>
                  </a:lnTo>
                  <a:lnTo>
                    <a:pt x="1058" y="654"/>
                  </a:lnTo>
                  <a:lnTo>
                    <a:pt x="1079" y="661"/>
                  </a:lnTo>
                  <a:lnTo>
                    <a:pt x="1100" y="667"/>
                  </a:lnTo>
                  <a:lnTo>
                    <a:pt x="1118" y="672"/>
                  </a:lnTo>
                  <a:lnTo>
                    <a:pt x="1140" y="676"/>
                  </a:lnTo>
                  <a:lnTo>
                    <a:pt x="1165" y="681"/>
                  </a:lnTo>
                  <a:lnTo>
                    <a:pt x="1187" y="684"/>
                  </a:lnTo>
                  <a:lnTo>
                    <a:pt x="1208" y="690"/>
                  </a:lnTo>
                  <a:lnTo>
                    <a:pt x="1226" y="695"/>
                  </a:lnTo>
                  <a:lnTo>
                    <a:pt x="1244" y="702"/>
                  </a:lnTo>
                  <a:lnTo>
                    <a:pt x="1258" y="711"/>
                  </a:lnTo>
                  <a:lnTo>
                    <a:pt x="1270" y="721"/>
                  </a:lnTo>
                  <a:lnTo>
                    <a:pt x="1285" y="735"/>
                  </a:lnTo>
                  <a:lnTo>
                    <a:pt x="1294" y="749"/>
                  </a:lnTo>
                  <a:lnTo>
                    <a:pt x="1301" y="764"/>
                  </a:lnTo>
                  <a:lnTo>
                    <a:pt x="1305" y="784"/>
                  </a:lnTo>
                  <a:lnTo>
                    <a:pt x="1303" y="804"/>
                  </a:lnTo>
                  <a:lnTo>
                    <a:pt x="1299" y="821"/>
                  </a:lnTo>
                  <a:lnTo>
                    <a:pt x="1294" y="843"/>
                  </a:lnTo>
                  <a:lnTo>
                    <a:pt x="1287" y="866"/>
                  </a:lnTo>
                  <a:lnTo>
                    <a:pt x="1281" y="888"/>
                  </a:lnTo>
                  <a:lnTo>
                    <a:pt x="1278" y="906"/>
                  </a:lnTo>
                  <a:lnTo>
                    <a:pt x="1278" y="921"/>
                  </a:lnTo>
                  <a:lnTo>
                    <a:pt x="1282" y="943"/>
                  </a:lnTo>
                  <a:lnTo>
                    <a:pt x="1287" y="961"/>
                  </a:lnTo>
                  <a:lnTo>
                    <a:pt x="1295" y="975"/>
                  </a:lnTo>
                  <a:lnTo>
                    <a:pt x="1304" y="988"/>
                  </a:lnTo>
                  <a:lnTo>
                    <a:pt x="1317" y="1003"/>
                  </a:lnTo>
                  <a:lnTo>
                    <a:pt x="1331" y="1018"/>
                  </a:lnTo>
                  <a:lnTo>
                    <a:pt x="1347" y="1031"/>
                  </a:lnTo>
                  <a:lnTo>
                    <a:pt x="1366" y="1041"/>
                  </a:lnTo>
                  <a:lnTo>
                    <a:pt x="1384" y="1047"/>
                  </a:lnTo>
                  <a:lnTo>
                    <a:pt x="1403" y="1051"/>
                  </a:lnTo>
                  <a:lnTo>
                    <a:pt x="1422" y="1053"/>
                  </a:lnTo>
                  <a:lnTo>
                    <a:pt x="1445" y="1055"/>
                  </a:lnTo>
                  <a:lnTo>
                    <a:pt x="1468" y="1053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  <a:headEnd/>
              <a:tailEnd/>
            </a:ln>
            <a:effectLst>
              <a:outerShdw blurRad="101600" dist="76200" dir="2700000" algn="bl">
                <a:srgbClr val="000000">
                  <a:alpha val="30588"/>
                </a:srgbClr>
              </a:outerShdw>
            </a:effectLst>
            <a:scene3d>
              <a:camera prst="orthographicFront" fov="0">
                <a:rot lat="0" lon="0" rev="0"/>
              </a:camera>
              <a:lightRig rig="chilly" dir="t">
                <a:rot lat="0" lon="0" rev="4200000"/>
              </a:lightRig>
            </a:scene3d>
            <a:sp3d contourW="25400" prstMaterial="matte">
              <a:bevelT h="88900"/>
              <a:contourClr>
                <a:srgbClr val="FFFFFF">
                  <a:alpha val="0"/>
                </a:srgbClr>
              </a:contourClr>
            </a:sp3d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1" name="AutoShape 48"/>
            <p:cNvSpPr>
              <a:spLocks noChangeAspect="1" noChangeArrowheads="1"/>
            </p:cNvSpPr>
            <p:nvPr/>
          </p:nvSpPr>
          <p:spPr bwMode="auto">
            <a:xfrm rot="16200000" flipV="1">
              <a:off x="850227" y="5380321"/>
              <a:ext cx="528786" cy="1899295"/>
            </a:xfrm>
            <a:prstGeom prst="homePlate">
              <a:avLst>
                <a:gd name="adj" fmla="val 24699"/>
              </a:avLst>
            </a:prstGeom>
            <a:solidFill>
              <a:srgbClr val="CC0099"/>
            </a:solidFill>
            <a:ln>
              <a:noFill/>
              <a:headEnd/>
              <a:tailEnd/>
            </a:ln>
            <a:effectLst>
              <a:outerShdw blurRad="101600" dist="76200" dir="2700000" algn="bl">
                <a:srgbClr val="000000">
                  <a:alpha val="30588"/>
                </a:srgbClr>
              </a:outerShdw>
            </a:effectLst>
            <a:scene3d>
              <a:camera prst="orthographicFront" fov="0">
                <a:rot lat="0" lon="0" rev="0"/>
              </a:camera>
              <a:lightRig rig="chilly" dir="t">
                <a:rot lat="0" lon="0" rev="4200000"/>
              </a:lightRig>
            </a:scene3d>
            <a:sp3d contourW="25400" prstMaterial="matte">
              <a:bevelT h="88900"/>
              <a:contourClr>
                <a:srgbClr val="FFFFFF">
                  <a:alpha val="0"/>
                </a:srgbClr>
              </a:contourClr>
            </a:sp3d>
          </p:spPr>
          <p:txBody>
            <a:bodyPr rot="10800000" vert="eaVert" wrap="none" rIns="198000" anchor="ctr"/>
            <a:lstStyle/>
            <a:p>
              <a:pPr algn="ctr" fontAlgn="auto" latinLnBrk="0">
                <a:lnSpc>
                  <a:spcPct val="80000"/>
                </a:lnSpc>
                <a:spcBef>
                  <a:spcPct val="10000"/>
                </a:spcBef>
                <a:spcAft>
                  <a:spcPts val="0"/>
                </a:spcAft>
                <a:defRPr/>
              </a:pPr>
              <a:endParaRPr kumimoji="0" lang="en-US" altLang="ko-KR" sz="12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굴림체" pitchFamily="49" charset="-127"/>
              </a:endParaRPr>
            </a:p>
            <a:p>
              <a:pPr algn="ctr" eaLnBrk="0" fontAlgn="t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 typeface="Symbol" pitchFamily="18" charset="2"/>
                <a:buNone/>
                <a:defRPr/>
              </a:pPr>
              <a:endParaRPr kumimoji="0" lang="en-US" altLang="ko-KR" sz="1200" kern="0">
                <a:solidFill>
                  <a:srgbClr val="FFFFFF"/>
                </a:solidFill>
                <a:latin typeface="Times New Roman" pitchFamily="18" charset="0"/>
                <a:ea typeface="굴림체" pitchFamily="49" charset="-127"/>
              </a:endParaRPr>
            </a:p>
            <a:p>
              <a:pPr algn="ctr" eaLnBrk="0" fontAlgn="t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 typeface="Symbol" pitchFamily="18" charset="2"/>
                <a:buNone/>
                <a:defRPr/>
              </a:pPr>
              <a:endParaRPr kumimoji="0" lang="en-US" altLang="ko-KR" sz="1200" kern="0">
                <a:solidFill>
                  <a:srgbClr val="FFFFFF"/>
                </a:solidFill>
                <a:latin typeface="Times New Roman" pitchFamily="18" charset="0"/>
                <a:ea typeface="굴림체" pitchFamily="49" charset="-127"/>
              </a:endParaRPr>
            </a:p>
          </p:txBody>
        </p:sp>
        <p:sp>
          <p:nvSpPr>
            <p:cNvPr id="32" name="Text Box 55"/>
            <p:cNvSpPr txBox="1">
              <a:spLocks noChangeArrowheads="1"/>
            </p:cNvSpPr>
            <p:nvPr/>
          </p:nvSpPr>
          <p:spPr bwMode="auto">
            <a:xfrm>
              <a:off x="416195" y="4505832"/>
              <a:ext cx="3096663" cy="1569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>
                  <a:solidFill>
                    <a:srgbClr val="FFFF00"/>
                  </a:solidFill>
                  <a:latin typeface="휴먼매직체" pitchFamily="18" charset="-127"/>
                  <a:ea typeface="휴먼매직체" pitchFamily="18" charset="-127"/>
                </a:rPr>
                <a:t>우리를 구원해 </a:t>
              </a:r>
              <a:endParaRPr kumimoji="0" lang="en-US" altLang="ko-KR" sz="3200" kern="0" dirty="0">
                <a:solidFill>
                  <a:srgbClr val="FFFF00"/>
                </a:solidFill>
                <a:latin typeface="휴먼매직체" pitchFamily="18" charset="-127"/>
                <a:ea typeface="휴먼매직체" pitchFamily="18" charset="-127"/>
              </a:endParaRP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kern="0" dirty="0">
                  <a:solidFill>
                    <a:srgbClr val="FFFF00"/>
                  </a:solidFill>
                  <a:latin typeface="휴먼매직체" pitchFamily="18" charset="-127"/>
                  <a:ea typeface="휴먼매직체" pitchFamily="18" charset="-127"/>
                </a:rPr>
                <a:t>주셨기 때문에</a:t>
              </a:r>
              <a:endParaRPr lang="en-US" altLang="ko-KR" sz="3200" kern="0" dirty="0">
                <a:solidFill>
                  <a:srgbClr val="FFFF00"/>
                </a:solidFill>
                <a:latin typeface="휴먼매직체" pitchFamily="18" charset="-127"/>
                <a:ea typeface="휴먼매직체" pitchFamily="18" charset="-127"/>
              </a:endParaRP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>
                  <a:solidFill>
                    <a:srgbClr val="FFFF00"/>
                  </a:solidFill>
                  <a:latin typeface="휴먼매직체" pitchFamily="18" charset="-127"/>
                  <a:ea typeface="휴먼매직체" pitchFamily="18" charset="-127"/>
                </a:rPr>
                <a:t>행복한 사람입니다</a:t>
              </a:r>
              <a:endParaRPr kumimoji="0" lang="en-US" altLang="ko-KR" sz="3200" kern="0" dirty="0">
                <a:solidFill>
                  <a:srgbClr val="FFFF00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grpSp>
        <p:nvGrpSpPr>
          <p:cNvPr id="5" name="그룹 22"/>
          <p:cNvGrpSpPr>
            <a:grpSpLocks/>
          </p:cNvGrpSpPr>
          <p:nvPr/>
        </p:nvGrpSpPr>
        <p:grpSpPr bwMode="auto">
          <a:xfrm>
            <a:off x="4481513" y="3463925"/>
            <a:ext cx="4233862" cy="2701925"/>
            <a:chOff x="4286546" y="3893211"/>
            <a:chExt cx="4234017" cy="2701808"/>
          </a:xfrm>
        </p:grpSpPr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4286546" y="3893211"/>
              <a:ext cx="4080737" cy="2695232"/>
            </a:xfrm>
            <a:custGeom>
              <a:avLst/>
              <a:gdLst>
                <a:gd name="T0" fmla="*/ 0 w 1475"/>
                <a:gd name="T1" fmla="*/ 2049 h 1071"/>
                <a:gd name="T2" fmla="*/ 2746 w 1475"/>
                <a:gd name="T3" fmla="*/ 0 h 1071"/>
                <a:gd name="T4" fmla="*/ 2489 w 1475"/>
                <a:gd name="T5" fmla="*/ 38 h 1071"/>
                <a:gd name="T6" fmla="*/ 2496 w 1475"/>
                <a:gd name="T7" fmla="*/ 107 h 1071"/>
                <a:gd name="T8" fmla="*/ 2524 w 1475"/>
                <a:gd name="T9" fmla="*/ 197 h 1071"/>
                <a:gd name="T10" fmla="*/ 2532 w 1475"/>
                <a:gd name="T11" fmla="*/ 272 h 1071"/>
                <a:gd name="T12" fmla="*/ 2515 w 1475"/>
                <a:gd name="T13" fmla="*/ 348 h 1071"/>
                <a:gd name="T14" fmla="*/ 2457 w 1475"/>
                <a:gd name="T15" fmla="*/ 413 h 1071"/>
                <a:gd name="T16" fmla="*/ 2387 w 1475"/>
                <a:gd name="T17" fmla="*/ 461 h 1071"/>
                <a:gd name="T18" fmla="*/ 2301 w 1475"/>
                <a:gd name="T19" fmla="*/ 486 h 1071"/>
                <a:gd name="T20" fmla="*/ 2178 w 1475"/>
                <a:gd name="T21" fmla="*/ 484 h 1071"/>
                <a:gd name="T22" fmla="*/ 2098 w 1475"/>
                <a:gd name="T23" fmla="*/ 469 h 1071"/>
                <a:gd name="T24" fmla="*/ 2018 w 1475"/>
                <a:gd name="T25" fmla="*/ 415 h 1071"/>
                <a:gd name="T26" fmla="*/ 1962 w 1475"/>
                <a:gd name="T27" fmla="*/ 352 h 1071"/>
                <a:gd name="T28" fmla="*/ 1939 w 1475"/>
                <a:gd name="T29" fmla="*/ 285 h 1071"/>
                <a:gd name="T30" fmla="*/ 1943 w 1475"/>
                <a:gd name="T31" fmla="*/ 210 h 1071"/>
                <a:gd name="T32" fmla="*/ 1962 w 1475"/>
                <a:gd name="T33" fmla="*/ 143 h 1071"/>
                <a:gd name="T34" fmla="*/ 1980 w 1475"/>
                <a:gd name="T35" fmla="*/ 73 h 1071"/>
                <a:gd name="T36" fmla="*/ 1971 w 1475"/>
                <a:gd name="T37" fmla="*/ 8 h 1071"/>
                <a:gd name="T38" fmla="*/ 1517 w 1475"/>
                <a:gd name="T39" fmla="*/ 80 h 1071"/>
                <a:gd name="T40" fmla="*/ 1509 w 1475"/>
                <a:gd name="T41" fmla="*/ 172 h 1071"/>
                <a:gd name="T42" fmla="*/ 1505 w 1475"/>
                <a:gd name="T43" fmla="*/ 249 h 1071"/>
                <a:gd name="T44" fmla="*/ 1483 w 1475"/>
                <a:gd name="T45" fmla="*/ 314 h 1071"/>
                <a:gd name="T46" fmla="*/ 1442 w 1475"/>
                <a:gd name="T47" fmla="*/ 358 h 1071"/>
                <a:gd name="T48" fmla="*/ 1386 w 1475"/>
                <a:gd name="T49" fmla="*/ 381 h 1071"/>
                <a:gd name="T50" fmla="*/ 1321 w 1475"/>
                <a:gd name="T51" fmla="*/ 388 h 1071"/>
                <a:gd name="T52" fmla="*/ 1243 w 1475"/>
                <a:gd name="T53" fmla="*/ 383 h 1071"/>
                <a:gd name="T54" fmla="*/ 1172 w 1475"/>
                <a:gd name="T55" fmla="*/ 379 h 1071"/>
                <a:gd name="T56" fmla="*/ 1082 w 1475"/>
                <a:gd name="T57" fmla="*/ 375 h 1071"/>
                <a:gd name="T58" fmla="*/ 1002 w 1475"/>
                <a:gd name="T59" fmla="*/ 383 h 1071"/>
                <a:gd name="T60" fmla="*/ 928 w 1475"/>
                <a:gd name="T61" fmla="*/ 409 h 1071"/>
                <a:gd name="T62" fmla="*/ 874 w 1475"/>
                <a:gd name="T63" fmla="*/ 455 h 1071"/>
                <a:gd name="T64" fmla="*/ 842 w 1475"/>
                <a:gd name="T65" fmla="*/ 513 h 1071"/>
                <a:gd name="T66" fmla="*/ 842 w 1475"/>
                <a:gd name="T67" fmla="*/ 578 h 1071"/>
                <a:gd name="T68" fmla="*/ 842 w 1475"/>
                <a:gd name="T69" fmla="*/ 649 h 1071"/>
                <a:gd name="T70" fmla="*/ 825 w 1475"/>
                <a:gd name="T71" fmla="*/ 708 h 1071"/>
                <a:gd name="T72" fmla="*/ 794 w 1475"/>
                <a:gd name="T73" fmla="*/ 756 h 1071"/>
                <a:gd name="T74" fmla="*/ 725 w 1475"/>
                <a:gd name="T75" fmla="*/ 788 h 1071"/>
                <a:gd name="T76" fmla="*/ 650 w 1475"/>
                <a:gd name="T77" fmla="*/ 809 h 1071"/>
                <a:gd name="T78" fmla="*/ 563 w 1475"/>
                <a:gd name="T79" fmla="*/ 826 h 1071"/>
                <a:gd name="T80" fmla="*/ 484 w 1475"/>
                <a:gd name="T81" fmla="*/ 844 h 1071"/>
                <a:gd name="T82" fmla="*/ 417 w 1475"/>
                <a:gd name="T83" fmla="*/ 867 h 1071"/>
                <a:gd name="T84" fmla="*/ 369 w 1475"/>
                <a:gd name="T85" fmla="*/ 903 h 1071"/>
                <a:gd name="T86" fmla="*/ 326 w 1475"/>
                <a:gd name="T87" fmla="*/ 957 h 1071"/>
                <a:gd name="T88" fmla="*/ 304 w 1475"/>
                <a:gd name="T89" fmla="*/ 1024 h 1071"/>
                <a:gd name="T90" fmla="*/ 313 w 1475"/>
                <a:gd name="T91" fmla="*/ 1094 h 1071"/>
                <a:gd name="T92" fmla="*/ 337 w 1475"/>
                <a:gd name="T93" fmla="*/ 1180 h 1071"/>
                <a:gd name="T94" fmla="*/ 352 w 1475"/>
                <a:gd name="T95" fmla="*/ 1255 h 1071"/>
                <a:gd name="T96" fmla="*/ 347 w 1475"/>
                <a:gd name="T97" fmla="*/ 1328 h 1071"/>
                <a:gd name="T98" fmla="*/ 326 w 1475"/>
                <a:gd name="T99" fmla="*/ 1393 h 1071"/>
                <a:gd name="T100" fmla="*/ 292 w 1475"/>
                <a:gd name="T101" fmla="*/ 1458 h 1071"/>
                <a:gd name="T102" fmla="*/ 238 w 1475"/>
                <a:gd name="T103" fmla="*/ 1531 h 1071"/>
                <a:gd name="T104" fmla="*/ 183 w 1475"/>
                <a:gd name="T105" fmla="*/ 1576 h 1071"/>
                <a:gd name="T106" fmla="*/ 127 w 1475"/>
                <a:gd name="T107" fmla="*/ 1605 h 1071"/>
                <a:gd name="T108" fmla="*/ 41 w 1475"/>
                <a:gd name="T109" fmla="*/ 1620 h 107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75"/>
                <a:gd name="T166" fmla="*/ 0 h 1071"/>
                <a:gd name="T167" fmla="*/ 1475 w 1475"/>
                <a:gd name="T168" fmla="*/ 1071 h 107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75" h="1071">
                  <a:moveTo>
                    <a:pt x="0" y="847"/>
                  </a:moveTo>
                  <a:lnTo>
                    <a:pt x="0" y="1071"/>
                  </a:lnTo>
                  <a:lnTo>
                    <a:pt x="1475" y="1071"/>
                  </a:lnTo>
                  <a:lnTo>
                    <a:pt x="1474" y="0"/>
                  </a:lnTo>
                  <a:lnTo>
                    <a:pt x="1342" y="0"/>
                  </a:lnTo>
                  <a:lnTo>
                    <a:pt x="1336" y="20"/>
                  </a:lnTo>
                  <a:lnTo>
                    <a:pt x="1336" y="35"/>
                  </a:lnTo>
                  <a:lnTo>
                    <a:pt x="1340" y="56"/>
                  </a:lnTo>
                  <a:lnTo>
                    <a:pt x="1347" y="77"/>
                  </a:lnTo>
                  <a:lnTo>
                    <a:pt x="1355" y="103"/>
                  </a:lnTo>
                  <a:lnTo>
                    <a:pt x="1359" y="124"/>
                  </a:lnTo>
                  <a:lnTo>
                    <a:pt x="1359" y="142"/>
                  </a:lnTo>
                  <a:lnTo>
                    <a:pt x="1356" y="163"/>
                  </a:lnTo>
                  <a:lnTo>
                    <a:pt x="1350" y="182"/>
                  </a:lnTo>
                  <a:lnTo>
                    <a:pt x="1336" y="200"/>
                  </a:lnTo>
                  <a:lnTo>
                    <a:pt x="1319" y="216"/>
                  </a:lnTo>
                  <a:lnTo>
                    <a:pt x="1302" y="231"/>
                  </a:lnTo>
                  <a:lnTo>
                    <a:pt x="1281" y="241"/>
                  </a:lnTo>
                  <a:lnTo>
                    <a:pt x="1257" y="249"/>
                  </a:lnTo>
                  <a:lnTo>
                    <a:pt x="1235" y="254"/>
                  </a:lnTo>
                  <a:lnTo>
                    <a:pt x="1205" y="255"/>
                  </a:lnTo>
                  <a:lnTo>
                    <a:pt x="1169" y="253"/>
                  </a:lnTo>
                  <a:lnTo>
                    <a:pt x="1146" y="249"/>
                  </a:lnTo>
                  <a:lnTo>
                    <a:pt x="1126" y="245"/>
                  </a:lnTo>
                  <a:lnTo>
                    <a:pt x="1107" y="234"/>
                  </a:lnTo>
                  <a:lnTo>
                    <a:pt x="1083" y="217"/>
                  </a:lnTo>
                  <a:lnTo>
                    <a:pt x="1067" y="201"/>
                  </a:lnTo>
                  <a:lnTo>
                    <a:pt x="1053" y="184"/>
                  </a:lnTo>
                  <a:lnTo>
                    <a:pt x="1046" y="166"/>
                  </a:lnTo>
                  <a:lnTo>
                    <a:pt x="1041" y="149"/>
                  </a:lnTo>
                  <a:lnTo>
                    <a:pt x="1041" y="130"/>
                  </a:lnTo>
                  <a:lnTo>
                    <a:pt x="1043" y="110"/>
                  </a:lnTo>
                  <a:lnTo>
                    <a:pt x="1048" y="92"/>
                  </a:lnTo>
                  <a:lnTo>
                    <a:pt x="1053" y="75"/>
                  </a:lnTo>
                  <a:lnTo>
                    <a:pt x="1060" y="57"/>
                  </a:lnTo>
                  <a:lnTo>
                    <a:pt x="1063" y="38"/>
                  </a:lnTo>
                  <a:lnTo>
                    <a:pt x="1063" y="22"/>
                  </a:lnTo>
                  <a:lnTo>
                    <a:pt x="1058" y="4"/>
                  </a:lnTo>
                  <a:lnTo>
                    <a:pt x="811" y="4"/>
                  </a:lnTo>
                  <a:lnTo>
                    <a:pt x="814" y="42"/>
                  </a:lnTo>
                  <a:lnTo>
                    <a:pt x="811" y="68"/>
                  </a:lnTo>
                  <a:lnTo>
                    <a:pt x="810" y="90"/>
                  </a:lnTo>
                  <a:lnTo>
                    <a:pt x="810" y="109"/>
                  </a:lnTo>
                  <a:lnTo>
                    <a:pt x="808" y="130"/>
                  </a:lnTo>
                  <a:lnTo>
                    <a:pt x="802" y="150"/>
                  </a:lnTo>
                  <a:lnTo>
                    <a:pt x="796" y="164"/>
                  </a:lnTo>
                  <a:lnTo>
                    <a:pt x="787" y="176"/>
                  </a:lnTo>
                  <a:lnTo>
                    <a:pt x="774" y="187"/>
                  </a:lnTo>
                  <a:lnTo>
                    <a:pt x="760" y="195"/>
                  </a:lnTo>
                  <a:lnTo>
                    <a:pt x="744" y="199"/>
                  </a:lnTo>
                  <a:lnTo>
                    <a:pt x="726" y="201"/>
                  </a:lnTo>
                  <a:lnTo>
                    <a:pt x="709" y="203"/>
                  </a:lnTo>
                  <a:lnTo>
                    <a:pt x="688" y="203"/>
                  </a:lnTo>
                  <a:lnTo>
                    <a:pt x="667" y="200"/>
                  </a:lnTo>
                  <a:lnTo>
                    <a:pt x="651" y="199"/>
                  </a:lnTo>
                  <a:lnTo>
                    <a:pt x="629" y="198"/>
                  </a:lnTo>
                  <a:lnTo>
                    <a:pt x="606" y="196"/>
                  </a:lnTo>
                  <a:lnTo>
                    <a:pt x="581" y="196"/>
                  </a:lnTo>
                  <a:lnTo>
                    <a:pt x="559" y="198"/>
                  </a:lnTo>
                  <a:lnTo>
                    <a:pt x="538" y="200"/>
                  </a:lnTo>
                  <a:lnTo>
                    <a:pt x="515" y="206"/>
                  </a:lnTo>
                  <a:lnTo>
                    <a:pt x="498" y="214"/>
                  </a:lnTo>
                  <a:lnTo>
                    <a:pt x="480" y="224"/>
                  </a:lnTo>
                  <a:lnTo>
                    <a:pt x="469" y="238"/>
                  </a:lnTo>
                  <a:lnTo>
                    <a:pt x="457" y="253"/>
                  </a:lnTo>
                  <a:lnTo>
                    <a:pt x="452" y="268"/>
                  </a:lnTo>
                  <a:lnTo>
                    <a:pt x="450" y="285"/>
                  </a:lnTo>
                  <a:lnTo>
                    <a:pt x="452" y="302"/>
                  </a:lnTo>
                  <a:lnTo>
                    <a:pt x="454" y="320"/>
                  </a:lnTo>
                  <a:lnTo>
                    <a:pt x="452" y="339"/>
                  </a:lnTo>
                  <a:lnTo>
                    <a:pt x="448" y="354"/>
                  </a:lnTo>
                  <a:lnTo>
                    <a:pt x="443" y="370"/>
                  </a:lnTo>
                  <a:lnTo>
                    <a:pt x="436" y="385"/>
                  </a:lnTo>
                  <a:lnTo>
                    <a:pt x="426" y="395"/>
                  </a:lnTo>
                  <a:lnTo>
                    <a:pt x="409" y="405"/>
                  </a:lnTo>
                  <a:lnTo>
                    <a:pt x="389" y="412"/>
                  </a:lnTo>
                  <a:lnTo>
                    <a:pt x="368" y="418"/>
                  </a:lnTo>
                  <a:lnTo>
                    <a:pt x="349" y="423"/>
                  </a:lnTo>
                  <a:lnTo>
                    <a:pt x="329" y="427"/>
                  </a:lnTo>
                  <a:lnTo>
                    <a:pt x="302" y="432"/>
                  </a:lnTo>
                  <a:lnTo>
                    <a:pt x="282" y="435"/>
                  </a:lnTo>
                  <a:lnTo>
                    <a:pt x="260" y="441"/>
                  </a:lnTo>
                  <a:lnTo>
                    <a:pt x="242" y="446"/>
                  </a:lnTo>
                  <a:lnTo>
                    <a:pt x="224" y="453"/>
                  </a:lnTo>
                  <a:lnTo>
                    <a:pt x="210" y="462"/>
                  </a:lnTo>
                  <a:lnTo>
                    <a:pt x="198" y="472"/>
                  </a:lnTo>
                  <a:lnTo>
                    <a:pt x="184" y="486"/>
                  </a:lnTo>
                  <a:lnTo>
                    <a:pt x="175" y="500"/>
                  </a:lnTo>
                  <a:lnTo>
                    <a:pt x="167" y="516"/>
                  </a:lnTo>
                  <a:lnTo>
                    <a:pt x="163" y="535"/>
                  </a:lnTo>
                  <a:lnTo>
                    <a:pt x="166" y="554"/>
                  </a:lnTo>
                  <a:lnTo>
                    <a:pt x="168" y="572"/>
                  </a:lnTo>
                  <a:lnTo>
                    <a:pt x="175" y="593"/>
                  </a:lnTo>
                  <a:lnTo>
                    <a:pt x="181" y="617"/>
                  </a:lnTo>
                  <a:lnTo>
                    <a:pt x="186" y="639"/>
                  </a:lnTo>
                  <a:lnTo>
                    <a:pt x="189" y="656"/>
                  </a:lnTo>
                  <a:lnTo>
                    <a:pt x="189" y="672"/>
                  </a:lnTo>
                  <a:lnTo>
                    <a:pt x="186" y="694"/>
                  </a:lnTo>
                  <a:lnTo>
                    <a:pt x="180" y="712"/>
                  </a:lnTo>
                  <a:lnTo>
                    <a:pt x="175" y="728"/>
                  </a:lnTo>
                  <a:lnTo>
                    <a:pt x="167" y="743"/>
                  </a:lnTo>
                  <a:lnTo>
                    <a:pt x="157" y="762"/>
                  </a:lnTo>
                  <a:lnTo>
                    <a:pt x="143" y="784"/>
                  </a:lnTo>
                  <a:lnTo>
                    <a:pt x="128" y="800"/>
                  </a:lnTo>
                  <a:lnTo>
                    <a:pt x="112" y="812"/>
                  </a:lnTo>
                  <a:lnTo>
                    <a:pt x="98" y="824"/>
                  </a:lnTo>
                  <a:lnTo>
                    <a:pt x="83" y="833"/>
                  </a:lnTo>
                  <a:lnTo>
                    <a:pt x="68" y="839"/>
                  </a:lnTo>
                  <a:lnTo>
                    <a:pt x="46" y="843"/>
                  </a:lnTo>
                  <a:lnTo>
                    <a:pt x="22" y="847"/>
                  </a:lnTo>
                  <a:lnTo>
                    <a:pt x="0" y="84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  <a:headEnd/>
              <a:tailEnd/>
            </a:ln>
            <a:effectLst>
              <a:outerShdw blurRad="101600" dist="76200" dir="2700000" algn="bl">
                <a:srgbClr val="000000">
                  <a:alpha val="30588"/>
                </a:srgbClr>
              </a:outerShdw>
            </a:effectLst>
            <a:scene3d>
              <a:camera prst="orthographicFront" fov="0">
                <a:rot lat="0" lon="0" rev="0"/>
              </a:camera>
              <a:lightRig rig="chilly" dir="t">
                <a:rot lat="0" lon="0" rev="4200000"/>
              </a:lightRig>
            </a:scene3d>
            <a:sp3d contourW="25400" prstMaterial="matte">
              <a:bevelT h="88900"/>
              <a:contourClr>
                <a:srgbClr val="FFFFFF">
                  <a:alpha val="0"/>
                </a:srgbClr>
              </a:contourClr>
            </a:sp3d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5" name="AutoShape 49"/>
            <p:cNvSpPr>
              <a:spLocks noChangeAspect="1" noChangeArrowheads="1"/>
            </p:cNvSpPr>
            <p:nvPr/>
          </p:nvSpPr>
          <p:spPr bwMode="auto">
            <a:xfrm rot="16200000" flipV="1">
              <a:off x="7286476" y="5360931"/>
              <a:ext cx="528786" cy="1939389"/>
            </a:xfrm>
            <a:prstGeom prst="homePlate">
              <a:avLst>
                <a:gd name="adj" fmla="val 24699"/>
              </a:avLst>
            </a:prstGeom>
            <a:solidFill>
              <a:srgbClr val="CC0099"/>
            </a:solidFill>
            <a:ln>
              <a:noFill/>
              <a:headEnd/>
              <a:tailEnd/>
            </a:ln>
            <a:effectLst>
              <a:outerShdw blurRad="101600" dist="76200" dir="2700000" algn="bl">
                <a:srgbClr val="000000">
                  <a:alpha val="30588"/>
                </a:srgbClr>
              </a:outerShdw>
            </a:effectLst>
            <a:scene3d>
              <a:camera prst="orthographicFront" fov="0">
                <a:rot lat="0" lon="0" rev="0"/>
              </a:camera>
              <a:lightRig rig="chilly" dir="t">
                <a:rot lat="0" lon="0" rev="4200000"/>
              </a:lightRig>
            </a:scene3d>
            <a:sp3d contourW="25400" prstMaterial="matte">
              <a:bevelT h="88900"/>
              <a:contourClr>
                <a:srgbClr val="FFFFFF">
                  <a:alpha val="0"/>
                </a:srgbClr>
              </a:contourClr>
            </a:sp3d>
          </p:spPr>
          <p:txBody>
            <a:bodyPr rot="10800000" vert="eaVert" wrap="none" rIns="198000" anchor="ctr"/>
            <a:lstStyle/>
            <a:p>
              <a:pPr algn="ctr" fontAlgn="auto" latinLnBrk="0">
                <a:lnSpc>
                  <a:spcPct val="80000"/>
                </a:lnSpc>
                <a:spcBef>
                  <a:spcPct val="10000"/>
                </a:spcBef>
                <a:spcAft>
                  <a:spcPts val="0"/>
                </a:spcAft>
                <a:defRPr/>
              </a:pPr>
              <a:endParaRPr kumimoji="0" lang="en-US" altLang="ko-KR" sz="12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굴림체" pitchFamily="49" charset="-127"/>
              </a:endParaRPr>
            </a:p>
            <a:p>
              <a:pPr algn="ctr" eaLnBrk="0" fontAlgn="t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 typeface="Symbol" pitchFamily="18" charset="2"/>
                <a:buNone/>
                <a:defRPr/>
              </a:pPr>
              <a:endParaRPr kumimoji="0" lang="en-US" altLang="ko-KR" sz="1200" kern="0">
                <a:solidFill>
                  <a:srgbClr val="FFFFFF"/>
                </a:solidFill>
                <a:latin typeface="Times New Roman" pitchFamily="18" charset="0"/>
                <a:ea typeface="굴림체" pitchFamily="49" charset="-127"/>
              </a:endParaRPr>
            </a:p>
            <a:p>
              <a:pPr algn="ctr" eaLnBrk="0" fontAlgn="t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 typeface="Symbol" pitchFamily="18" charset="2"/>
                <a:buNone/>
                <a:defRPr/>
              </a:pPr>
              <a:endParaRPr kumimoji="0" lang="en-US" altLang="ko-KR" sz="1200" kern="0">
                <a:solidFill>
                  <a:srgbClr val="FFFFFF"/>
                </a:solidFill>
                <a:latin typeface="Times New Roman" pitchFamily="18" charset="0"/>
                <a:ea typeface="굴림체" pitchFamily="49" charset="-127"/>
              </a:endParaRPr>
            </a:p>
          </p:txBody>
        </p:sp>
        <p:sp>
          <p:nvSpPr>
            <p:cNvPr id="36" name="Text Box 56"/>
            <p:cNvSpPr txBox="1">
              <a:spLocks noChangeArrowheads="1"/>
            </p:cNvSpPr>
            <p:nvPr/>
          </p:nvSpPr>
          <p:spPr bwMode="auto">
            <a:xfrm>
              <a:off x="5457196" y="4664857"/>
              <a:ext cx="2571224" cy="1569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>
                  <a:solidFill>
                    <a:srgbClr val="00FF00"/>
                  </a:solidFill>
                  <a:latin typeface="휴먼매직체" pitchFamily="18" charset="-127"/>
                  <a:ea typeface="휴먼매직체" pitchFamily="18" charset="-127"/>
                </a:rPr>
                <a:t>우리는 행복하게</a:t>
              </a:r>
              <a:endParaRPr kumimoji="0" lang="en-US" altLang="ko-KR" sz="3200" kern="0" dirty="0">
                <a:solidFill>
                  <a:srgbClr val="00FF00"/>
                </a:solidFill>
                <a:latin typeface="휴먼매직체" pitchFamily="18" charset="-127"/>
                <a:ea typeface="휴먼매직체" pitchFamily="18" charset="-127"/>
              </a:endParaRP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kern="0" dirty="0">
                  <a:solidFill>
                    <a:srgbClr val="00FF00"/>
                  </a:solidFill>
                  <a:latin typeface="휴먼매직체" pitchFamily="18" charset="-127"/>
                  <a:ea typeface="휴먼매직체" pitchFamily="18" charset="-127"/>
                </a:rPr>
                <a:t>살아야 합니다</a:t>
              </a:r>
              <a:endParaRPr kumimoji="0" lang="ko-KR" altLang="en-US" sz="3200" kern="0" dirty="0">
                <a:solidFill>
                  <a:srgbClr val="00FF00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132138" y="3068960"/>
            <a:ext cx="26939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kern="0">
                <a:solidFill>
                  <a:sysClr val="window" lastClr="FFFFFF"/>
                </a:solidFill>
                <a:latin typeface="안상수2006중간" pitchFamily="18" charset="-127"/>
                <a:ea typeface="안상수2006중간" pitchFamily="18" charset="-127"/>
              </a:rPr>
              <a:t>행복한 사람이 되어요</a:t>
            </a:r>
            <a:endParaRPr kumimoji="0" lang="en-US" altLang="ko-KR" sz="3600" kern="0" dirty="0">
              <a:solidFill>
                <a:sysClr val="window" lastClr="FFFFFF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관련 이미지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582" t="11542" r="5310" b="7665"/>
          <a:stretch>
            <a:fillRect/>
          </a:stretch>
        </p:blipFill>
        <p:spPr bwMode="auto">
          <a:xfrm>
            <a:off x="35496" y="2852936"/>
            <a:ext cx="4608512" cy="3960440"/>
          </a:xfrm>
          <a:prstGeom prst="rect">
            <a:avLst/>
          </a:prstGeom>
          <a:noFill/>
        </p:spPr>
      </p:pic>
      <p:grpSp>
        <p:nvGrpSpPr>
          <p:cNvPr id="2" name="그룹 5"/>
          <p:cNvGrpSpPr>
            <a:grpSpLocks/>
          </p:cNvGrpSpPr>
          <p:nvPr/>
        </p:nvGrpSpPr>
        <p:grpSpPr bwMode="auto">
          <a:xfrm>
            <a:off x="3276600" y="550863"/>
            <a:ext cx="5256213" cy="3022600"/>
            <a:chOff x="3779838" y="620713"/>
            <a:chExt cx="4968875" cy="3024187"/>
          </a:xfrm>
        </p:grpSpPr>
        <p:sp>
          <p:nvSpPr>
            <p:cNvPr id="3" name="구름 모양 설명선 2"/>
            <p:cNvSpPr/>
            <p:nvPr/>
          </p:nvSpPr>
          <p:spPr bwMode="auto">
            <a:xfrm>
              <a:off x="3779838" y="620713"/>
              <a:ext cx="4968875" cy="3024187"/>
            </a:xfrm>
            <a:prstGeom prst="cloudCallout">
              <a:avLst>
                <a:gd name="adj1" fmla="val -36130"/>
                <a:gd name="adj2" fmla="val 47186"/>
              </a:avLst>
            </a:prstGeom>
            <a:solidFill>
              <a:srgbClr val="7030A0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rgbClr val="FFFFFF"/>
                </a:solidFill>
                <a:latin typeface="굴림"/>
                <a:ea typeface="굴림"/>
              </a:endParaRPr>
            </a:p>
          </p:txBody>
        </p:sp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336917" y="1005090"/>
              <a:ext cx="3938756" cy="1570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kern="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2017</a:t>
              </a:r>
              <a:r>
                <a:rPr kumimoji="0" lang="ko-KR" altLang="en-US" sz="3200" kern="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년을</a:t>
              </a:r>
              <a:endParaRPr kumimoji="0" lang="en-US" altLang="ko-KR" sz="3200" kern="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kern="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행복한 사람으로 사는</a:t>
              </a:r>
              <a:endParaRPr kumimoji="0" lang="en-US" altLang="ko-KR" sz="3200" kern="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kern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친</a:t>
              </a:r>
              <a:r>
                <a:rPr kumimoji="0" lang="ko-KR" altLang="en-US" sz="3200" kern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구들이 </a:t>
              </a:r>
              <a:r>
                <a:rPr kumimoji="0" lang="ko-KR" altLang="en-US" sz="3200" kern="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되어요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5" name="직사각형 4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모든 사람은 행복하고 싶어 합니다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7" name="Picture 4" descr="http://fenixbird.web.fc2.com/image_5/jobs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1793" y="2780928"/>
            <a:ext cx="6212455" cy="3960440"/>
          </a:xfrm>
          <a:prstGeom prst="rect">
            <a:avLst/>
          </a:prstGeom>
          <a:noFill/>
        </p:spPr>
      </p:pic>
      <p:grpSp>
        <p:nvGrpSpPr>
          <p:cNvPr id="8" name="그룹 10"/>
          <p:cNvGrpSpPr>
            <a:grpSpLocks/>
          </p:cNvGrpSpPr>
          <p:nvPr/>
        </p:nvGrpSpPr>
        <p:grpSpPr bwMode="auto">
          <a:xfrm>
            <a:off x="4860032" y="1340768"/>
            <a:ext cx="3744416" cy="2087811"/>
            <a:chOff x="3203848" y="1412776"/>
            <a:chExt cx="4680520" cy="2303958"/>
          </a:xfrm>
        </p:grpSpPr>
        <p:sp>
          <p:nvSpPr>
            <p:cNvPr id="9" name="AutoShape 613"/>
            <p:cNvSpPr>
              <a:spLocks noChangeArrowheads="1"/>
            </p:cNvSpPr>
            <p:nvPr/>
          </p:nvSpPr>
          <p:spPr bwMode="auto">
            <a:xfrm>
              <a:off x="3203848" y="1412776"/>
              <a:ext cx="4680520" cy="2303958"/>
            </a:xfrm>
            <a:prstGeom prst="cloudCallout">
              <a:avLst>
                <a:gd name="adj1" fmla="val -33517"/>
                <a:gd name="adj2" fmla="val 56191"/>
              </a:avLst>
            </a:prstGeom>
            <a:solidFill>
              <a:srgbClr val="FF0066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500" kern="0" dirty="0">
                <a:solidFill>
                  <a:srgbClr val="FFFFFF"/>
                </a:solidFill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10" name="TextBox 12"/>
            <p:cNvSpPr txBox="1">
              <a:spLocks noChangeArrowheads="1"/>
            </p:cNvSpPr>
            <p:nvPr/>
          </p:nvSpPr>
          <p:spPr bwMode="auto">
            <a:xfrm>
              <a:off x="4013938" y="2207404"/>
              <a:ext cx="2977979" cy="57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>
                  <a:solidFill>
                    <a:schemeClr val="bg1"/>
                  </a:solidFill>
                  <a:latin typeface="휴먼매직체" pitchFamily="18" charset="-127"/>
                  <a:ea typeface="휴먼매직체" pitchFamily="18" charset="-127"/>
                </a:rPr>
                <a:t>행복하고 싶</a:t>
              </a:r>
              <a:r>
                <a:rPr kumimoji="0" lang="ko-KR" altLang="en-US" sz="2800">
                  <a:solidFill>
                    <a:schemeClr val="bg1"/>
                  </a:solidFill>
                  <a:latin typeface="휴먼매직체" pitchFamily="18" charset="-127"/>
                  <a:ea typeface="휴먼매직체" pitchFamily="18" charset="-127"/>
                </a:rPr>
                <a:t>어요</a:t>
              </a:r>
              <a:r>
                <a:rPr kumimoji="0" lang="en-US" altLang="ko-KR" sz="2800" dirty="0">
                  <a:solidFill>
                    <a:srgbClr val="FFFF00"/>
                  </a:solidFill>
                  <a:latin typeface="휴먼매직체" pitchFamily="18" charset="-127"/>
                  <a:ea typeface="휴먼매직체" pitchFamily="18" charset="-127"/>
                </a:rPr>
                <a:t>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불행하고 싶은 사람은 아무도 없습니다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5" name="Picture 2" descr="관련 이미지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2492896"/>
            <a:ext cx="5256584" cy="4365104"/>
          </a:xfrm>
          <a:prstGeom prst="rect">
            <a:avLst/>
          </a:prstGeom>
          <a:noFill/>
        </p:spPr>
      </p:pic>
      <p:grpSp>
        <p:nvGrpSpPr>
          <p:cNvPr id="6" name="그룹 10"/>
          <p:cNvGrpSpPr>
            <a:grpSpLocks/>
          </p:cNvGrpSpPr>
          <p:nvPr/>
        </p:nvGrpSpPr>
        <p:grpSpPr bwMode="auto">
          <a:xfrm>
            <a:off x="4860032" y="1340768"/>
            <a:ext cx="3744416" cy="2087811"/>
            <a:chOff x="3203848" y="1412776"/>
            <a:chExt cx="4680520" cy="2303958"/>
          </a:xfrm>
        </p:grpSpPr>
        <p:sp>
          <p:nvSpPr>
            <p:cNvPr id="7" name="AutoShape 613"/>
            <p:cNvSpPr>
              <a:spLocks noChangeArrowheads="1"/>
            </p:cNvSpPr>
            <p:nvPr/>
          </p:nvSpPr>
          <p:spPr bwMode="auto">
            <a:xfrm>
              <a:off x="3203848" y="1412776"/>
              <a:ext cx="4680520" cy="2303958"/>
            </a:xfrm>
            <a:prstGeom prst="cloudCallout">
              <a:avLst>
                <a:gd name="adj1" fmla="val -33517"/>
                <a:gd name="adj2" fmla="val 56191"/>
              </a:avLst>
            </a:prstGeom>
            <a:solidFill>
              <a:srgbClr val="FF0066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500" kern="0" dirty="0">
                <a:solidFill>
                  <a:srgbClr val="FFFFFF"/>
                </a:solidFill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4013938" y="2207404"/>
              <a:ext cx="3016050" cy="57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 dirty="0">
                  <a:solidFill>
                    <a:schemeClr val="bg1"/>
                  </a:solidFill>
                  <a:latin typeface="휴먼매직체" pitchFamily="18" charset="-127"/>
                  <a:ea typeface="휴먼매직체" pitchFamily="18" charset="-127"/>
                </a:rPr>
                <a:t>불행하기 싫어</a:t>
              </a:r>
              <a:r>
                <a:rPr kumimoji="0" lang="ko-KR" altLang="en-US" sz="2800" dirty="0">
                  <a:solidFill>
                    <a:schemeClr val="bg1"/>
                  </a:solidFill>
                  <a:latin typeface="휴먼매직체" pitchFamily="18" charset="-127"/>
                  <a:ea typeface="휴먼매직체" pitchFamily="18" charset="-127"/>
                </a:rPr>
                <a:t>요</a:t>
              </a:r>
              <a:r>
                <a:rPr kumimoji="0" lang="en-US" altLang="ko-KR" sz="2800" dirty="0">
                  <a:solidFill>
                    <a:srgbClr val="FFFF00"/>
                  </a:solidFill>
                  <a:latin typeface="휴먼매직체" pitchFamily="18" charset="-127"/>
                  <a:ea typeface="휴먼매직체" pitchFamily="18" charset="-127"/>
                </a:rPr>
                <a:t>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4704" name="Picture 2" descr="http://cfile270.uf.daum.net/image/112FA5154C4FA29B7B24E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076700"/>
              <a:ext cx="9144000" cy="278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705" name="Picture 11" descr="MPj04277530000[1]"/>
            <p:cNvPicPr>
              <a:picLocks noChangeAspect="1" noChangeArrowheads="1"/>
            </p:cNvPicPr>
            <p:nvPr/>
          </p:nvPicPr>
          <p:blipFill>
            <a:blip r:embed="rId3" cstate="print"/>
            <a:srcRect b="38451"/>
            <a:stretch>
              <a:fillRect/>
            </a:stretch>
          </p:blipFill>
          <p:spPr bwMode="auto">
            <a:xfrm>
              <a:off x="0" y="0"/>
              <a:ext cx="9144000" cy="429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699792" y="1989138"/>
            <a:ext cx="3960813" cy="3384550"/>
            <a:chOff x="1474" y="81"/>
            <a:chExt cx="2404" cy="1716"/>
          </a:xfrm>
        </p:grpSpPr>
        <p:pic>
          <p:nvPicPr>
            <p:cNvPr id="114702" name="Picture 5" descr="첨부이미지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4" y="81"/>
              <a:ext cx="2404" cy="1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2005" y="749"/>
              <a:ext cx="1393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4400" b="1" dirty="0">
                  <a:ln w="11430">
                    <a:solidFill>
                      <a:srgbClr val="0000CC"/>
                    </a:solidFill>
                  </a:ln>
                  <a:solidFill>
                    <a:srgbClr val="0000C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2017</a:t>
              </a:r>
              <a:r>
                <a:rPr kumimoji="0" lang="ko-KR" altLang="en-US" sz="4400" b="1" dirty="0">
                  <a:ln w="11430">
                    <a:solidFill>
                      <a:srgbClr val="0000CC"/>
                    </a:solidFill>
                  </a:ln>
                  <a:solidFill>
                    <a:srgbClr val="0000C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년</a:t>
              </a:r>
            </a:p>
          </p:txBody>
        </p:sp>
      </p:grpSp>
      <p:grpSp>
        <p:nvGrpSpPr>
          <p:cNvPr id="4" name="그룹 1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16" name="직사각형 15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prstClr val="white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17" name="TextBox 2"/>
            <p:cNvSpPr txBox="1">
              <a:spLocks noChangeArrowheads="1"/>
            </p:cNvSpPr>
            <p:nvPr/>
          </p:nvSpPr>
          <p:spPr bwMode="auto">
            <a:xfrm>
              <a:off x="111125" y="282104"/>
              <a:ext cx="8853488" cy="554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000" kern="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2017</a:t>
              </a:r>
              <a:r>
                <a:rPr kumimoji="0" lang="ko-KR" altLang="en-US" sz="3000" kern="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년은 행복한 해가 되어야 합니다</a:t>
              </a:r>
              <a:endParaRPr kumimoji="0" lang="en-US" altLang="ko-KR" sz="3000" kern="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14" name="Picture 2" descr="행복에 대한 이미지 검색결과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190" t="5319" r="3393" b="4265"/>
          <a:stretch>
            <a:fillRect/>
          </a:stretch>
        </p:blipFill>
        <p:spPr bwMode="auto">
          <a:xfrm>
            <a:off x="4716016" y="1484784"/>
            <a:ext cx="1120359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2" descr="행복에 대한 이미지 검색결과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80" t="5319" r="57703"/>
          <a:stretch>
            <a:fillRect/>
          </a:stretch>
        </p:blipFill>
        <p:spPr bwMode="auto">
          <a:xfrm>
            <a:off x="3297035" y="1484784"/>
            <a:ext cx="1120359" cy="1734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44 -0.00972 -0.00244 -0.00671 0 -0.02083 C 0.00069 -0.025 0.00208 -0.02916 0.00312 -0.03333 C 0.00364 -0.03541 0.00468 -0.03958 0.00468 -0.03958 C 0.00572 -0.0375 0.00729 -0.03564 0.00781 -0.03333 C 0.01163 -0.01319 0.00416 -0.01227 0.01406 -0.01666 C 0.01753 -0.03055 0.01579 -0.02523 0.01875 -0.03333 " pathEditMode="relative" ptsTypes="ffffff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6 C 0.0026 0.02107 0.00087 0.01089 0.00625 7.40741E-6 C 0.00851 -0.01481 0.00938 -0.01203 0.00938 -0.00208 " pathEditMode="relative" ptsTypes="ff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74" name="Picture 2" descr="메모지에 대한 이미지 검색결과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1907704" y="1988840"/>
              <a:ext cx="3092513" cy="255454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000" dirty="0">
                  <a:solidFill>
                    <a:srgbClr val="7030A0"/>
                  </a:solidFill>
                  <a:latin typeface="HY강B" pitchFamily="18" charset="-127"/>
                  <a:ea typeface="HY강B" pitchFamily="18" charset="-127"/>
                </a:rPr>
                <a:t>하나님을 </a:t>
              </a:r>
              <a:endParaRPr lang="en-US" altLang="ko-KR" sz="4000" dirty="0">
                <a:solidFill>
                  <a:srgbClr val="7030A0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4000" dirty="0">
                  <a:solidFill>
                    <a:srgbClr val="7030A0"/>
                  </a:solidFill>
                  <a:latin typeface="HY강B" pitchFamily="18" charset="-127"/>
                  <a:ea typeface="HY강B" pitchFamily="18" charset="-127"/>
                </a:rPr>
                <a:t>믿는 사람은 </a:t>
              </a:r>
              <a:endParaRPr lang="en-US" altLang="ko-KR" sz="4000" dirty="0">
                <a:solidFill>
                  <a:srgbClr val="7030A0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4000" dirty="0">
                  <a:solidFill>
                    <a:srgbClr val="7030A0"/>
                  </a:solidFill>
                  <a:latin typeface="HY강B" pitchFamily="18" charset="-127"/>
                  <a:ea typeface="HY강B" pitchFamily="18" charset="-127"/>
                </a:rPr>
                <a:t>행복한 </a:t>
              </a:r>
              <a:endParaRPr lang="en-US" altLang="ko-KR" sz="4000" dirty="0">
                <a:solidFill>
                  <a:srgbClr val="7030A0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4000" dirty="0">
                  <a:solidFill>
                    <a:srgbClr val="7030A0"/>
                  </a:solidFill>
                  <a:latin typeface="HY강B" pitchFamily="18" charset="-127"/>
                  <a:ea typeface="HY강B" pitchFamily="18" charset="-127"/>
                </a:rPr>
                <a:t>사람입니다</a:t>
              </a:r>
            </a:p>
          </p:txBody>
        </p:sp>
      </p:grpSp>
      <p:pic>
        <p:nvPicPr>
          <p:cNvPr id="8" name="Picture 2" descr="행복에 대한 이미지 검색결과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190" t="5319" r="3393" b="4265"/>
          <a:stretch>
            <a:fillRect/>
          </a:stretch>
        </p:blipFill>
        <p:spPr bwMode="auto">
          <a:xfrm>
            <a:off x="7236296" y="692696"/>
            <a:ext cx="1120359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행복에 대한 이미지 검색결과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80" t="5319" r="57703"/>
          <a:stretch>
            <a:fillRect/>
          </a:stretch>
        </p:blipFill>
        <p:spPr bwMode="auto">
          <a:xfrm>
            <a:off x="5817315" y="692696"/>
            <a:ext cx="1120359" cy="1734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44 -0.00972 -0.00244 -0.00671 0 -0.02083 C 0.00069 -0.025 0.00208 -0.02916 0.00312 -0.03333 C 0.00364 -0.03541 0.00468 -0.03958 0.00468 -0.03958 C 0.00572 -0.0375 0.00729 -0.03564 0.00781 -0.03333 C 0.01163 -0.01319 0.00416 -0.01227 0.01406 -0.01666 C 0.01753 -0.03055 0.01579 -0.02523 0.01875 -0.03333 " pathEditMode="relative" ptsTypes="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6 C 0.0026 0.02107 0.00087 0.01089 0.00625 7.40741E-6 C 0.00851 -0.01481 0.00938 -0.01203 0.00938 -0.00208 " pathEditMode="relative" ptsTypes="ff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"/>
          <p:cNvGrpSpPr>
            <a:grpSpLocks/>
          </p:cNvGrpSpPr>
          <p:nvPr/>
        </p:nvGrpSpPr>
        <p:grpSpPr bwMode="auto">
          <a:xfrm>
            <a:off x="827088" y="1052885"/>
            <a:ext cx="7519987" cy="3168203"/>
            <a:chOff x="683568" y="476672"/>
            <a:chExt cx="7775575" cy="2808312"/>
          </a:xfrm>
        </p:grpSpPr>
        <p:pic>
          <p:nvPicPr>
            <p:cNvPr id="8200" name="Picture 2" descr="스크롤, 롤, 파피루스, 종이, 양피지, 쓰기, 자료, 작은, 설명서, 고 대, 오래 된, 찢어진"/>
            <p:cNvPicPr>
              <a:picLocks noChangeAspect="1" noChangeArrowheads="1"/>
            </p:cNvPicPr>
            <p:nvPr/>
          </p:nvPicPr>
          <p:blipFill>
            <a:blip r:embed="rId2" cstate="print"/>
            <a:srcRect t="10001" b="12000"/>
            <a:stretch>
              <a:fillRect/>
            </a:stretch>
          </p:blipFill>
          <p:spPr bwMode="auto">
            <a:xfrm>
              <a:off x="683568" y="476672"/>
              <a:ext cx="7775575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1" name="직사각형 18"/>
            <p:cNvSpPr>
              <a:spLocks noChangeArrowheads="1"/>
            </p:cNvSpPr>
            <p:nvPr/>
          </p:nvSpPr>
          <p:spPr bwMode="auto">
            <a:xfrm>
              <a:off x="2024278" y="892718"/>
              <a:ext cx="5062967" cy="188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0" lang="ko-KR" altLang="en-US" sz="28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이스라엘이여</a:t>
              </a:r>
              <a:r>
                <a:rPr kumimoji="0" lang="en-US" altLang="ko-KR" sz="28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28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너는 행복한 사람이로다</a:t>
              </a:r>
              <a:endParaRPr kumimoji="0" lang="en-US" altLang="ko-KR" sz="28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신명기 </a:t>
              </a:r>
              <a:r>
                <a:rPr lang="en-US" altLang="ko-KR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33</a:t>
              </a:r>
              <a:r>
                <a:rPr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장 </a:t>
              </a:r>
              <a:r>
                <a:rPr lang="en-US" altLang="ko-KR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29</a:t>
              </a:r>
              <a:r>
                <a:rPr kumimoji="0"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절 말씀</a:t>
              </a:r>
            </a:p>
          </p:txBody>
        </p:sp>
      </p:grpSp>
      <p:sp>
        <p:nvSpPr>
          <p:cNvPr id="5" name="줄무늬가 있는 오른쪽 화살표 4"/>
          <p:cNvSpPr/>
          <p:nvPr/>
        </p:nvSpPr>
        <p:spPr>
          <a:xfrm rot="5400000">
            <a:off x="4247964" y="4329100"/>
            <a:ext cx="576064" cy="504056"/>
          </a:xfrm>
          <a:prstGeom prst="stripedRightArrow">
            <a:avLst/>
          </a:prstGeom>
          <a:solidFill>
            <a:srgbClr val="00FFFF"/>
          </a:solidFill>
          <a:ln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360784" y="4941168"/>
            <a:ext cx="63367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spc="50" dirty="0">
                <a:ln w="11430"/>
                <a:solidFill>
                  <a:srgbClr val="CC3399"/>
                </a:solidFill>
                <a:latin typeface="HY얕은샘물M" pitchFamily="18" charset="-127"/>
                <a:ea typeface="HY얕은샘물M" pitchFamily="18" charset="-127"/>
              </a:rPr>
              <a:t>하나님을 믿는 사람은</a:t>
            </a:r>
            <a:endParaRPr kumimoji="0" lang="en-US" altLang="ko-KR" sz="4400" spc="50" dirty="0">
              <a:ln w="11430"/>
              <a:solidFill>
                <a:srgbClr val="CC3399"/>
              </a:solidFill>
              <a:latin typeface="HY얕은샘물M" pitchFamily="18" charset="-127"/>
              <a:ea typeface="HY얕은샘물M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400" spc="50" dirty="0">
                <a:ln w="11430"/>
                <a:solidFill>
                  <a:srgbClr val="CC3399"/>
                </a:solidFill>
                <a:latin typeface="HY얕은샘물M" pitchFamily="18" charset="-127"/>
                <a:ea typeface="HY얕은샘물M" pitchFamily="18" charset="-127"/>
              </a:rPr>
              <a:t>행복한 사람이라는 </a:t>
            </a:r>
            <a:r>
              <a:rPr kumimoji="0" lang="ko-KR" altLang="en-US" sz="4400" spc="50" dirty="0">
                <a:ln w="11430"/>
                <a:solidFill>
                  <a:srgbClr val="CC3399"/>
                </a:solidFill>
                <a:latin typeface="HY얕은샘물M" pitchFamily="18" charset="-127"/>
                <a:ea typeface="HY얕은샘물M" pitchFamily="18" charset="-127"/>
              </a:rPr>
              <a:t>말입니다</a:t>
            </a:r>
            <a:endParaRPr kumimoji="0" lang="en-US" altLang="ko-KR" sz="4400" spc="50" dirty="0">
              <a:ln w="11430"/>
              <a:solidFill>
                <a:srgbClr val="CC3399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pic>
        <p:nvPicPr>
          <p:cNvPr id="7" name="Picture 2" descr="핸드, 연필, 펜, 편집, 지우개, 쓰다, 쓰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5165749"/>
            <a:ext cx="1195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C 0.0033 -0.02523 0.01337 -0.04931 0.03438 -0.04931 C 0.05799 -0.04931 0.06702 -0.02523 0.07379 2.22222E-6 C 0.08524 0.02801 0.09323 0.05602 0.11945 0.05602 C 0.14358 0.05602 0.15052 0.02801 0.16146 2.22222E-6 C 0.1658 -0.02523 0.17761 -0.04931 0.20087 -0.04931 C 0.22118 -0.04931 0.23229 -0.02523 0.24097 2.22222E-6 C 0.24861 0.02801 0.25851 0.05602 0.28212 0.05602 C 0.30625 0.05602 0.32552 2.22222E-6 0.32552 0.00023 C 0.33281 -0.02523 0.3408 -0.04931 0.36354 -0.04931 C 0.3882 -0.04931 0.39514 -0.02523 0.40382 2.22222E-6 C 0.41476 0.02801 0.42205 0.05602 0.44879 0.05602 C 0.4717 0.05602 0.47986 0.02801 0.4882 2.22222E-6 C 0.49861 -0.02523 0.50747 -0.04931 0.53108 -0.04931 C 0.55191 -0.04931 0.5625 -0.02523 0.57049 2.22222E-6 C 0.57847 0.02801 0.58941 0.05602 0.61198 0.05602 C 0.63577 0.05602 0.64392 0.02801 0.6592 2.22222E-6 " pathEditMode="relative" rAng="0" ptsTypes="fffffffffffffffff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0" y="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5" name="직사각형 4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하나님을 믿는 사람이 왜 행복한</a:t>
              </a:r>
              <a:r>
                <a:rPr kumimoji="0"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사람일까요</a:t>
              </a:r>
              <a:r>
                <a:rPr kumimoji="0"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?</a:t>
              </a:r>
            </a:p>
          </p:txBody>
        </p:sp>
      </p:grpSp>
      <p:grpSp>
        <p:nvGrpSpPr>
          <p:cNvPr id="7" name="그룹 9"/>
          <p:cNvGrpSpPr>
            <a:grpSpLocks/>
          </p:cNvGrpSpPr>
          <p:nvPr/>
        </p:nvGrpSpPr>
        <p:grpSpPr bwMode="auto">
          <a:xfrm>
            <a:off x="3276600" y="1557338"/>
            <a:ext cx="4679950" cy="2305050"/>
            <a:chOff x="3203848" y="1412776"/>
            <a:chExt cx="4680520" cy="2303958"/>
          </a:xfrm>
        </p:grpSpPr>
        <p:sp>
          <p:nvSpPr>
            <p:cNvPr id="8" name="AutoShape 613"/>
            <p:cNvSpPr>
              <a:spLocks noChangeArrowheads="1"/>
            </p:cNvSpPr>
            <p:nvPr/>
          </p:nvSpPr>
          <p:spPr bwMode="auto">
            <a:xfrm>
              <a:off x="3203848" y="1412776"/>
              <a:ext cx="4680520" cy="2303958"/>
            </a:xfrm>
            <a:prstGeom prst="cloudCallout">
              <a:avLst>
                <a:gd name="adj1" fmla="val -37622"/>
                <a:gd name="adj2" fmla="val 50097"/>
              </a:avLst>
            </a:prstGeom>
            <a:solidFill>
              <a:srgbClr val="FF3399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500" kern="0" dirty="0">
                <a:solidFill>
                  <a:srgbClr val="FFFFFF"/>
                </a:solidFill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3957776" y="2042845"/>
              <a:ext cx="3054413" cy="953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chemeClr val="bg1"/>
                  </a:solidFill>
                  <a:latin typeface="휴먼매직체" pitchFamily="18" charset="-127"/>
                  <a:ea typeface="휴먼매직체" pitchFamily="18" charset="-127"/>
                </a:rPr>
                <a:t>구원을 받았기 때문에</a:t>
              </a:r>
              <a:endParaRPr lang="en-US" altLang="ko-KR" sz="2800" dirty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endParaRPr>
            </a:p>
            <a:p>
              <a:pPr algn="ctr"/>
              <a:r>
                <a:rPr kumimoji="0" lang="ko-KR" altLang="en-US" sz="2800" dirty="0">
                  <a:solidFill>
                    <a:schemeClr val="bg1"/>
                  </a:solidFill>
                  <a:latin typeface="휴먼매직체" pitchFamily="18" charset="-127"/>
                  <a:ea typeface="휴먼매직체" pitchFamily="18" charset="-127"/>
                </a:rPr>
                <a:t>행복한 사람입니다</a:t>
              </a:r>
              <a:r>
                <a:rPr kumimoji="0" lang="en-US" altLang="ko-KR" sz="2800" dirty="0">
                  <a:solidFill>
                    <a:srgbClr val="FFFF00"/>
                  </a:solidFill>
                  <a:latin typeface="휴먼매직체" pitchFamily="18" charset="-127"/>
                  <a:ea typeface="휴먼매직체" pitchFamily="18" charset="-127"/>
                </a:rPr>
                <a:t>!</a:t>
              </a:r>
              <a:endParaRPr kumimoji="0" lang="ko-KR" altLang="en-US" sz="2800" dirty="0">
                <a:solidFill>
                  <a:srgbClr val="FFFF00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pic>
        <p:nvPicPr>
          <p:cNvPr id="10" name="Picture 4" descr="http://cfile206.uf.daum.net/image/200EB648509DC31F059B7E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997200"/>
            <a:ext cx="338455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"/>
          <p:cNvGrpSpPr>
            <a:grpSpLocks/>
          </p:cNvGrpSpPr>
          <p:nvPr/>
        </p:nvGrpSpPr>
        <p:grpSpPr bwMode="auto">
          <a:xfrm>
            <a:off x="827088" y="1052885"/>
            <a:ext cx="7519987" cy="3168203"/>
            <a:chOff x="683568" y="476672"/>
            <a:chExt cx="7775575" cy="2808312"/>
          </a:xfrm>
        </p:grpSpPr>
        <p:pic>
          <p:nvPicPr>
            <p:cNvPr id="8200" name="Picture 2" descr="스크롤, 롤, 파피루스, 종이, 양피지, 쓰기, 자료, 작은, 설명서, 고 대, 오래 된, 찢어진"/>
            <p:cNvPicPr>
              <a:picLocks noChangeAspect="1" noChangeArrowheads="1"/>
            </p:cNvPicPr>
            <p:nvPr/>
          </p:nvPicPr>
          <p:blipFill>
            <a:blip r:embed="rId2" cstate="print"/>
            <a:srcRect t="10001" b="12000"/>
            <a:stretch>
              <a:fillRect/>
            </a:stretch>
          </p:blipFill>
          <p:spPr bwMode="auto">
            <a:xfrm>
              <a:off x="683568" y="476672"/>
              <a:ext cx="7775575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1" name="직사각형 18"/>
            <p:cNvSpPr>
              <a:spLocks noChangeArrowheads="1"/>
            </p:cNvSpPr>
            <p:nvPr/>
          </p:nvSpPr>
          <p:spPr bwMode="auto">
            <a:xfrm>
              <a:off x="2024278" y="892718"/>
              <a:ext cx="5062967" cy="188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8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여호와의 구원을 </a:t>
              </a:r>
              <a:endParaRPr lang="en-US" altLang="ko-KR" sz="28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28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너 같이 얻은 백성이 누구냐</a:t>
              </a:r>
              <a:endParaRPr kumimoji="0" lang="en-US" altLang="ko-KR" sz="28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신명기 </a:t>
              </a:r>
              <a:r>
                <a:rPr lang="en-US" altLang="ko-KR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33</a:t>
              </a:r>
              <a:r>
                <a:rPr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장 </a:t>
              </a:r>
              <a:r>
                <a:rPr lang="en-US" altLang="ko-KR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29</a:t>
              </a:r>
              <a:r>
                <a:rPr kumimoji="0"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절 말씀</a:t>
              </a:r>
            </a:p>
          </p:txBody>
        </p:sp>
      </p:grpSp>
      <p:sp>
        <p:nvSpPr>
          <p:cNvPr id="5" name="줄무늬가 있는 오른쪽 화살표 4"/>
          <p:cNvSpPr/>
          <p:nvPr/>
        </p:nvSpPr>
        <p:spPr>
          <a:xfrm rot="5400000">
            <a:off x="4247964" y="4329100"/>
            <a:ext cx="576064" cy="504056"/>
          </a:xfrm>
          <a:prstGeom prst="stripedRightArrow">
            <a:avLst/>
          </a:prstGeom>
          <a:solidFill>
            <a:srgbClr val="00FFFF"/>
          </a:solidFill>
          <a:ln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245344" y="4941168"/>
            <a:ext cx="659559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400" spc="50" dirty="0">
                <a:ln w="11430"/>
                <a:solidFill>
                  <a:srgbClr val="CC3399"/>
                </a:solidFill>
                <a:latin typeface="HY얕은샘물M" pitchFamily="18" charset="-127"/>
                <a:ea typeface="HY얕은샘물M" pitchFamily="18" charset="-127"/>
              </a:rPr>
              <a:t>하나님께서 구원해 주셨다는 </a:t>
            </a:r>
            <a:r>
              <a:rPr kumimoji="0" lang="ko-KR" altLang="en-US" sz="4400" spc="50" dirty="0">
                <a:ln w="11430"/>
                <a:solidFill>
                  <a:srgbClr val="CC3399"/>
                </a:solidFill>
                <a:latin typeface="HY얕은샘물M" pitchFamily="18" charset="-127"/>
                <a:ea typeface="HY얕은샘물M" pitchFamily="18" charset="-127"/>
              </a:rPr>
              <a:t>말입니다</a:t>
            </a:r>
            <a:endParaRPr kumimoji="0" lang="en-US" altLang="ko-KR" sz="4400" spc="50" dirty="0">
              <a:ln w="11430"/>
              <a:solidFill>
                <a:srgbClr val="CC3399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pic>
        <p:nvPicPr>
          <p:cNvPr id="7" name="Picture 2" descr="핸드, 연필, 펜, 편집, 지우개, 쓰다, 쓰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797152"/>
            <a:ext cx="1195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C 0.0033 -0.02523 0.01337 -0.04931 0.03438 -0.04931 C 0.05799 -0.04931 0.06702 -0.02523 0.07379 2.22222E-6 C 0.08524 0.02801 0.09323 0.05602 0.11945 0.05602 C 0.14358 0.05602 0.15052 0.02801 0.16146 2.22222E-6 C 0.1658 -0.02523 0.17761 -0.04931 0.20087 -0.04931 C 0.22118 -0.04931 0.23229 -0.02523 0.24097 2.22222E-6 C 0.24861 0.02801 0.25851 0.05602 0.28212 0.05602 C 0.30625 0.05602 0.32552 2.22222E-6 0.32552 0.00023 C 0.33281 -0.02523 0.3408 -0.04931 0.36354 -0.04931 C 0.3882 -0.04931 0.39514 -0.02523 0.40382 2.22222E-6 C 0.41476 0.02801 0.42205 0.05602 0.44879 0.05602 C 0.4717 0.05602 0.47986 0.02801 0.4882 2.22222E-6 C 0.49861 -0.02523 0.50747 -0.04931 0.53108 -0.04931 C 0.55191 -0.04931 0.5625 -0.02523 0.57049 2.22222E-6 C 0.57847 0.02801 0.58941 0.05602 0.61198 0.05602 C 0.63577 0.05602 0.64392 0.02801 0.6592 2.22222E-6 " pathEditMode="relative" rAng="0" ptsTypes="fffffffffffffffff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0" y="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312</Words>
  <Application>Microsoft Office PowerPoint</Application>
  <PresentationFormat>화면 슬라이드 쇼(4:3)</PresentationFormat>
  <Paragraphs>96</Paragraphs>
  <Slides>23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42" baseType="lpstr">
      <vt:lpstr>HY강B</vt:lpstr>
      <vt:lpstr>HY견명조</vt:lpstr>
      <vt:lpstr>HY목각파임B</vt:lpstr>
      <vt:lpstr>HY얕은샘물M</vt:lpstr>
      <vt:lpstr>HY엽서M</vt:lpstr>
      <vt:lpstr>HY헤드라인M</vt:lpstr>
      <vt:lpstr>굴림</vt:lpstr>
      <vt:lpstr>굴림체</vt:lpstr>
      <vt:lpstr>맑은 고딕</vt:lpstr>
      <vt:lpstr>안상수2006중간</vt:lpstr>
      <vt:lpstr>휴먼매직체</vt:lpstr>
      <vt:lpstr>휴먼엑스포</vt:lpstr>
      <vt:lpstr>Arial</vt:lpstr>
      <vt:lpstr>Georgia</vt:lpstr>
      <vt:lpstr>Symbol</vt:lpstr>
      <vt:lpstr>Times New Roman</vt:lpstr>
      <vt:lpstr>Office 테마</vt:lpstr>
      <vt:lpstr>2_Office 테마</vt:lpstr>
      <vt:lpstr>클립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sec</dc:creator>
  <cp:lastModifiedBy>보아스보아스</cp:lastModifiedBy>
  <cp:revision>33</cp:revision>
  <dcterms:created xsi:type="dcterms:W3CDTF">2017-01-07T08:43:57Z</dcterms:created>
  <dcterms:modified xsi:type="dcterms:W3CDTF">2017-01-14T02:50:17Z</dcterms:modified>
</cp:coreProperties>
</file>