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95" r:id="rId6"/>
    <p:sldId id="296" r:id="rId7"/>
    <p:sldId id="256" r:id="rId8"/>
    <p:sldId id="273" r:id="rId9"/>
    <p:sldId id="274" r:id="rId10"/>
    <p:sldId id="267" r:id="rId11"/>
    <p:sldId id="276" r:id="rId12"/>
    <p:sldId id="277" r:id="rId13"/>
    <p:sldId id="278" r:id="rId14"/>
    <p:sldId id="268" r:id="rId15"/>
    <p:sldId id="269" r:id="rId16"/>
    <p:sldId id="280" r:id="rId17"/>
    <p:sldId id="279" r:id="rId18"/>
    <p:sldId id="270" r:id="rId19"/>
    <p:sldId id="287" r:id="rId20"/>
    <p:sldId id="286" r:id="rId21"/>
    <p:sldId id="289" r:id="rId22"/>
    <p:sldId id="288" r:id="rId23"/>
    <p:sldId id="291" r:id="rId24"/>
    <p:sldId id="292" r:id="rId25"/>
    <p:sldId id="293" r:id="rId26"/>
    <p:sldId id="271" r:id="rId27"/>
    <p:sldId id="294" r:id="rId28"/>
    <p:sldId id="282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E44F-7036-4303-923F-4F76FD51EF41}" type="datetimeFigureOut">
              <a:rPr lang="ko-KR" altLang="en-US" smtClean="0"/>
              <a:t>2017-04-15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F4DF-338F-4A8F-9D9B-CE1B27B5AB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E44F-7036-4303-923F-4F76FD51EF41}" type="datetimeFigureOut">
              <a:rPr lang="ko-KR" altLang="en-US" smtClean="0"/>
              <a:t>2017-04-15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F4DF-338F-4A8F-9D9B-CE1B27B5AB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E44F-7036-4303-923F-4F76FD51EF41}" type="datetimeFigureOut">
              <a:rPr lang="ko-KR" altLang="en-US" smtClean="0"/>
              <a:t>2017-04-15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F4DF-338F-4A8F-9D9B-CE1B27B5AB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20" name="부제목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7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098CD9-03F5-4832-B443-412493AD57D6}" type="datetimeFigureOut">
              <a:rPr lang="ko-KR" altLang="en-US"/>
              <a:pPr>
                <a:defRPr/>
              </a:pPr>
              <a:t>2017-04-15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C57E1B-3729-4426-81EA-08B764424F2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17B6-07FD-4AB8-9003-68907F0BE717}" type="datetimeFigureOut">
              <a:rPr lang="ko-KR" altLang="en-US"/>
              <a:pPr>
                <a:defRPr/>
              </a:pPr>
              <a:t>2017-04-15</a:t>
            </a:fld>
            <a:endParaRPr lang="ko-KR" altLang="en-US"/>
          </a:p>
        </p:txBody>
      </p:sp>
      <p:sp>
        <p:nvSpPr>
          <p:cNvPr id="5" name="바닥글 개체 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CF71-AA14-4A02-8068-1BA577390A5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FE17E8-24ED-4664-981C-79624DBEC41A}" type="datetimeFigureOut">
              <a:rPr lang="ko-KR" altLang="en-US"/>
              <a:pPr>
                <a:defRPr/>
              </a:pPr>
              <a:t>2017-04-15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E9DB32-DDDA-429B-8EE9-D47369C3A4E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4867D-E2A4-4B86-863C-D92DEA811968}" type="datetimeFigureOut">
              <a:rPr lang="ko-KR" altLang="en-US"/>
              <a:pPr>
                <a:defRPr/>
              </a:pPr>
              <a:t>2017-04-15</a:t>
            </a:fld>
            <a:endParaRPr lang="ko-KR" altLang="en-US"/>
          </a:p>
        </p:txBody>
      </p:sp>
      <p:sp>
        <p:nvSpPr>
          <p:cNvPr id="6" name="바닥글 개체 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89E6-54C6-485F-B2D1-0F1EC6E3F1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C940B-7553-443B-AF55-D9CFCED0B96E}" type="datetimeFigureOut">
              <a:rPr lang="ko-KR" altLang="en-US"/>
              <a:pPr>
                <a:defRPr/>
              </a:pPr>
              <a:t>2017-04-15</a:t>
            </a:fld>
            <a:endParaRPr lang="ko-KR" altLang="en-US"/>
          </a:p>
        </p:txBody>
      </p:sp>
      <p:sp>
        <p:nvSpPr>
          <p:cNvPr id="8" name="바닥글 개체 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464DB-DF82-40AC-A487-0E99E0EEBD0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866A7-021D-4CAC-94F2-B626D9CF359B}" type="datetimeFigureOut">
              <a:rPr lang="ko-KR" altLang="en-US"/>
              <a:pPr>
                <a:defRPr/>
              </a:pPr>
              <a:t>2017-04-15</a:t>
            </a:fld>
            <a:endParaRPr lang="ko-KR" altLang="en-US"/>
          </a:p>
        </p:txBody>
      </p:sp>
      <p:sp>
        <p:nvSpPr>
          <p:cNvPr id="4" name="바닥글 개체 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9B5CD-8F32-4C4C-B081-65FB0BEFE7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53E956-58F0-40EF-A5B4-A8F06550C7BB}" type="datetimeFigureOut">
              <a:rPr lang="ko-KR" altLang="en-US"/>
              <a:pPr>
                <a:defRPr/>
              </a:pPr>
              <a:t>2017-04-15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9A0E6D-9574-439D-9016-512E1019B12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6E37D-9072-4E23-B087-C81EBA1DBF79}" type="datetimeFigureOut">
              <a:rPr lang="ko-KR" altLang="en-US"/>
              <a:pPr>
                <a:defRPr/>
              </a:pPr>
              <a:t>2017-04-15</a:t>
            </a:fld>
            <a:endParaRPr lang="ko-KR" altLang="en-US"/>
          </a:p>
        </p:txBody>
      </p:sp>
      <p:sp>
        <p:nvSpPr>
          <p:cNvPr id="6" name="바닥글 개체 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021CC-6721-4B97-8CB2-DDFC15DF93A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E44F-7036-4303-923F-4F76FD51EF41}" type="datetimeFigureOut">
              <a:rPr lang="ko-KR" altLang="en-US" smtClean="0"/>
              <a:t>2017-04-15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F4DF-338F-4A8F-9D9B-CE1B27B5AB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한쪽 모서리가 둥근 사각형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ko-KR" altLang="en-US" noProof="0"/>
              <a:t>그림을 추가하려면 아이콘을 클릭하십시오</a:t>
            </a:r>
            <a:endParaRPr lang="en-US" noProof="0"/>
          </a:p>
        </p:txBody>
      </p:sp>
      <p:sp>
        <p:nvSpPr>
          <p:cNvPr id="7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8A7BD6-4C7F-401A-991B-616DD9D3B6DA}" type="datetimeFigureOut">
              <a:rPr lang="ko-KR" altLang="en-US"/>
              <a:pPr>
                <a:defRPr/>
              </a:pPr>
              <a:t>2017-04-15</a:t>
            </a:fld>
            <a:endParaRPr lang="ko-KR" altLang="en-US"/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DE5EF-B697-4FB3-9DCB-71C878DE9C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D6FD8-8B41-461D-A131-01B6E262BC52}" type="datetimeFigureOut">
              <a:rPr lang="ko-KR" altLang="en-US"/>
              <a:pPr>
                <a:defRPr/>
              </a:pPr>
              <a:t>2017-04-15</a:t>
            </a:fld>
            <a:endParaRPr lang="ko-KR" altLang="en-US"/>
          </a:p>
        </p:txBody>
      </p:sp>
      <p:sp>
        <p:nvSpPr>
          <p:cNvPr id="5" name="바닥글 개체 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802E-7831-4526-A84A-F5BCD26D549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1A15-E912-4AC6-A167-82EF9811F3FB}" type="datetimeFigureOut">
              <a:rPr lang="ko-KR" altLang="en-US"/>
              <a:pPr>
                <a:defRPr/>
              </a:pPr>
              <a:t>2017-04-15</a:t>
            </a:fld>
            <a:endParaRPr lang="ko-KR" altLang="en-US"/>
          </a:p>
        </p:txBody>
      </p:sp>
      <p:sp>
        <p:nvSpPr>
          <p:cNvPr id="5" name="바닥글 개체 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11C48-ED8F-4722-960D-48BDAB46988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86ECA-B430-456A-959D-B6B2C298FAD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E157-EC88-4637-9D6F-698937BACDE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09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BD23B-4824-4E65-923E-11FCC1F84C7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18E7-2BD3-4211-BCFF-79942529BBE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36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BAC1-F054-4358-B55A-75F1B9F9364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BC63-4285-41B4-8C22-8A3F1C9345D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7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73EA-197B-4154-BFE5-5F970FC2A51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CA298-CE4D-46CE-900E-6D68AFB1021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94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D9A8-D305-41F7-9DFE-9A007AC95FF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46788-F19F-432B-A3E1-C6DB70DBAF1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D34C9-2DF7-4DEF-80FE-967CD056BA9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BEC0-8C6F-447E-8459-326D7A1EF29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62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DC7B-5B5D-4F06-93C0-B1869AA95F6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CD6ED-D655-434C-8C57-EAF61DC9F06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1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E44F-7036-4303-923F-4F76FD51EF41}" type="datetimeFigureOut">
              <a:rPr lang="ko-KR" altLang="en-US" smtClean="0"/>
              <a:t>2017-04-15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F4DF-338F-4A8F-9D9B-CE1B27B5AB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97A95-C1D0-484F-9F5F-2DFB444D0F5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7AFDB-C923-48D0-88A4-432B370B6AA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97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D8A0B-CACE-451A-839B-A0FEE3B8CA4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74DD-5A36-40F1-BA38-49AC89EE5DA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27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94FB-E97B-4BB6-BD6C-1CFFEFC1343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5613-2132-4A7F-927A-72F8B581917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88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35C57-C271-4F53-90A0-E8FF4493E13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8F9D7-47AA-449B-80A2-99BFCA2B098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26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4F3B-A1DD-49E5-B48A-1B810D4A929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0977B-AE58-4835-8773-08C6E5AEDDB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1783-7FBE-42AC-A8D6-0C8ED695DB5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7075-FC26-474F-B3FF-4EA7BC15425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A840-4DBF-4B6F-8215-2AF045ED510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56924-00D4-4310-B23F-0A1716FF660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528A0-7423-41CC-B385-17EB610E0C8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384C-14C1-48E2-AA07-9DBA374A572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D4382-E201-44D3-92F9-F32DA1DCC4E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5EAD4-D903-4CE6-AADA-E1FE71345F8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E74F-2C03-46EB-8CB5-36DC8D71244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E99CA-675E-4F96-A8F4-AC019F66049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E44F-7036-4303-923F-4F76FD51EF41}" type="datetimeFigureOut">
              <a:rPr lang="ko-KR" altLang="en-US" smtClean="0"/>
              <a:t>2017-04-15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F4DF-338F-4A8F-9D9B-CE1B27B5AB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BD71-1F98-4BD5-B0BA-5DDCD97DD1D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CDB4-8BE6-4788-9204-4FAE45891DA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B4A6F-4F86-483F-8CFD-1A83C3F1E01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391-18A2-484B-8E62-7295B6A6F6F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17DEF-4BDE-488A-BEBD-96D0CBFFE65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70220-C32C-4303-A227-F88B9298D2E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7E94C-E6FA-416E-B724-A35CA257F10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B79A3-CA12-4513-BCF3-21294A115C0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DA7B0-6DE8-4582-A9FF-9AD966F421C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7328-2706-4CE2-93F1-442AD406CD2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AD2E-F11A-4E1E-A1E0-A1DDA47ED27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0D96-CD4B-4BA6-A99C-DB3B26C2A1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AD2E-F11A-4E1E-A1E0-A1DDA47ED27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0D96-CD4B-4BA6-A99C-DB3B26C2A1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AD2E-F11A-4E1E-A1E0-A1DDA47ED27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0D96-CD4B-4BA6-A99C-DB3B26C2A1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AD2E-F11A-4E1E-A1E0-A1DDA47ED27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0D96-CD4B-4BA6-A99C-DB3B26C2A1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AD2E-F11A-4E1E-A1E0-A1DDA47ED27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0D96-CD4B-4BA6-A99C-DB3B26C2A1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E44F-7036-4303-923F-4F76FD51EF41}" type="datetimeFigureOut">
              <a:rPr lang="ko-KR" altLang="en-US" smtClean="0"/>
              <a:t>2017-04-15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F4DF-338F-4A8F-9D9B-CE1B27B5AB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AD2E-F11A-4E1E-A1E0-A1DDA47ED27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0D96-CD4B-4BA6-A99C-DB3B26C2A1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AD2E-F11A-4E1E-A1E0-A1DDA47ED27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0D96-CD4B-4BA6-A99C-DB3B26C2A1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AD2E-F11A-4E1E-A1E0-A1DDA47ED27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0D96-CD4B-4BA6-A99C-DB3B26C2A1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AD2E-F11A-4E1E-A1E0-A1DDA47ED27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0D96-CD4B-4BA6-A99C-DB3B26C2A1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AD2E-F11A-4E1E-A1E0-A1DDA47ED27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0D96-CD4B-4BA6-A99C-DB3B26C2A1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AD2E-F11A-4E1E-A1E0-A1DDA47ED27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0D96-CD4B-4BA6-A99C-DB3B26C2A1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E44F-7036-4303-923F-4F76FD51EF41}" type="datetimeFigureOut">
              <a:rPr lang="ko-KR" altLang="en-US" smtClean="0"/>
              <a:t>2017-04-15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F4DF-338F-4A8F-9D9B-CE1B27B5AB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E44F-7036-4303-923F-4F76FD51EF41}" type="datetimeFigureOut">
              <a:rPr lang="ko-KR" altLang="en-US" smtClean="0"/>
              <a:t>2017-04-15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F4DF-338F-4A8F-9D9B-CE1B27B5AB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E44F-7036-4303-923F-4F76FD51EF41}" type="datetimeFigureOut">
              <a:rPr lang="ko-KR" altLang="en-US" smtClean="0"/>
              <a:t>2017-04-15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F4DF-338F-4A8F-9D9B-CE1B27B5AB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E44F-7036-4303-923F-4F76FD51EF41}" type="datetimeFigureOut">
              <a:rPr lang="ko-KR" altLang="en-US" smtClean="0"/>
              <a:t>2017-04-15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F4DF-338F-4A8F-9D9B-CE1B27B5AB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7E44F-7036-4303-923F-4F76FD51EF41}" type="datetimeFigureOut">
              <a:rPr lang="ko-KR" altLang="en-US" smtClean="0"/>
              <a:t>2017-04-15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FF4DF-338F-4A8F-9D9B-CE1B27B5AB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제목 개체 틀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6151" name="텍스트 개체 틀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FFF39D">
                    <a:shade val="50000"/>
                  </a:srgb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70793C8D-F776-406C-B55E-4223EE833B14}" type="datetimeFigureOut">
              <a:rPr lang="ko-KR" altLang="en-US"/>
              <a:pPr>
                <a:defRPr/>
              </a:pPr>
              <a:t>2017-04-15</a:t>
            </a:fld>
            <a:endParaRPr lang="ko-KR" altLang="en-US"/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FFF39D">
                    <a:shade val="50000"/>
                  </a:srgb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FFF39D">
                    <a:shade val="50000"/>
                  </a:srgb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86730082-6B5A-4C96-B9EC-7E5DB51EBFE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  <a:ea typeface="굴림" pitchFamily="50" charset="-127"/>
        </a:defRPr>
      </a:lvl9pPr>
      <a:extLst/>
    </p:titleStyle>
    <p:bodyStyle>
      <a:lvl1pPr marL="265113" indent="-265113" algn="l" rtl="0" eaLnBrk="0" fontAlgn="base" latinLnBrk="1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latinLnBrk="1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latinLnBrk="1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latinLnBrk="1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latinLnBrk="1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466D987-DDE6-4265-BF84-B1E1DFFE9F3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8F15DA5-DD1C-4055-B2BF-DA45BA98E3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4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2ADC51A-4DD9-43B7-8A26-D2D20852038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6D68459-D994-4D22-9D5E-6B701C91396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3AD2E-F11A-4E1E-A1E0-A1DDA47ED27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90D96-CD4B-4BA6-A99C-DB3B26C2A1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hyperlink" Target="http://www.google.co.kr/url?sa=i&amp;rct=j&amp;q=&amp;esrc=s&amp;source=images&amp;cd=&amp;cad=rja&amp;uact=8&amp;ved=0ahUKEwilkqOvss7SAhUMvbwKHS1UCt4QjRwIBw&amp;url=http://coloring-pages.tistory.com/761&amp;bvm=bv.149397726,d.dGc&amp;psig=AFQjCNE2WzQY6W8HXEciVlNCBBNKbRGFMw&amp;ust=1489317010186736" TargetMode="Externa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ontents.pauline.or.kr/?p=57443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ontents.pauline.or.kr/?p=57443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jpeg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ontents.pauline.or.kr/?p=57443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11" Type="http://schemas.openxmlformats.org/officeDocument/2006/relationships/image" Target="../media/image33.wmf"/><Relationship Id="rId5" Type="http://schemas.openxmlformats.org/officeDocument/2006/relationships/image" Target="../media/image28.png"/><Relationship Id="rId10" Type="http://schemas.openxmlformats.org/officeDocument/2006/relationships/image" Target="../media/image32.jpeg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ontents.pauline.or.kr/?p=57443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jpeg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ontents.pauline.or.kr/?p=57443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jpeg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jpeg"/><Relationship Id="rId7" Type="http://schemas.openxmlformats.org/officeDocument/2006/relationships/image" Target="../media/image29.png"/><Relationship Id="rId2" Type="http://schemas.openxmlformats.org/officeDocument/2006/relationships/hyperlink" Target="http://www.google.co.kr/url?sa=i&amp;rct=j&amp;q=&amp;esrc=s&amp;source=images&amp;cd=&amp;cad=rja&amp;uact=8&amp;ved=0ahUKEwilkqOvss7SAhUMvbwKHS1UCt4QjRwIBw&amp;url=http://coloring-pages.tistory.com/761&amp;bvm=bv.149397726,d.dGc&amp;psig=AFQjCNE2WzQY6W8HXEciVlNCBBNKbRGFMw&amp;ust=148931701018673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hyperlink" Target="http://contents.pauline.or.kr/?p=57443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contents.pauline.or.kr/?tag=%EC%98%88%EC%88%98%EB%8B%98%EA%B3%BC-%ED%95%A8%EA%BB%9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pixabay.com/ko/%EC%86%8C%EB%85%84-%EB%A7%8C%ED%99%94-%EB%A7%8C%ED%99%94-%EC%BA%90%EB%A6%AD%ED%84%B0-%EC%86%8C%EB%85%80-%EC%82%AC%EB%9E%8C%EB%93%A4-129926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idownload.com/free-vectors/smart-boy-vector-character-set-144387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pixabay.com/ko/%EC%86%8C%EB%85%84-%EB%A7%8C%ED%99%94-%EB%A7%8C%ED%99%94-%EC%BA%90%EB%A6%AD%ED%84%B0-%EC%86%8C%EB%85%80-%EC%82%AC%EB%9E%8C%EB%93%A4-1299263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idownload.com/free-vectors/smart-boy-vector-character-set-144387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pixabay.com/ko/%EC%86%8C%EB%85%84-%EB%A7%8C%ED%99%94-%EB%A7%8C%ED%99%94-%EC%BA%90%EB%A6%AD%ED%84%B0-%EC%86%8C%EB%85%80-%EC%82%AC%EB%9E%8C%EB%93%A4-1299263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/>
          <p:cNvSpPr>
            <a:spLocks noChangeArrowheads="1"/>
          </p:cNvSpPr>
          <p:nvPr/>
        </p:nvSpPr>
        <p:spPr bwMode="auto">
          <a:xfrm>
            <a:off x="1499596" y="5661174"/>
            <a:ext cx="6024732" cy="792162"/>
          </a:xfrm>
          <a:prstGeom prst="flowChartAlternateProces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잠언 </a:t>
            </a:r>
            <a:r>
              <a:rPr lang="en-US" altLang="ko-KR" sz="28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16</a:t>
            </a:r>
            <a:r>
              <a:rPr lang="ko-KR" altLang="en-US" sz="28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장 </a:t>
            </a:r>
            <a:r>
              <a:rPr lang="en-US" altLang="ko-KR" sz="28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9</a:t>
            </a:r>
            <a:r>
              <a:rPr lang="ko-KR" altLang="en-US" sz="28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절 말씀 </a:t>
            </a:r>
            <a:r>
              <a:rPr lang="en-US" altLang="ko-KR" sz="28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-</a:t>
            </a:r>
            <a:r>
              <a:rPr lang="ko-KR" altLang="en-US" sz="28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아멘</a:t>
            </a:r>
            <a:r>
              <a:rPr lang="en-US" altLang="ko-KR" sz="28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-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282188" y="188640"/>
            <a:ext cx="45336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o-KR" altLang="en-US" sz="5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하나님의 말씀</a:t>
            </a:r>
            <a:endParaRPr lang="en-US" altLang="ko-KR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539750" y="4260850"/>
            <a:ext cx="3952875" cy="968375"/>
          </a:xfrm>
          <a:prstGeom prst="flowChartAlternateProcess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인도하시는 이는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39750" y="3109913"/>
            <a:ext cx="3952875" cy="966787"/>
          </a:xfrm>
          <a:prstGeom prst="flowChartAlternateProcess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계획할지라도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621213" y="3109913"/>
            <a:ext cx="3952875" cy="966787"/>
          </a:xfrm>
          <a:prstGeom prst="flowChartAlternateProcess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그의 걸음을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39750" y="1885950"/>
            <a:ext cx="3952875" cy="966788"/>
          </a:xfrm>
          <a:prstGeom prst="flowChartAlternateProcess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사람이 마음으로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621213" y="1885950"/>
            <a:ext cx="3952875" cy="966788"/>
          </a:xfrm>
          <a:prstGeom prst="flowChartAlternateProcess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자기의 길을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4621213" y="4260850"/>
            <a:ext cx="3952875" cy="968375"/>
          </a:xfrm>
          <a:prstGeom prst="flowChartAlternateProcess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여호와시니라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하나님의 인도를 받기 위해서 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꼭 </a:t>
              </a:r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해야 할 것이 있습니다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3" descr="\\psf\Home\Desktop\1308539271930352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1187624" y="3140968"/>
            <a:ext cx="22917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14"/>
          <p:cNvGrpSpPr>
            <a:grpSpLocks/>
          </p:cNvGrpSpPr>
          <p:nvPr/>
        </p:nvGrpSpPr>
        <p:grpSpPr bwMode="auto">
          <a:xfrm>
            <a:off x="3491880" y="1556792"/>
            <a:ext cx="4824536" cy="2664296"/>
            <a:chOff x="3275856" y="2492896"/>
            <a:chExt cx="1889863" cy="1871662"/>
          </a:xfrm>
        </p:grpSpPr>
        <p:sp>
          <p:nvSpPr>
            <p:cNvPr id="7" name="구름 모양 설명선 6"/>
            <p:cNvSpPr/>
            <p:nvPr/>
          </p:nvSpPr>
          <p:spPr bwMode="auto">
            <a:xfrm>
              <a:off x="3275856" y="2492896"/>
              <a:ext cx="1889863" cy="1871662"/>
            </a:xfrm>
            <a:prstGeom prst="cloudCallout">
              <a:avLst>
                <a:gd name="adj1" fmla="val -48191"/>
                <a:gd name="adj2" fmla="val 47926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8" name="TextBox 22"/>
            <p:cNvSpPr txBox="1">
              <a:spLocks noChangeArrowheads="1"/>
            </p:cNvSpPr>
            <p:nvPr/>
          </p:nvSpPr>
          <p:spPr bwMode="auto">
            <a:xfrm>
              <a:off x="3471359" y="2698908"/>
              <a:ext cx="1468705" cy="136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kern="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하나님이</a:t>
              </a:r>
              <a:endParaRPr lang="en-US" altLang="ko-KR" sz="4000" kern="0" dirty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kern="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인도하시는 대로</a:t>
              </a:r>
              <a:endParaRPr lang="en-US" altLang="ko-KR" sz="4000" kern="0" dirty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kern="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가야 한다는 것입니다</a:t>
              </a:r>
              <a:r>
                <a:rPr kumimoji="0" lang="en-US" altLang="ko-KR" sz="4000" kern="0" dirty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4000" kern="0" dirty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하나님이 우리를 좋은 곳으로 인도해 주셔도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하나님을 의심하고 따르지 않는 이들이 있습니다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4" descr="예수님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141687"/>
            <a:ext cx="1987550" cy="3671689"/>
          </a:xfrm>
          <a:prstGeom prst="rect">
            <a:avLst/>
          </a:prstGeom>
          <a:noFill/>
        </p:spPr>
      </p:pic>
      <p:pic>
        <p:nvPicPr>
          <p:cNvPr id="6" name="Picture 14" descr="교회로 가는 주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16017" y="4298776"/>
            <a:ext cx="1224136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그룹 17"/>
          <p:cNvGrpSpPr>
            <a:grpSpLocks/>
          </p:cNvGrpSpPr>
          <p:nvPr/>
        </p:nvGrpSpPr>
        <p:grpSpPr bwMode="auto">
          <a:xfrm>
            <a:off x="2771800" y="1556792"/>
            <a:ext cx="4176464" cy="1944216"/>
            <a:chOff x="3779912" y="1916832"/>
            <a:chExt cx="3384376" cy="1368152"/>
          </a:xfrm>
        </p:grpSpPr>
        <p:sp>
          <p:nvSpPr>
            <p:cNvPr id="8" name="구름 모양 설명선 7"/>
            <p:cNvSpPr/>
            <p:nvPr/>
          </p:nvSpPr>
          <p:spPr>
            <a:xfrm>
              <a:off x="3779912" y="1916832"/>
              <a:ext cx="3384376" cy="1368152"/>
            </a:xfrm>
            <a:prstGeom prst="cloudCallout">
              <a:avLst>
                <a:gd name="adj1" fmla="val -39805"/>
                <a:gd name="adj2" fmla="val 54841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16"/>
            <p:cNvSpPr>
              <a:spLocks noChangeArrowheads="1"/>
            </p:cNvSpPr>
            <p:nvPr/>
          </p:nvSpPr>
          <p:spPr bwMode="auto">
            <a:xfrm>
              <a:off x="4395195" y="2060819"/>
              <a:ext cx="2381300" cy="974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내가 좋은 곳으로</a:t>
              </a:r>
              <a:endParaRPr lang="en-US" altLang="ko-KR" sz="280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인도할 테니</a:t>
              </a:r>
              <a:endParaRPr lang="en-US" altLang="ko-KR" sz="280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나를 따라와라</a:t>
              </a:r>
              <a:r>
                <a:rPr lang="en-US" altLang="ko-KR" sz="2800" dirty="0"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!</a:t>
              </a:r>
              <a:endParaRPr kumimoji="0" lang="ko-KR" altLang="en-US" sz="2800" dirty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3" name="그룹 17"/>
          <p:cNvGrpSpPr>
            <a:grpSpLocks/>
          </p:cNvGrpSpPr>
          <p:nvPr/>
        </p:nvGrpSpPr>
        <p:grpSpPr bwMode="auto">
          <a:xfrm>
            <a:off x="3851920" y="2060848"/>
            <a:ext cx="4176464" cy="1944216"/>
            <a:chOff x="3779912" y="1916832"/>
            <a:chExt cx="3384376" cy="1368152"/>
          </a:xfrm>
        </p:grpSpPr>
        <p:sp>
          <p:nvSpPr>
            <p:cNvPr id="14" name="구름 모양 설명선 13"/>
            <p:cNvSpPr/>
            <p:nvPr/>
          </p:nvSpPr>
          <p:spPr>
            <a:xfrm>
              <a:off x="3779912" y="1916832"/>
              <a:ext cx="3384376" cy="1368152"/>
            </a:xfrm>
            <a:prstGeom prst="cloudCallout">
              <a:avLst>
                <a:gd name="adj1" fmla="val -16885"/>
                <a:gd name="adj2" fmla="val 63659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6"/>
            <p:cNvSpPr>
              <a:spLocks noChangeArrowheads="1"/>
            </p:cNvSpPr>
            <p:nvPr/>
          </p:nvSpPr>
          <p:spPr bwMode="auto">
            <a:xfrm>
              <a:off x="4395195" y="2060819"/>
              <a:ext cx="2478724" cy="974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하나님을 믿을 수 </a:t>
              </a:r>
              <a:endParaRPr lang="en-US" altLang="ko-KR" sz="280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없으니 따라가지 </a:t>
              </a:r>
              <a:endParaRPr lang="en-US" altLang="ko-KR" sz="280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않을래요</a:t>
              </a:r>
              <a:r>
                <a:rPr lang="en-US" altLang="ko-KR" sz="2800" dirty="0"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!</a:t>
              </a:r>
              <a:endParaRPr kumimoji="0" lang="ko-KR" altLang="en-US" sz="2800" dirty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16" name="Picture 14" descr="교회로 가는 주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98776"/>
            <a:ext cx="1259632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>
            <a:grpSpLocks/>
          </p:cNvGrpSpPr>
          <p:nvPr/>
        </p:nvGrpSpPr>
        <p:grpSpPr bwMode="auto">
          <a:xfrm>
            <a:off x="1708150" y="906463"/>
            <a:ext cx="5551488" cy="5080000"/>
            <a:chOff x="1707606" y="907223"/>
            <a:chExt cx="5551296" cy="5079475"/>
          </a:xfrm>
        </p:grpSpPr>
        <p:pic>
          <p:nvPicPr>
            <p:cNvPr id="32771" name="Picture 8" descr="http://www.kidjob.kr/shopimages/june1223/031073000631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207"/>
            <a:stretch>
              <a:fillRect/>
            </a:stretch>
          </p:blipFill>
          <p:spPr bwMode="auto">
            <a:xfrm>
              <a:off x="1707606" y="907223"/>
              <a:ext cx="5551296" cy="507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2" name="TextBox 2"/>
            <p:cNvSpPr txBox="1">
              <a:spLocks noChangeArrowheads="1"/>
            </p:cNvSpPr>
            <p:nvPr/>
          </p:nvSpPr>
          <p:spPr bwMode="auto">
            <a:xfrm>
              <a:off x="2689994" y="2107358"/>
              <a:ext cx="3723968" cy="1754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하나님이 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인도하시는 것을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의심하면 안 되요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>
            <a:grpSpLocks/>
          </p:cNvGrpSpPr>
          <p:nvPr/>
        </p:nvGrpSpPr>
        <p:grpSpPr bwMode="auto">
          <a:xfrm>
            <a:off x="1708150" y="906463"/>
            <a:ext cx="5551488" cy="5080000"/>
            <a:chOff x="1707606" y="907223"/>
            <a:chExt cx="5551296" cy="5079475"/>
          </a:xfrm>
        </p:grpSpPr>
        <p:pic>
          <p:nvPicPr>
            <p:cNvPr id="32771" name="Picture 8" descr="http://www.kidjob.kr/shopimages/june1223/031073000631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207"/>
            <a:stretch>
              <a:fillRect/>
            </a:stretch>
          </p:blipFill>
          <p:spPr bwMode="auto">
            <a:xfrm>
              <a:off x="1707606" y="907223"/>
              <a:ext cx="5551296" cy="507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2" name="TextBox 2"/>
            <p:cNvSpPr txBox="1">
              <a:spLocks noChangeArrowheads="1"/>
            </p:cNvSpPr>
            <p:nvPr/>
          </p:nvSpPr>
          <p:spPr bwMode="auto">
            <a:xfrm>
              <a:off x="2536108" y="2179359"/>
              <a:ext cx="4031734" cy="1754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하나님을</a:t>
              </a:r>
              <a:r>
                <a:rPr lang="en-US" altLang="ko-KR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의심하면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하나님의 인도를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받을 수 없습니다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146" y="116632"/>
            <a:ext cx="4346062" cy="584775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하나님의 인도를 받은 이스라엘백성들</a:t>
            </a:r>
          </a:p>
        </p:txBody>
      </p:sp>
      <p:grpSp>
        <p:nvGrpSpPr>
          <p:cNvPr id="3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4" name="직사각형 3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하나님이 </a:t>
              </a:r>
              <a:r>
                <a:rPr lang="ko-KR" altLang="en-US" sz="3000" dirty="0" err="1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애굽에서</a:t>
              </a:r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노예로 있던 이스라엘백성을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구출해 주셨습니다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79512" y="1412776"/>
            <a:ext cx="4896544" cy="5256584"/>
            <a:chOff x="251520" y="1340768"/>
            <a:chExt cx="4320480" cy="5256584"/>
          </a:xfrm>
        </p:grpSpPr>
        <p:pic>
          <p:nvPicPr>
            <p:cNvPr id="6" name="Picture 4" descr="관련 이미지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1924" t="5771" r="9589" b="5040"/>
            <a:stretch>
              <a:fillRect/>
            </a:stretch>
          </p:blipFill>
          <p:spPr bwMode="auto">
            <a:xfrm>
              <a:off x="251520" y="1340768"/>
              <a:ext cx="4320480" cy="52565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971600" y="1772816"/>
              <a:ext cx="14285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ko-KR" altLang="en-US" sz="4800" spc="50" dirty="0" err="1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나무B" pitchFamily="18" charset="-127"/>
                  <a:ea typeface="HY나무B" pitchFamily="18" charset="-127"/>
                </a:rPr>
                <a:t>애굽</a:t>
              </a:r>
              <a:endParaRPr lang="ko-KR" altLang="en-US" sz="4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나무B" pitchFamily="18" charset="-127"/>
                <a:ea typeface="HY나무B" pitchFamily="18" charset="-127"/>
              </a:endParaRPr>
            </a:p>
          </p:txBody>
        </p:sp>
      </p:grpSp>
      <p:pic>
        <p:nvPicPr>
          <p:cNvPr id="25" name="Picture 9" descr="http://cfile233.uf.daum.net/image/245AB14D52AF202F10C4A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9" t="9018" r="2750" b="6816"/>
          <a:stretch>
            <a:fillRect/>
          </a:stretch>
        </p:blipFill>
        <p:spPr bwMode="auto">
          <a:xfrm>
            <a:off x="1116137" y="3662065"/>
            <a:ext cx="29527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그룹 9"/>
          <p:cNvGrpSpPr>
            <a:grpSpLocks/>
          </p:cNvGrpSpPr>
          <p:nvPr/>
        </p:nvGrpSpPr>
        <p:grpSpPr bwMode="auto">
          <a:xfrm>
            <a:off x="755775" y="2598440"/>
            <a:ext cx="2101850" cy="3376613"/>
            <a:chOff x="827584" y="2996952"/>
            <a:chExt cx="2101527" cy="2865764"/>
          </a:xfrm>
        </p:grpSpPr>
        <p:graphicFrame>
          <p:nvGraphicFramePr>
            <p:cNvPr id="27" name="Object 3"/>
            <p:cNvGraphicFramePr>
              <a:graphicFrameLocks noChangeAspect="1"/>
            </p:cNvGraphicFramePr>
            <p:nvPr/>
          </p:nvGraphicFramePr>
          <p:xfrm>
            <a:off x="1621619" y="2996952"/>
            <a:ext cx="1307492" cy="28657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1" name="클립" r:id="rId6" imgW="1717560" imgH="3593520" progId="MS_ClipArt_Gallery.2">
                    <p:embed/>
                  </p:oleObj>
                </mc:Choice>
                <mc:Fallback>
                  <p:oleObj name="클립" r:id="rId6" imgW="1717560" imgH="359352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1619" y="2996952"/>
                          <a:ext cx="1307492" cy="28657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8"/>
            <p:cNvSpPr txBox="1">
              <a:spLocks noChangeArrowheads="1"/>
            </p:cNvSpPr>
            <p:nvPr/>
          </p:nvSpPr>
          <p:spPr bwMode="auto">
            <a:xfrm>
              <a:off x="827584" y="4737918"/>
              <a:ext cx="745602" cy="600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sz="40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노예</a:t>
              </a:r>
            </a:p>
          </p:txBody>
        </p:sp>
      </p:grpSp>
      <p:grpSp>
        <p:nvGrpSpPr>
          <p:cNvPr id="29" name="그룹 12"/>
          <p:cNvGrpSpPr>
            <a:grpSpLocks/>
          </p:cNvGrpSpPr>
          <p:nvPr/>
        </p:nvGrpSpPr>
        <p:grpSpPr bwMode="auto">
          <a:xfrm>
            <a:off x="519690" y="2047205"/>
            <a:ext cx="2107745" cy="3902075"/>
            <a:chOff x="5848228" y="2636912"/>
            <a:chExt cx="2107404" cy="3312368"/>
          </a:xfrm>
        </p:grpSpPr>
        <p:graphicFrame>
          <p:nvGraphicFramePr>
            <p:cNvPr id="30" name="Object 4"/>
            <p:cNvGraphicFramePr>
              <a:graphicFrameLocks noChangeAspect="1"/>
            </p:cNvGraphicFramePr>
            <p:nvPr/>
          </p:nvGraphicFramePr>
          <p:xfrm>
            <a:off x="6228184" y="2636912"/>
            <a:ext cx="1727448" cy="3312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2" name="클립" r:id="rId8" imgW="3212280" imgH="3935520" progId="MS_ClipArt_Gallery.2">
                    <p:embed/>
                  </p:oleObj>
                </mc:Choice>
                <mc:Fallback>
                  <p:oleObj name="클립" r:id="rId8" imgW="3212280" imgH="393552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8184" y="2636912"/>
                          <a:ext cx="1727448" cy="33123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11"/>
            <p:cNvSpPr txBox="1">
              <a:spLocks noChangeArrowheads="1"/>
            </p:cNvSpPr>
            <p:nvPr/>
          </p:nvSpPr>
          <p:spPr bwMode="auto">
            <a:xfrm>
              <a:off x="5848228" y="3933056"/>
              <a:ext cx="1099803" cy="60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sz="40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자유인</a:t>
              </a:r>
            </a:p>
          </p:txBody>
        </p:sp>
      </p:grpSp>
      <p:grpSp>
        <p:nvGrpSpPr>
          <p:cNvPr id="32" name="그룹 17"/>
          <p:cNvGrpSpPr>
            <a:grpSpLocks/>
          </p:cNvGrpSpPr>
          <p:nvPr/>
        </p:nvGrpSpPr>
        <p:grpSpPr bwMode="auto">
          <a:xfrm>
            <a:off x="6516216" y="1196752"/>
            <a:ext cx="2448272" cy="1368425"/>
            <a:chOff x="3779912" y="1916832"/>
            <a:chExt cx="3384376" cy="1368152"/>
          </a:xfrm>
        </p:grpSpPr>
        <p:sp>
          <p:nvSpPr>
            <p:cNvPr id="33" name="구름 모양 설명선 32"/>
            <p:cNvSpPr/>
            <p:nvPr/>
          </p:nvSpPr>
          <p:spPr>
            <a:xfrm>
              <a:off x="3779912" y="1916832"/>
              <a:ext cx="3384376" cy="1368152"/>
            </a:xfrm>
            <a:prstGeom prst="cloudCallout">
              <a:avLst>
                <a:gd name="adj1" fmla="val -25216"/>
                <a:gd name="adj2" fmla="val 61105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직사각형 16"/>
            <p:cNvSpPr>
              <a:spLocks noChangeArrowheads="1"/>
            </p:cNvSpPr>
            <p:nvPr/>
          </p:nvSpPr>
          <p:spPr bwMode="auto">
            <a:xfrm>
              <a:off x="4229152" y="2329634"/>
              <a:ext cx="2337893" cy="52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와</a:t>
              </a:r>
              <a:r>
                <a:rPr lang="en-US" altLang="ko-KR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, </a:t>
              </a:r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자유다</a:t>
              </a:r>
              <a:r>
                <a:rPr lang="en-US" altLang="ko-KR" sz="2800" dirty="0"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!</a:t>
              </a:r>
              <a:endParaRPr kumimoji="0" lang="ko-KR" altLang="en-US" sz="2800" dirty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54341 0.0104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>
            <a:grpSpLocks/>
          </p:cNvGrpSpPr>
          <p:nvPr/>
        </p:nvGrpSpPr>
        <p:grpSpPr bwMode="auto">
          <a:xfrm>
            <a:off x="1708150" y="906463"/>
            <a:ext cx="5551488" cy="5080000"/>
            <a:chOff x="1707606" y="907223"/>
            <a:chExt cx="5551296" cy="5079475"/>
          </a:xfrm>
        </p:grpSpPr>
        <p:pic>
          <p:nvPicPr>
            <p:cNvPr id="32771" name="Picture 8" descr="http://www.kidjob.kr/shopimages/june1223/031073000631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207"/>
            <a:stretch>
              <a:fillRect/>
            </a:stretch>
          </p:blipFill>
          <p:spPr bwMode="auto">
            <a:xfrm>
              <a:off x="1707606" y="907223"/>
              <a:ext cx="5551296" cy="507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2" name="TextBox 2"/>
            <p:cNvSpPr txBox="1">
              <a:spLocks noChangeArrowheads="1"/>
            </p:cNvSpPr>
            <p:nvPr/>
          </p:nvSpPr>
          <p:spPr bwMode="auto">
            <a:xfrm>
              <a:off x="2766934" y="1701486"/>
              <a:ext cx="3570085" cy="286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하나님은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이스라엘 백성을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가나안으로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인도하시기로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하셨습니다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4" name="직사각형 3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그런데 이스라엘백성은 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가나안으로 가는 길을 알지 못했습니다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44846" y="3212976"/>
            <a:ext cx="3779082" cy="3456643"/>
            <a:chOff x="144846" y="3212976"/>
            <a:chExt cx="3779082" cy="3456643"/>
          </a:xfrm>
        </p:grpSpPr>
        <p:pic>
          <p:nvPicPr>
            <p:cNvPr id="7" name="Picture 2" descr="D:\★김봉숙선교사\005_성탄\01_하나님은_예수님의_어머니를_선택하셨어요\파포소스\0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90926" y="4773859"/>
              <a:ext cx="717490" cy="17618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3" descr="E:\★김봉숙선교사\004_감사\01_생명을 주셔서 감사해요\파포소스\008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052397" y="4885351"/>
              <a:ext cx="726040" cy="15608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2" descr="D:\★김봉숙선교사\005_성탄\03_하나님은 마구간을 선택하셨어요\파포소스\00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65240" y="3547451"/>
              <a:ext cx="1748778" cy="15608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2" descr="D:\★김봉숙선교사\005_성탄\02_하나님은 예수님의 아버지를 선택하셨어요\파포소스\0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44846" y="3212976"/>
              <a:ext cx="907551" cy="147993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Picture 2" descr="D:\★김봉숙선교사\004_감사\03_다른 사람을 섬겨서 감사해요\파포소스\00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1722431" y="4662368"/>
              <a:ext cx="905352" cy="20072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Picture 4" descr="모세에 대한 이미지 검색결과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500" t="34625" r="31751" b="7665"/>
            <a:stretch>
              <a:fillRect/>
            </a:stretch>
          </p:blipFill>
          <p:spPr bwMode="auto">
            <a:xfrm>
              <a:off x="2627784" y="3789040"/>
              <a:ext cx="1296144" cy="27363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5" name="그룹 17"/>
          <p:cNvGrpSpPr>
            <a:grpSpLocks/>
          </p:cNvGrpSpPr>
          <p:nvPr/>
        </p:nvGrpSpPr>
        <p:grpSpPr bwMode="auto">
          <a:xfrm>
            <a:off x="3131838" y="1844824"/>
            <a:ext cx="4257395" cy="1872481"/>
            <a:chOff x="3779912" y="1916832"/>
            <a:chExt cx="3384376" cy="1368152"/>
          </a:xfrm>
        </p:grpSpPr>
        <p:sp>
          <p:nvSpPr>
            <p:cNvPr id="16" name="구름 모양 설명선 15"/>
            <p:cNvSpPr/>
            <p:nvPr/>
          </p:nvSpPr>
          <p:spPr>
            <a:xfrm>
              <a:off x="3779912" y="1916832"/>
              <a:ext cx="3384376" cy="1368152"/>
            </a:xfrm>
            <a:prstGeom prst="cloudCallout">
              <a:avLst>
                <a:gd name="adj1" fmla="val -39805"/>
                <a:gd name="adj2" fmla="val 54841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>
              <a:spLocks noChangeArrowheads="1"/>
            </p:cNvSpPr>
            <p:nvPr/>
          </p:nvSpPr>
          <p:spPr bwMode="auto">
            <a:xfrm>
              <a:off x="4123366" y="2179900"/>
              <a:ext cx="2843200" cy="69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가나안으로 가려면</a:t>
              </a:r>
              <a:endParaRPr lang="en-US" altLang="ko-KR" sz="280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어느 길로</a:t>
              </a:r>
              <a:r>
                <a:rPr lang="en-US" altLang="ko-KR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가야 하지</a:t>
              </a:r>
              <a:r>
                <a:rPr lang="en-US" altLang="ko-KR" sz="2800" dirty="0"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?</a:t>
              </a:r>
              <a:endParaRPr kumimoji="0" lang="ko-KR" altLang="en-US" sz="2800" dirty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6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>
            <a:grpSpLocks/>
          </p:cNvGrpSpPr>
          <p:nvPr/>
        </p:nvGrpSpPr>
        <p:grpSpPr bwMode="auto">
          <a:xfrm>
            <a:off x="1708150" y="906463"/>
            <a:ext cx="5551488" cy="5080000"/>
            <a:chOff x="1707606" y="907223"/>
            <a:chExt cx="5551296" cy="5079475"/>
          </a:xfrm>
        </p:grpSpPr>
        <p:pic>
          <p:nvPicPr>
            <p:cNvPr id="32771" name="Picture 8" descr="http://www.kidjob.kr/shopimages/june1223/031073000631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207"/>
            <a:stretch>
              <a:fillRect/>
            </a:stretch>
          </p:blipFill>
          <p:spPr bwMode="auto">
            <a:xfrm>
              <a:off x="1707606" y="907223"/>
              <a:ext cx="5551296" cy="507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2" name="TextBox 2"/>
            <p:cNvSpPr txBox="1">
              <a:spLocks noChangeArrowheads="1"/>
            </p:cNvSpPr>
            <p:nvPr/>
          </p:nvSpPr>
          <p:spPr bwMode="auto">
            <a:xfrm>
              <a:off x="2766934" y="1269483"/>
              <a:ext cx="3570085" cy="3415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하나님은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가나안을 모르는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이스라엘백성을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가나안까지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어떻게 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인도하셨을까요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3"/>
          <p:cNvGrpSpPr/>
          <p:nvPr/>
        </p:nvGrpSpPr>
        <p:grpSpPr>
          <a:xfrm>
            <a:off x="144846" y="3212976"/>
            <a:ext cx="3779082" cy="3456643"/>
            <a:chOff x="144846" y="3212976"/>
            <a:chExt cx="3779082" cy="3456643"/>
          </a:xfrm>
        </p:grpSpPr>
        <p:pic>
          <p:nvPicPr>
            <p:cNvPr id="7" name="Picture 2" descr="D:\★김봉숙선교사\005_성탄\01_하나님은_예수님의_어머니를_선택하셨어요\파포소스\0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90926" y="4773859"/>
              <a:ext cx="717490" cy="17618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3" descr="E:\★김봉숙선교사\004_감사\01_생명을 주셔서 감사해요\파포소스\008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052397" y="4885351"/>
              <a:ext cx="726040" cy="15608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2" descr="D:\★김봉숙선교사\005_성탄\03_하나님은 마구간을 선택하셨어요\파포소스\00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65240" y="3547451"/>
              <a:ext cx="1748778" cy="15608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2" descr="D:\★김봉숙선교사\005_성탄\02_하나님은 예수님의 아버지를 선택하셨어요\파포소스\0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44846" y="3212976"/>
              <a:ext cx="907551" cy="147993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Picture 2" descr="D:\★김봉숙선교사\004_감사\03_다른 사람을 섬겨서 감사해요\파포소스\00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1722431" y="4662368"/>
              <a:ext cx="905352" cy="20072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Picture 4" descr="모세에 대한 이미지 검색결과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500" t="34625" r="31751" b="7665"/>
            <a:stretch>
              <a:fillRect/>
            </a:stretch>
          </p:blipFill>
          <p:spPr bwMode="auto">
            <a:xfrm>
              <a:off x="2627784" y="3789040"/>
              <a:ext cx="1296144" cy="27363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21" name="Picture 2" descr="http://cnote.kr/data/contents/umul/content/2_140677404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4" r="84335" b="91789"/>
          <a:stretch>
            <a:fillRect/>
          </a:stretch>
        </p:blipFill>
        <p:spPr bwMode="auto">
          <a:xfrm>
            <a:off x="7244768" y="1124744"/>
            <a:ext cx="1863736" cy="5688632"/>
          </a:xfrm>
          <a:prstGeom prst="rect">
            <a:avLst/>
          </a:prstGeom>
          <a:noFill/>
        </p:spPr>
      </p:pic>
      <p:pic>
        <p:nvPicPr>
          <p:cNvPr id="22" name="Picture 2" descr="http://cnote.kr/data/contents/umul/content/2_140677404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29" r="69174" b="91661"/>
          <a:stretch>
            <a:fillRect/>
          </a:stretch>
        </p:blipFill>
        <p:spPr bwMode="auto">
          <a:xfrm>
            <a:off x="5220072" y="1124744"/>
            <a:ext cx="1584176" cy="5688632"/>
          </a:xfrm>
          <a:prstGeom prst="rect">
            <a:avLst/>
          </a:prstGeom>
          <a:noFill/>
        </p:spPr>
      </p:pic>
      <p:grpSp>
        <p:nvGrpSpPr>
          <p:cNvPr id="23" name="그룹 17"/>
          <p:cNvGrpSpPr>
            <a:grpSpLocks/>
          </p:cNvGrpSpPr>
          <p:nvPr/>
        </p:nvGrpSpPr>
        <p:grpSpPr bwMode="auto">
          <a:xfrm>
            <a:off x="1835696" y="1988840"/>
            <a:ext cx="2808312" cy="1584176"/>
            <a:chOff x="3779912" y="1916832"/>
            <a:chExt cx="3384376" cy="1368152"/>
          </a:xfrm>
        </p:grpSpPr>
        <p:sp>
          <p:nvSpPr>
            <p:cNvPr id="24" name="구름 모양 설명선 23"/>
            <p:cNvSpPr/>
            <p:nvPr/>
          </p:nvSpPr>
          <p:spPr>
            <a:xfrm>
              <a:off x="3779912" y="1916832"/>
              <a:ext cx="3384376" cy="1368152"/>
            </a:xfrm>
            <a:prstGeom prst="cloudCallout">
              <a:avLst>
                <a:gd name="adj1" fmla="val -39805"/>
                <a:gd name="adj2" fmla="val 54841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직사각형 24"/>
            <p:cNvSpPr>
              <a:spLocks noChangeArrowheads="1"/>
            </p:cNvSpPr>
            <p:nvPr/>
          </p:nvSpPr>
          <p:spPr bwMode="auto">
            <a:xfrm>
              <a:off x="4123366" y="2179900"/>
              <a:ext cx="2515622" cy="82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구름기둥과</a:t>
              </a:r>
              <a:endParaRPr lang="en-US" altLang="ko-KR" sz="280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불기둥이다</a:t>
              </a:r>
              <a:r>
                <a:rPr lang="en-US" altLang="ko-KR" sz="2800" dirty="0"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!</a:t>
              </a:r>
              <a:endParaRPr kumimoji="0" lang="ko-KR" altLang="en-US" sz="2800" dirty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4" name="직사각형 3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하나님은 구름기둥과 불기둥으로 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가나안까지</a:t>
              </a:r>
              <a:r>
                <a:rPr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인도하셨습니다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6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/>
          <p:nvPr/>
        </p:nvGrpSpPr>
        <p:grpSpPr>
          <a:xfrm>
            <a:off x="144846" y="3212976"/>
            <a:ext cx="3779082" cy="3456643"/>
            <a:chOff x="144846" y="3212976"/>
            <a:chExt cx="3779082" cy="3456643"/>
          </a:xfrm>
        </p:grpSpPr>
        <p:pic>
          <p:nvPicPr>
            <p:cNvPr id="7" name="Picture 2" descr="D:\★김봉숙선교사\005_성탄\01_하나님은_예수님의_어머니를_선택하셨어요\파포소스\0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90926" y="4773859"/>
              <a:ext cx="717490" cy="17618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3" descr="E:\★김봉숙선교사\004_감사\01_생명을 주셔서 감사해요\파포소스\008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052397" y="4885351"/>
              <a:ext cx="726040" cy="15608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2" descr="D:\★김봉숙선교사\005_성탄\03_하나님은 마구간을 선택하셨어요\파포소스\00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65240" y="3547451"/>
              <a:ext cx="1748778" cy="15608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2" descr="D:\★김봉숙선교사\005_성탄\02_하나님은 예수님의 아버지를 선택하셨어요\파포소스\0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44846" y="3212976"/>
              <a:ext cx="907551" cy="147993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Picture 2" descr="D:\★김봉숙선교사\004_감사\03_다른 사람을 섬겨서 감사해요\파포소스\00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1722431" y="4662368"/>
              <a:ext cx="905352" cy="20072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Picture 4" descr="모세에 대한 이미지 검색결과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500" t="34625" r="31751" b="7665"/>
            <a:stretch>
              <a:fillRect/>
            </a:stretch>
          </p:blipFill>
          <p:spPr bwMode="auto">
            <a:xfrm>
              <a:off x="2627784" y="3789040"/>
              <a:ext cx="1296144" cy="27363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21" name="Picture 2" descr="http://cnote.kr/data/contents/umul/content/2_140677404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4" r="84335" b="91789"/>
          <a:stretch>
            <a:fillRect/>
          </a:stretch>
        </p:blipFill>
        <p:spPr bwMode="auto">
          <a:xfrm>
            <a:off x="4716016" y="1124744"/>
            <a:ext cx="1863736" cy="5688632"/>
          </a:xfrm>
          <a:prstGeom prst="rect">
            <a:avLst/>
          </a:prstGeom>
          <a:noFill/>
        </p:spPr>
      </p:pic>
      <p:grpSp>
        <p:nvGrpSpPr>
          <p:cNvPr id="3" name="그룹 17"/>
          <p:cNvGrpSpPr>
            <a:grpSpLocks/>
          </p:cNvGrpSpPr>
          <p:nvPr/>
        </p:nvGrpSpPr>
        <p:grpSpPr bwMode="auto">
          <a:xfrm>
            <a:off x="1475657" y="1700808"/>
            <a:ext cx="3323220" cy="1854236"/>
            <a:chOff x="3779912" y="1916832"/>
            <a:chExt cx="3384376" cy="1368152"/>
          </a:xfrm>
        </p:grpSpPr>
        <p:sp>
          <p:nvSpPr>
            <p:cNvPr id="24" name="구름 모양 설명선 23"/>
            <p:cNvSpPr/>
            <p:nvPr/>
          </p:nvSpPr>
          <p:spPr>
            <a:xfrm>
              <a:off x="3779912" y="1916832"/>
              <a:ext cx="3384376" cy="1368152"/>
            </a:xfrm>
            <a:prstGeom prst="cloudCallout">
              <a:avLst>
                <a:gd name="adj1" fmla="val -39805"/>
                <a:gd name="adj2" fmla="val 54841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직사각형 24"/>
            <p:cNvSpPr>
              <a:spLocks noChangeArrowheads="1"/>
            </p:cNvSpPr>
            <p:nvPr/>
          </p:nvSpPr>
          <p:spPr bwMode="auto">
            <a:xfrm>
              <a:off x="4209636" y="2076226"/>
              <a:ext cx="2870266" cy="1021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구름기둥이</a:t>
              </a:r>
              <a:endParaRPr lang="en-US" altLang="ko-KR" sz="280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태양을 막아주니</a:t>
              </a:r>
              <a:endParaRPr lang="en-US" altLang="ko-KR" sz="280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시원하다</a:t>
              </a:r>
              <a:r>
                <a:rPr lang="en-US" altLang="ko-KR" sz="2800" dirty="0"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!</a:t>
              </a:r>
              <a:endParaRPr lang="ko-KR" altLang="en-US" sz="2800" dirty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17" name="Picture 4" descr="C:\Users\Grace\Desktop\Picture1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980729"/>
            <a:ext cx="2285555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4" name="직사각형 3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하나님은 낮에는 뜨거운 태양 때문에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힘들지 않도록 구름기둥으로 인도하셨습니다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6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icok.co.kr/data/contents/admin/c13262717534170/2_132627638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481228" y="2465020"/>
            <a:ext cx="584647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o-KR" altLang="en-US" sz="4800" spc="50" dirty="0">
                <a:ln w="11430"/>
                <a:solidFill>
                  <a:srgbClr val="0000CC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하나님의 인도를 받아요</a:t>
            </a:r>
            <a:r>
              <a:rPr lang="en-US" altLang="ko-KR" sz="4800" spc="50" dirty="0">
                <a:ln w="11430"/>
                <a:solidFill>
                  <a:srgbClr val="0000CC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!</a:t>
            </a:r>
          </a:p>
        </p:txBody>
      </p:sp>
      <p:pic>
        <p:nvPicPr>
          <p:cNvPr id="4" name="그림 3" descr="푸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157192"/>
            <a:ext cx="87561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먹물효과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5373217"/>
            <a:ext cx="72961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푸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3" y="4221088"/>
            <a:ext cx="720080" cy="71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분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9" y="476672"/>
            <a:ext cx="936104" cy="92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분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60648"/>
            <a:ext cx="7419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주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5" y="620688"/>
            <a:ext cx="1008112" cy="99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주4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908720"/>
            <a:ext cx="8667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내용 개체 틀 10" descr="주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221088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/>
          <p:nvPr/>
        </p:nvGrpSpPr>
        <p:grpSpPr>
          <a:xfrm>
            <a:off x="144846" y="3212976"/>
            <a:ext cx="3779082" cy="3456643"/>
            <a:chOff x="144846" y="3212976"/>
            <a:chExt cx="3779082" cy="3456643"/>
          </a:xfrm>
        </p:grpSpPr>
        <p:pic>
          <p:nvPicPr>
            <p:cNvPr id="7" name="Picture 2" descr="D:\★김봉숙선교사\005_성탄\01_하나님은_예수님의_어머니를_선택하셨어요\파포소스\0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90926" y="4773859"/>
              <a:ext cx="717490" cy="17618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3" descr="E:\★김봉숙선교사\004_감사\01_생명을 주셔서 감사해요\파포소스\008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052397" y="4885351"/>
              <a:ext cx="726040" cy="15608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2" descr="D:\★김봉숙선교사\005_성탄\03_하나님은 마구간을 선택하셨어요\파포소스\00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65240" y="3547451"/>
              <a:ext cx="1748778" cy="15608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2" descr="D:\★김봉숙선교사\005_성탄\02_하나님은 예수님의 아버지를 선택하셨어요\파포소스\0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44846" y="3212976"/>
              <a:ext cx="907551" cy="147993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Picture 2" descr="D:\★김봉숙선교사\004_감사\03_다른 사람을 섬겨서 감사해요\파포소스\00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1722431" y="4662368"/>
              <a:ext cx="905352" cy="20072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Picture 4" descr="모세에 대한 이미지 검색결과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500" t="34625" r="31751" b="7665"/>
            <a:stretch>
              <a:fillRect/>
            </a:stretch>
          </p:blipFill>
          <p:spPr bwMode="auto">
            <a:xfrm>
              <a:off x="2627784" y="3789040"/>
              <a:ext cx="1296144" cy="27363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그룹 17"/>
          <p:cNvGrpSpPr>
            <a:grpSpLocks/>
          </p:cNvGrpSpPr>
          <p:nvPr/>
        </p:nvGrpSpPr>
        <p:grpSpPr bwMode="auto">
          <a:xfrm>
            <a:off x="1475657" y="1700808"/>
            <a:ext cx="3323220" cy="1854236"/>
            <a:chOff x="3779912" y="1916832"/>
            <a:chExt cx="3384376" cy="1368152"/>
          </a:xfrm>
        </p:grpSpPr>
        <p:sp>
          <p:nvSpPr>
            <p:cNvPr id="24" name="구름 모양 설명선 23"/>
            <p:cNvSpPr/>
            <p:nvPr/>
          </p:nvSpPr>
          <p:spPr>
            <a:xfrm>
              <a:off x="3779912" y="1916832"/>
              <a:ext cx="3384376" cy="1368152"/>
            </a:xfrm>
            <a:prstGeom prst="cloudCallout">
              <a:avLst>
                <a:gd name="adj1" fmla="val -39805"/>
                <a:gd name="adj2" fmla="val 54841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직사각형 24"/>
            <p:cNvSpPr>
              <a:spLocks noChangeArrowheads="1"/>
            </p:cNvSpPr>
            <p:nvPr/>
          </p:nvSpPr>
          <p:spPr bwMode="auto">
            <a:xfrm>
              <a:off x="4209636" y="2076226"/>
              <a:ext cx="2870266" cy="1021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불기둥이</a:t>
              </a:r>
              <a:endParaRPr lang="en-US" altLang="ko-KR" sz="280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추위를 막아주니</a:t>
              </a:r>
              <a:endParaRPr lang="en-US" altLang="ko-KR" sz="280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따뜻하다</a:t>
              </a:r>
              <a:r>
                <a:rPr lang="en-US" altLang="ko-KR" sz="2800" dirty="0"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!</a:t>
              </a:r>
              <a:endParaRPr lang="ko-KR" altLang="en-US" sz="2800" dirty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18" name="Picture 2" descr="http://cnote.kr/data/contents/umul/content/2_140677404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29" r="69174" b="91661"/>
          <a:stretch>
            <a:fillRect/>
          </a:stretch>
        </p:blipFill>
        <p:spPr bwMode="auto">
          <a:xfrm>
            <a:off x="5220072" y="1124744"/>
            <a:ext cx="1584176" cy="5688632"/>
          </a:xfrm>
          <a:prstGeom prst="rect">
            <a:avLst/>
          </a:prstGeom>
          <a:noFill/>
        </p:spPr>
      </p:pic>
      <p:grpSp>
        <p:nvGrpSpPr>
          <p:cNvPr id="6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4" name="직사각형 3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하나님은 밤에는 추위 때문에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힘들지 않도록 불기둥으로 인도하셨습니다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9" name="폭발 1 18"/>
          <p:cNvSpPr/>
          <p:nvPr/>
        </p:nvSpPr>
        <p:spPr>
          <a:xfrm>
            <a:off x="6804248" y="2348880"/>
            <a:ext cx="2088232" cy="1656184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추위</a:t>
            </a:r>
          </a:p>
        </p:txBody>
      </p:sp>
      <p:sp>
        <p:nvSpPr>
          <p:cNvPr id="20" name="폭발 1 19"/>
          <p:cNvSpPr/>
          <p:nvPr/>
        </p:nvSpPr>
        <p:spPr>
          <a:xfrm>
            <a:off x="6876256" y="4221088"/>
            <a:ext cx="2088232" cy="1656184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추위</a:t>
            </a:r>
          </a:p>
        </p:txBody>
      </p:sp>
    </p:spTree>
    <p:extLst>
      <p:ext uri="{BB962C8B-B14F-4D97-AF65-F5344CB8AC3E}">
        <p14:creationId xmlns:p14="http://schemas.microsoft.com/office/powerpoint/2010/main" val="36956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/>
          <p:nvPr/>
        </p:nvGrpSpPr>
        <p:grpSpPr>
          <a:xfrm>
            <a:off x="144846" y="3212976"/>
            <a:ext cx="3779082" cy="3456643"/>
            <a:chOff x="144846" y="3212976"/>
            <a:chExt cx="3779082" cy="3456643"/>
          </a:xfrm>
        </p:grpSpPr>
        <p:pic>
          <p:nvPicPr>
            <p:cNvPr id="7" name="Picture 2" descr="D:\★김봉숙선교사\005_성탄\01_하나님은_예수님의_어머니를_선택하셨어요\파포소스\0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90926" y="4773859"/>
              <a:ext cx="717490" cy="17618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3" descr="E:\★김봉숙선교사\004_감사\01_생명을 주셔서 감사해요\파포소스\008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052397" y="4885351"/>
              <a:ext cx="726040" cy="15608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2" descr="D:\★김봉숙선교사\005_성탄\03_하나님은 마구간을 선택하셨어요\파포소스\00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65240" y="3547451"/>
              <a:ext cx="1748778" cy="15608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2" descr="D:\★김봉숙선교사\005_성탄\02_하나님은 예수님의 아버지를 선택하셨어요\파포소스\0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44846" y="3212976"/>
              <a:ext cx="907551" cy="147993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Picture 2" descr="D:\★김봉숙선교사\004_감사\03_다른 사람을 섬겨서 감사해요\파포소스\00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1722431" y="4662368"/>
              <a:ext cx="905352" cy="20072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Picture 4" descr="모세에 대한 이미지 검색결과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500" t="34625" r="31751" b="7665"/>
            <a:stretch>
              <a:fillRect/>
            </a:stretch>
          </p:blipFill>
          <p:spPr bwMode="auto">
            <a:xfrm>
              <a:off x="2627784" y="3789040"/>
              <a:ext cx="1296144" cy="27363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1" name="그룹 20"/>
          <p:cNvGrpSpPr/>
          <p:nvPr/>
        </p:nvGrpSpPr>
        <p:grpSpPr>
          <a:xfrm>
            <a:off x="5220072" y="1124744"/>
            <a:ext cx="3888432" cy="5688632"/>
            <a:chOff x="5220072" y="1124744"/>
            <a:chExt cx="3888432" cy="5688632"/>
          </a:xfrm>
        </p:grpSpPr>
        <p:pic>
          <p:nvPicPr>
            <p:cNvPr id="18" name="Picture 2" descr="http://cnote.kr/data/contents/umul/content/2_1406774045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729" r="69174" b="91661"/>
            <a:stretch>
              <a:fillRect/>
            </a:stretch>
          </p:blipFill>
          <p:spPr bwMode="auto">
            <a:xfrm>
              <a:off x="5220072" y="1124744"/>
              <a:ext cx="1584176" cy="5688632"/>
            </a:xfrm>
            <a:prstGeom prst="rect">
              <a:avLst/>
            </a:prstGeom>
            <a:noFill/>
          </p:spPr>
        </p:pic>
        <p:pic>
          <p:nvPicPr>
            <p:cNvPr id="16" name="Picture 2" descr="http://cnote.kr/data/contents/umul/content/2_1406774045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4" r="84335" b="91789"/>
            <a:stretch>
              <a:fillRect/>
            </a:stretch>
          </p:blipFill>
          <p:spPr bwMode="auto">
            <a:xfrm>
              <a:off x="7244768" y="1124744"/>
              <a:ext cx="1863736" cy="5688632"/>
            </a:xfrm>
            <a:prstGeom prst="rect">
              <a:avLst/>
            </a:prstGeom>
            <a:noFill/>
          </p:spPr>
        </p:pic>
      </p:grpSp>
      <p:grpSp>
        <p:nvGrpSpPr>
          <p:cNvPr id="6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4" name="직사각형 3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이스라엘백성은 구름기둥과 불기둥만</a:t>
              </a:r>
              <a:r>
                <a:rPr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따라갔습니다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7" name="그룹 17"/>
          <p:cNvGrpSpPr>
            <a:grpSpLocks/>
          </p:cNvGrpSpPr>
          <p:nvPr/>
        </p:nvGrpSpPr>
        <p:grpSpPr bwMode="auto">
          <a:xfrm>
            <a:off x="755576" y="1484784"/>
            <a:ext cx="4032448" cy="1854236"/>
            <a:chOff x="3779912" y="1916832"/>
            <a:chExt cx="3384376" cy="1368152"/>
          </a:xfrm>
        </p:grpSpPr>
        <p:sp>
          <p:nvSpPr>
            <p:cNvPr id="19" name="구름 모양 설명선 18"/>
            <p:cNvSpPr/>
            <p:nvPr/>
          </p:nvSpPr>
          <p:spPr>
            <a:xfrm>
              <a:off x="3779912" y="1916832"/>
              <a:ext cx="3384376" cy="1368152"/>
            </a:xfrm>
            <a:prstGeom prst="cloudCallout">
              <a:avLst>
                <a:gd name="adj1" fmla="val -39805"/>
                <a:gd name="adj2" fmla="val 54841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직사각형 19"/>
            <p:cNvSpPr>
              <a:spLocks noChangeArrowheads="1"/>
            </p:cNvSpPr>
            <p:nvPr/>
          </p:nvSpPr>
          <p:spPr bwMode="auto">
            <a:xfrm>
              <a:off x="4105164" y="2169205"/>
              <a:ext cx="2756948" cy="70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구름기둥과 </a:t>
              </a:r>
              <a:endParaRPr lang="en-US" altLang="ko-KR" sz="280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불기둥만 따라가자</a:t>
              </a:r>
              <a:r>
                <a:rPr lang="en-US" altLang="ko-KR" sz="2800" dirty="0"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!</a:t>
              </a:r>
              <a:endParaRPr lang="ko-KR" altLang="en-US" sz="2800" dirty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6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6" name="직사각형 5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구름기둥과 불기둥을 따라간 이스라엘백성은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가나안까지 들어갈 수 있었습니다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 flipH="1">
            <a:off x="3707904" y="1412776"/>
            <a:ext cx="5256584" cy="5256584"/>
            <a:chOff x="251520" y="1340768"/>
            <a:chExt cx="4320480" cy="5256584"/>
          </a:xfrm>
        </p:grpSpPr>
        <p:pic>
          <p:nvPicPr>
            <p:cNvPr id="9" name="Picture 4" descr="관련 이미지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1924" t="5771" r="9589" b="5040"/>
            <a:stretch>
              <a:fillRect/>
            </a:stretch>
          </p:blipFill>
          <p:spPr bwMode="auto">
            <a:xfrm>
              <a:off x="251520" y="1340768"/>
              <a:ext cx="4320480" cy="52565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920887" y="1772816"/>
              <a:ext cx="18093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ko-KR" altLang="en-US" sz="4800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나무B" pitchFamily="18" charset="-127"/>
                  <a:ea typeface="HY나무B" pitchFamily="18" charset="-127"/>
                </a:rPr>
                <a:t>가나안</a:t>
              </a:r>
            </a:p>
          </p:txBody>
        </p:sp>
      </p:grpSp>
      <p:grpSp>
        <p:nvGrpSpPr>
          <p:cNvPr id="11" name="그룹 13"/>
          <p:cNvGrpSpPr/>
          <p:nvPr/>
        </p:nvGrpSpPr>
        <p:grpSpPr>
          <a:xfrm>
            <a:off x="144846" y="3212976"/>
            <a:ext cx="3779082" cy="3456643"/>
            <a:chOff x="144846" y="3212976"/>
            <a:chExt cx="3779082" cy="3456643"/>
          </a:xfrm>
        </p:grpSpPr>
        <p:pic>
          <p:nvPicPr>
            <p:cNvPr id="12" name="Picture 2" descr="D:\★김봉숙선교사\005_성탄\01_하나님은_예수님의_어머니를_선택하셨어요\파포소스\0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90926" y="4773859"/>
              <a:ext cx="717490" cy="17618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Picture 3" descr="E:\★김봉숙선교사\004_감사\01_생명을 주셔서 감사해요\파포소스\008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052397" y="4885351"/>
              <a:ext cx="726040" cy="15608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Picture 2" descr="D:\★김봉숙선교사\005_성탄\03_하나님은 마구간을 선택하셨어요\파포소스\00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765240" y="3547451"/>
              <a:ext cx="1748778" cy="15608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Picture 2" descr="D:\★김봉숙선교사\005_성탄\02_하나님은 예수님의 아버지를 선택하셨어요\파포소스\004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144846" y="3212976"/>
              <a:ext cx="907551" cy="147993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6" name="Picture 2" descr="D:\★김봉숙선교사\004_감사\03_다른 사람을 섬겨서 감사해요\파포소스\00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1722431" y="4662368"/>
              <a:ext cx="905352" cy="20072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Picture 4" descr="모세에 대한 이미지 검색결과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500" t="34625" r="31751" b="7665"/>
            <a:stretch>
              <a:fillRect/>
            </a:stretch>
          </p:blipFill>
          <p:spPr bwMode="auto">
            <a:xfrm>
              <a:off x="2627784" y="3789040"/>
              <a:ext cx="1296144" cy="27363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8" name="그룹 17"/>
          <p:cNvGrpSpPr>
            <a:grpSpLocks/>
          </p:cNvGrpSpPr>
          <p:nvPr/>
        </p:nvGrpSpPr>
        <p:grpSpPr bwMode="auto">
          <a:xfrm>
            <a:off x="1187624" y="997667"/>
            <a:ext cx="3672408" cy="2431333"/>
            <a:chOff x="3779912" y="1916832"/>
            <a:chExt cx="3384376" cy="1368152"/>
          </a:xfrm>
        </p:grpSpPr>
        <p:sp>
          <p:nvSpPr>
            <p:cNvPr id="19" name="구름 모양 설명선 18"/>
            <p:cNvSpPr/>
            <p:nvPr/>
          </p:nvSpPr>
          <p:spPr>
            <a:xfrm>
              <a:off x="3779912" y="1916832"/>
              <a:ext cx="3384376" cy="1368152"/>
            </a:xfrm>
            <a:prstGeom prst="cloudCallout">
              <a:avLst>
                <a:gd name="adj1" fmla="val 44619"/>
                <a:gd name="adj2" fmla="val 45439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직사각형 19"/>
            <p:cNvSpPr>
              <a:spLocks noChangeArrowheads="1"/>
            </p:cNvSpPr>
            <p:nvPr/>
          </p:nvSpPr>
          <p:spPr bwMode="auto">
            <a:xfrm>
              <a:off x="4468260" y="2076224"/>
              <a:ext cx="2266440" cy="1021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구름기둥과</a:t>
              </a:r>
              <a:r>
                <a:rPr lang="en-US" altLang="ko-KR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</a:p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불기둥 때문에</a:t>
              </a:r>
              <a:endParaRPr lang="en-US" altLang="ko-KR" sz="280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가나안까지 </a:t>
              </a:r>
              <a:endParaRPr lang="en-US" altLang="ko-KR" sz="280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도착했다</a:t>
              </a:r>
              <a:r>
                <a:rPr lang="en-US" altLang="ko-KR" sz="2800" dirty="0"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!</a:t>
              </a:r>
              <a:endParaRPr lang="ko-KR" altLang="en-US" sz="2800" dirty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5059 -0.0208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>
            <a:grpSpLocks/>
          </p:cNvGrpSpPr>
          <p:nvPr/>
        </p:nvGrpSpPr>
        <p:grpSpPr bwMode="auto">
          <a:xfrm>
            <a:off x="1259632" y="620688"/>
            <a:ext cx="6480720" cy="5365775"/>
            <a:chOff x="1707606" y="907223"/>
            <a:chExt cx="5551296" cy="5079475"/>
          </a:xfrm>
        </p:grpSpPr>
        <p:pic>
          <p:nvPicPr>
            <p:cNvPr id="32771" name="Picture 8" descr="http://www.kidjob.kr/shopimages/june1223/031073000631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207"/>
            <a:stretch>
              <a:fillRect/>
            </a:stretch>
          </p:blipFill>
          <p:spPr bwMode="auto">
            <a:xfrm>
              <a:off x="1707606" y="907223"/>
              <a:ext cx="5551296" cy="507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2" name="TextBox 2"/>
            <p:cNvSpPr txBox="1">
              <a:spLocks noChangeArrowheads="1"/>
            </p:cNvSpPr>
            <p:nvPr/>
          </p:nvSpPr>
          <p:spPr bwMode="auto">
            <a:xfrm>
              <a:off x="2627426" y="1863483"/>
              <a:ext cx="3849103" cy="2709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구름기둥과 불기둥이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이스라엘백성을 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인도했듯이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하나님이 우리를 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인도해 주십니다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예수님과함께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81" t="5771" r="18082" b="7665"/>
          <a:stretch>
            <a:fillRect/>
          </a:stretch>
        </p:blipFill>
        <p:spPr bwMode="auto">
          <a:xfrm>
            <a:off x="35496" y="2276872"/>
            <a:ext cx="3816424" cy="4536504"/>
          </a:xfrm>
          <a:prstGeom prst="rect">
            <a:avLst/>
          </a:prstGeom>
          <a:noFill/>
        </p:spPr>
      </p:pic>
      <p:grpSp>
        <p:nvGrpSpPr>
          <p:cNvPr id="4" name="그룹 5"/>
          <p:cNvGrpSpPr>
            <a:grpSpLocks/>
          </p:cNvGrpSpPr>
          <p:nvPr/>
        </p:nvGrpSpPr>
        <p:grpSpPr bwMode="auto">
          <a:xfrm>
            <a:off x="3276599" y="550863"/>
            <a:ext cx="5256213" cy="3022600"/>
            <a:chOff x="3779838" y="620713"/>
            <a:chExt cx="4968875" cy="3024187"/>
          </a:xfrm>
        </p:grpSpPr>
        <p:sp>
          <p:nvSpPr>
            <p:cNvPr id="5" name="구름 모양 설명선 4"/>
            <p:cNvSpPr/>
            <p:nvPr/>
          </p:nvSpPr>
          <p:spPr bwMode="auto">
            <a:xfrm>
              <a:off x="3779838" y="620713"/>
              <a:ext cx="4968875" cy="3024187"/>
            </a:xfrm>
            <a:prstGeom prst="cloudCallout">
              <a:avLst>
                <a:gd name="adj1" fmla="val -36130"/>
                <a:gd name="adj2" fmla="val 47186"/>
              </a:avLst>
            </a:prstGeom>
            <a:solidFill>
              <a:srgbClr val="FF0066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FFFFFF"/>
                </a:solidFill>
                <a:latin typeface="굴림"/>
                <a:ea typeface="굴림"/>
              </a:endParaRP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336922" y="1353511"/>
              <a:ext cx="3938756" cy="1077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하나님의 인도를 받는</a:t>
              </a:r>
              <a:endParaRPr kumimoji="0" lang="en-US" altLang="ko-KR" sz="32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친구들이 </a:t>
              </a:r>
              <a:r>
                <a:rPr kumimoji="0" lang="ko-KR" altLang="en-US" sz="3200" kern="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되어요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5" name="직사각형 4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갈 곳을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찾지 못해 헤맬  때가 있습니다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7" name="Picture 11" descr="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9821" y="3140968"/>
            <a:ext cx="2740025" cy="3729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12" descr="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140968"/>
            <a:ext cx="2740025" cy="3729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소년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51822" t="1924"/>
          <a:stretch>
            <a:fillRect/>
          </a:stretch>
        </p:blipFill>
        <p:spPr bwMode="auto">
          <a:xfrm>
            <a:off x="3707904" y="4365104"/>
            <a:ext cx="1368152" cy="2376264"/>
          </a:xfrm>
          <a:prstGeom prst="rect">
            <a:avLst/>
          </a:prstGeom>
          <a:noFill/>
        </p:spPr>
      </p:pic>
      <p:grpSp>
        <p:nvGrpSpPr>
          <p:cNvPr id="10" name="그룹 17"/>
          <p:cNvGrpSpPr>
            <a:grpSpLocks/>
          </p:cNvGrpSpPr>
          <p:nvPr/>
        </p:nvGrpSpPr>
        <p:grpSpPr bwMode="auto">
          <a:xfrm>
            <a:off x="4499992" y="2996952"/>
            <a:ext cx="3168650" cy="1368425"/>
            <a:chOff x="3779912" y="1916832"/>
            <a:chExt cx="3384376" cy="1368152"/>
          </a:xfrm>
        </p:grpSpPr>
        <p:sp>
          <p:nvSpPr>
            <p:cNvPr id="11" name="구름 모양 설명선 10"/>
            <p:cNvSpPr/>
            <p:nvPr/>
          </p:nvSpPr>
          <p:spPr>
            <a:xfrm>
              <a:off x="3779912" y="1916832"/>
              <a:ext cx="3384376" cy="1368152"/>
            </a:xfrm>
            <a:prstGeom prst="cloudCallout">
              <a:avLst>
                <a:gd name="adj1" fmla="val -39805"/>
                <a:gd name="adj2" fmla="val 54841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6"/>
            <p:cNvSpPr>
              <a:spLocks noChangeArrowheads="1"/>
            </p:cNvSpPr>
            <p:nvPr/>
          </p:nvSpPr>
          <p:spPr bwMode="auto">
            <a:xfrm>
              <a:off x="4395195" y="2060819"/>
              <a:ext cx="2157636" cy="953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어느 길로</a:t>
              </a:r>
              <a:endParaRPr lang="en-US" altLang="ko-KR" sz="280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 가야 하지</a:t>
              </a:r>
              <a:r>
                <a:rPr lang="en-US" altLang="ko-KR" sz="2800" dirty="0"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?</a:t>
              </a:r>
              <a:endParaRPr kumimoji="0" lang="ko-KR" altLang="en-US" sz="2800" dirty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5" name="직사각형 4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그럴 때 길을 아는 사람이 인도해 주면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어려움이 없습니다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7" name="Picture 11" descr="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9821" y="3140968"/>
            <a:ext cx="2740025" cy="3729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12" descr="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140968"/>
            <a:ext cx="2740025" cy="3729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소년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51822" t="1924"/>
          <a:stretch>
            <a:fillRect/>
          </a:stretch>
        </p:blipFill>
        <p:spPr bwMode="auto">
          <a:xfrm>
            <a:off x="3707904" y="4365104"/>
            <a:ext cx="1368152" cy="2376264"/>
          </a:xfrm>
          <a:prstGeom prst="rect">
            <a:avLst/>
          </a:prstGeom>
          <a:noFill/>
        </p:spPr>
      </p:pic>
      <p:pic>
        <p:nvPicPr>
          <p:cNvPr id="13" name="Picture 10" descr="소년에 대한 이미지 검색결과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172" r="34891"/>
          <a:stretch>
            <a:fillRect/>
          </a:stretch>
        </p:blipFill>
        <p:spPr bwMode="auto">
          <a:xfrm>
            <a:off x="5220072" y="4077072"/>
            <a:ext cx="1152128" cy="2591197"/>
          </a:xfrm>
          <a:prstGeom prst="rect">
            <a:avLst/>
          </a:prstGeom>
          <a:noFill/>
        </p:spPr>
      </p:pic>
      <p:grpSp>
        <p:nvGrpSpPr>
          <p:cNvPr id="14" name="그룹 17"/>
          <p:cNvGrpSpPr>
            <a:grpSpLocks/>
          </p:cNvGrpSpPr>
          <p:nvPr/>
        </p:nvGrpSpPr>
        <p:grpSpPr bwMode="auto">
          <a:xfrm>
            <a:off x="2483470" y="2708647"/>
            <a:ext cx="3168650" cy="1368425"/>
            <a:chOff x="3779912" y="1916832"/>
            <a:chExt cx="3384376" cy="1368152"/>
          </a:xfrm>
        </p:grpSpPr>
        <p:sp>
          <p:nvSpPr>
            <p:cNvPr id="15" name="구름 모양 설명선 14"/>
            <p:cNvSpPr/>
            <p:nvPr/>
          </p:nvSpPr>
          <p:spPr>
            <a:xfrm>
              <a:off x="3779912" y="1916832"/>
              <a:ext cx="3384376" cy="1368152"/>
            </a:xfrm>
            <a:prstGeom prst="cloudCallout">
              <a:avLst>
                <a:gd name="adj1" fmla="val 42710"/>
                <a:gd name="adj2" fmla="val 43356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6"/>
            <p:cNvSpPr>
              <a:spLocks noChangeArrowheads="1"/>
            </p:cNvSpPr>
            <p:nvPr/>
          </p:nvSpPr>
          <p:spPr bwMode="auto">
            <a:xfrm>
              <a:off x="4395195" y="2060819"/>
              <a:ext cx="2357956" cy="953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내가 길을</a:t>
              </a:r>
              <a:endParaRPr lang="en-US" altLang="ko-KR" sz="280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인도해 줄게</a:t>
              </a:r>
              <a:r>
                <a:rPr lang="en-US" altLang="ko-KR" sz="2800" dirty="0"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!</a:t>
              </a:r>
              <a:endParaRPr kumimoji="0" lang="ko-KR" altLang="en-US" sz="2800" dirty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348 0 -0.00764 0.00156 -0.01042 C 0.00538 -0.0169 0.01597 -0.02246 0.02188 -0.025 C 0.0276 -0.03264 0.03403 -0.03797 0.04063 -0.04375 C 0.04583 -0.04838 0.04948 -0.05579 0.05469 -0.06042 C 0.05764 -0.07246 0.05417 -0.06111 0.06094 -0.07292 C 0.06615 -0.08195 0.0691 -0.09005 0.075 -0.09792 C 0.07552 -0.1007 0.07552 -0.10371 0.07656 -0.10625 C 0.0783 -0.11065 0.0816 -0.11389 0.08281 -0.11875 C 0.08681 -0.13449 0.08403 -0.12778 0.09063 -0.13959 C 0.09236 -0.15579 0.09306 -0.17408 0.09688 -0.18959 C 0.09635 -0.20139 0.09705 -0.21343 0.09531 -0.225 C 0.09497 -0.22778 0.09201 -0.22894 0.09063 -0.23125 C 0.08837 -0.23519 0.08646 -0.23959 0.08438 -0.24375 C 0.08229 -0.24792 0.075 -0.25209 0.075 -0.25209 C 0.06684 -0.26852 0.06979 -0.28704 0.07813 -0.30209 C 0.08056 -0.31181 0.08663 -0.31713 0.08906 -0.32709 C 0.08854 -0.33334 0.08837 -0.33959 0.0875 -0.34584 C 0.0842 -0.36783 0.08438 -0.35255 0.08438 -0.36042 " pathEditMode="relative" ptsTypes="ffffffffffffffffff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348 0 -0.00764 0.00156 -0.01042 C 0.00538 -0.0169 0.01597 -0.02246 0.02188 -0.025 C 0.0276 -0.03264 0.03403 -0.03797 0.04063 -0.04375 C 0.04583 -0.04838 0.04948 -0.05579 0.05469 -0.06042 C 0.05764 -0.07246 0.05417 -0.06111 0.06094 -0.07292 C 0.06615 -0.08195 0.0691 -0.09005 0.075 -0.09792 C 0.07552 -0.1007 0.07552 -0.10371 0.07656 -0.10625 C 0.0783 -0.11065 0.0816 -0.11389 0.08281 -0.11875 C 0.08681 -0.13449 0.08403 -0.12778 0.09063 -0.13959 C 0.09236 -0.15579 0.09306 -0.17408 0.09688 -0.18959 C 0.09635 -0.20139 0.09705 -0.21343 0.09531 -0.225 C 0.09497 -0.22778 0.09201 -0.22894 0.09063 -0.23125 C 0.08837 -0.23519 0.08646 -0.23959 0.08438 -0.24375 C 0.08229 -0.24792 0.075 -0.25209 0.075 -0.25209 C 0.06684 -0.26852 0.06979 -0.28704 0.07813 -0.30209 C 0.08056 -0.31181 0.08663 -0.31713 0.08906 -0.32709 C 0.08854 -0.33334 0.08837 -0.33959 0.0875 -0.34584 C 0.0842 -0.36783 0.08438 -0.35255 0.08438 -0.36042 " pathEditMode="relative" ptsTypes="ffffffffffffffffff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폭발 1 11"/>
          <p:cNvSpPr/>
          <p:nvPr/>
        </p:nvSpPr>
        <p:spPr>
          <a:xfrm>
            <a:off x="755576" y="1628800"/>
            <a:ext cx="3384376" cy="2088232"/>
          </a:xfrm>
          <a:prstGeom prst="irregularSeal1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rgbClr val="FF0000"/>
                </a:solidFill>
                <a:latin typeface="HY목각파임B" pitchFamily="18" charset="-127"/>
                <a:ea typeface="HY목각파임B" pitchFamily="18" charset="-127"/>
              </a:rPr>
              <a:t>잘못된 곳</a:t>
            </a:r>
          </a:p>
        </p:txBody>
      </p:sp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5" name="직사각형 4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그런데 길을 인도하는 사람이 잘못된 길로 인도하면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어려움을 당하게 됩니다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7" name="Picture 11" descr="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9821" y="3140968"/>
            <a:ext cx="2740025" cy="3729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12" descr="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140968"/>
            <a:ext cx="2740025" cy="3729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소년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51822" t="1924"/>
          <a:stretch>
            <a:fillRect/>
          </a:stretch>
        </p:blipFill>
        <p:spPr bwMode="auto">
          <a:xfrm>
            <a:off x="3707904" y="4365104"/>
            <a:ext cx="1368152" cy="2376264"/>
          </a:xfrm>
          <a:prstGeom prst="rect">
            <a:avLst/>
          </a:prstGeom>
          <a:noFill/>
        </p:spPr>
      </p:pic>
      <p:pic>
        <p:nvPicPr>
          <p:cNvPr id="13" name="Picture 10" descr="소년에 대한 이미지 검색결과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172" r="34891"/>
          <a:stretch>
            <a:fillRect/>
          </a:stretch>
        </p:blipFill>
        <p:spPr bwMode="auto">
          <a:xfrm>
            <a:off x="5220072" y="4077072"/>
            <a:ext cx="1152128" cy="2591197"/>
          </a:xfrm>
          <a:prstGeom prst="rect">
            <a:avLst/>
          </a:prstGeom>
          <a:noFill/>
        </p:spPr>
      </p:pic>
      <p:grpSp>
        <p:nvGrpSpPr>
          <p:cNvPr id="3" name="그룹 17"/>
          <p:cNvGrpSpPr>
            <a:grpSpLocks/>
          </p:cNvGrpSpPr>
          <p:nvPr/>
        </p:nvGrpSpPr>
        <p:grpSpPr bwMode="auto">
          <a:xfrm>
            <a:off x="2483470" y="2708647"/>
            <a:ext cx="3168650" cy="1368425"/>
            <a:chOff x="3779912" y="1916832"/>
            <a:chExt cx="3384376" cy="1368152"/>
          </a:xfrm>
        </p:grpSpPr>
        <p:sp>
          <p:nvSpPr>
            <p:cNvPr id="15" name="구름 모양 설명선 14"/>
            <p:cNvSpPr/>
            <p:nvPr/>
          </p:nvSpPr>
          <p:spPr>
            <a:xfrm>
              <a:off x="3779912" y="1916832"/>
              <a:ext cx="3384376" cy="1368152"/>
            </a:xfrm>
            <a:prstGeom prst="cloudCallout">
              <a:avLst>
                <a:gd name="adj1" fmla="val 42710"/>
                <a:gd name="adj2" fmla="val 43356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6"/>
            <p:cNvSpPr>
              <a:spLocks noChangeArrowheads="1"/>
            </p:cNvSpPr>
            <p:nvPr/>
          </p:nvSpPr>
          <p:spPr bwMode="auto">
            <a:xfrm>
              <a:off x="4395195" y="2060819"/>
              <a:ext cx="2357956" cy="953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내가 길을</a:t>
              </a:r>
              <a:endParaRPr lang="en-US" altLang="ko-KR" sz="280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sz="280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인도해 줄게</a:t>
              </a:r>
              <a:r>
                <a:rPr lang="en-US" altLang="ko-KR" sz="2800" dirty="0"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!</a:t>
              </a:r>
              <a:endParaRPr kumimoji="0" lang="ko-KR" altLang="en-US" sz="2800" dirty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-0.00278 0 -0.00648 -0.00156 -0.00833 C -0.00399 -0.01111 -0.00816 -0.00995 -0.01094 -0.0125 C -0.0125 -0.01389 -0.01389 -0.01574 -0.01562 -0.01667 C -0.01858 -0.01852 -0.025 -0.02083 -0.025 -0.02083 C -0.0316 -0.02755 -0.03889 -0.03264 -0.04687 -0.03542 C -0.0566 -0.04398 -0.06632 -0.05486 -0.07656 -0.0625 C -0.08559 -0.06944 -0.09427 -0.07569 -0.10156 -0.08542 C -0.10451 -0.09699 -0.10729 -0.08912 -0.11094 -0.1 C -0.11233 -0.10394 -0.11302 -0.10833 -0.11406 -0.1125 C -0.11458 -0.11458 -0.11562 -0.11875 -0.11562 -0.11875 C -0.11684 -0.14236 -0.11892 -0.16829 -0.11562 -0.19167 C -0.11458 -0.19861 -0.11042 -0.20417 -0.10781 -0.21042 C -0.1059 -0.21481 -0.10156 -0.22292 -0.10156 -0.22292 C -0.09913 -0.23611 -0.09844 -0.23519 -0.10156 -0.25417 C -0.1033 -0.26481 -0.11302 -0.26852 -0.11875 -0.27292 C -0.125 -0.27755 -0.13125 -0.28287 -0.1375 -0.2875 C -0.14444 -0.29259 -0.14931 -0.30162 -0.15625 -0.30625 C -0.16302 -0.31065 -0.16944 -0.31343 -0.175 -0.32083 " pathEditMode="relative" ptsTypes="ffffffffffffffffff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-0.00278 0 -0.00648 -0.00156 -0.00833 C -0.00399 -0.01111 -0.00816 -0.00995 -0.01094 -0.0125 C -0.0125 -0.01389 -0.01389 -0.01574 -0.01562 -0.01667 C -0.01858 -0.01852 -0.025 -0.02083 -0.025 -0.02083 C -0.0316 -0.02755 -0.03889 -0.03264 -0.04687 -0.03542 C -0.0566 -0.04398 -0.06632 -0.05486 -0.07656 -0.0625 C -0.08559 -0.06944 -0.09427 -0.07569 -0.10156 -0.08542 C -0.10451 -0.09699 -0.10729 -0.08912 -0.11094 -0.1 C -0.11233 -0.10394 -0.11302 -0.10833 -0.11406 -0.1125 C -0.11458 -0.11458 -0.11562 -0.11875 -0.11562 -0.11875 C -0.11684 -0.14236 -0.11892 -0.16829 -0.11562 -0.19167 C -0.11458 -0.19861 -0.11042 -0.20417 -0.10781 -0.21042 C -0.1059 -0.21481 -0.10156 -0.22292 -0.10156 -0.22292 C -0.09913 -0.23611 -0.09844 -0.23519 -0.10156 -0.25417 C -0.1033 -0.26481 -0.11302 -0.26852 -0.11875 -0.27292 C -0.125 -0.27755 -0.13125 -0.28287 -0.1375 -0.2875 C -0.14444 -0.29259 -0.14931 -0.30162 -0.15625 -0.30625 C -0.16302 -0.31065 -0.16944 -0.31343 -0.175 -0.32083 " pathEditMode="relative" ptsTypes="ffffffffffffffffff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우리를 항상 바른 곳으로 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인도해 주시는 분이 계세요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6" name="Picture 3" descr="\\psf\Home\Desktop\1308539271930352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1187624" y="3140968"/>
            <a:ext cx="22917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그룹 14"/>
          <p:cNvGrpSpPr>
            <a:grpSpLocks/>
          </p:cNvGrpSpPr>
          <p:nvPr/>
        </p:nvGrpSpPr>
        <p:grpSpPr bwMode="auto">
          <a:xfrm>
            <a:off x="3491880" y="1556792"/>
            <a:ext cx="4176464" cy="2376264"/>
            <a:chOff x="3275856" y="2492896"/>
            <a:chExt cx="1889863" cy="1871662"/>
          </a:xfrm>
        </p:grpSpPr>
        <p:sp>
          <p:nvSpPr>
            <p:cNvPr id="8" name="구름 모양 설명선 7"/>
            <p:cNvSpPr/>
            <p:nvPr/>
          </p:nvSpPr>
          <p:spPr bwMode="auto">
            <a:xfrm>
              <a:off x="3275856" y="2492896"/>
              <a:ext cx="1889863" cy="1871662"/>
            </a:xfrm>
            <a:prstGeom prst="cloudCallout">
              <a:avLst>
                <a:gd name="adj1" fmla="val -48191"/>
                <a:gd name="adj2" fmla="val 47926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9" name="TextBox 22"/>
            <p:cNvSpPr txBox="1">
              <a:spLocks noChangeArrowheads="1"/>
            </p:cNvSpPr>
            <p:nvPr/>
          </p:nvSpPr>
          <p:spPr bwMode="auto">
            <a:xfrm>
              <a:off x="3569111" y="2833198"/>
              <a:ext cx="1231205" cy="1139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kern="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그 분은 </a:t>
              </a:r>
              <a:r>
                <a:rPr lang="ko-KR" altLang="en-US" sz="4800" kern="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하나님</a:t>
              </a:r>
              <a:r>
                <a:rPr lang="ko-KR" altLang="en-US" sz="4000" kern="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이십니다</a:t>
              </a:r>
              <a:r>
                <a:rPr kumimoji="0" lang="en-US" altLang="ko-KR" sz="4000" kern="0" dirty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4000" kern="0" dirty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80664" y="332656"/>
            <a:ext cx="8568952" cy="3456384"/>
            <a:chOff x="755576" y="260648"/>
            <a:chExt cx="7488832" cy="3456384"/>
          </a:xfrm>
        </p:grpSpPr>
        <p:pic>
          <p:nvPicPr>
            <p:cNvPr id="3" name="그림 2" descr="43-2-1.png"/>
            <p:cNvPicPr>
              <a:picLocks noChangeAspect="1"/>
            </p:cNvPicPr>
            <p:nvPr/>
          </p:nvPicPr>
          <p:blipFill>
            <a:blip r:embed="rId2" cstate="print"/>
            <a:srcRect l="16315" t="12122" r="13433" b="15144"/>
            <a:stretch>
              <a:fillRect/>
            </a:stretch>
          </p:blipFill>
          <p:spPr bwMode="auto">
            <a:xfrm>
              <a:off x="755576" y="260648"/>
              <a:ext cx="7488832" cy="345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직사각형 18"/>
            <p:cNvSpPr>
              <a:spLocks noChangeArrowheads="1"/>
            </p:cNvSpPr>
            <p:nvPr/>
          </p:nvSpPr>
          <p:spPr bwMode="auto">
            <a:xfrm>
              <a:off x="1548213" y="1017309"/>
              <a:ext cx="6316667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0" lang="ko-KR" altLang="en-US" sz="2800" dirty="0">
                  <a:solidFill>
                    <a:schemeClr val="accent6">
                      <a:lumMod val="75000"/>
                    </a:schemeClr>
                  </a:solidFill>
                  <a:latin typeface="HY강B" pitchFamily="18" charset="-127"/>
                  <a:ea typeface="HY강B" pitchFamily="18" charset="-127"/>
                </a:rPr>
                <a:t>사람이 마음으로 자기의 길을 계획할지라도 </a:t>
              </a:r>
              <a:endParaRPr kumimoji="0" lang="en-US" altLang="ko-KR" sz="2800" dirty="0">
                <a:solidFill>
                  <a:schemeClr val="accent6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ko-KR" altLang="en-US" sz="2800" dirty="0">
                  <a:solidFill>
                    <a:schemeClr val="accent6">
                      <a:lumMod val="75000"/>
                    </a:schemeClr>
                  </a:solidFill>
                  <a:latin typeface="HY강B" pitchFamily="18" charset="-127"/>
                  <a:ea typeface="HY강B" pitchFamily="18" charset="-127"/>
                </a:rPr>
                <a:t>그의 걸음을 인도하시는 이는 여호와시니라</a:t>
              </a:r>
              <a:endParaRPr kumimoji="0" lang="en-US" altLang="ko-KR" sz="2800" dirty="0">
                <a:solidFill>
                  <a:schemeClr val="accent6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잠언 </a:t>
              </a:r>
              <a:r>
                <a:rPr kumimoji="0" lang="en-US" altLang="ko-KR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16</a:t>
              </a: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kumimoji="0" lang="en-US" altLang="ko-KR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9</a:t>
              </a: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절 말씀</a:t>
              </a:r>
            </a:p>
          </p:txBody>
        </p:sp>
      </p:grpSp>
      <p:sp>
        <p:nvSpPr>
          <p:cNvPr id="5" name="줄무늬가 있는 오른쪽 화살표 4"/>
          <p:cNvSpPr/>
          <p:nvPr/>
        </p:nvSpPr>
        <p:spPr>
          <a:xfrm rot="5400000">
            <a:off x="4247964" y="3753259"/>
            <a:ext cx="576064" cy="504056"/>
          </a:xfrm>
          <a:prstGeom prst="stripedRightArrow">
            <a:avLst/>
          </a:prstGeom>
          <a:solidFill>
            <a:srgbClr val="00FFFF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806552" y="4502730"/>
            <a:ext cx="544346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50" dirty="0">
                <a:ln w="11430"/>
                <a:solidFill>
                  <a:srgbClr val="CC3399"/>
                </a:solidFill>
                <a:latin typeface="HY얕은샘물M" pitchFamily="18" charset="-127"/>
                <a:ea typeface="HY얕은샘물M" pitchFamily="18" charset="-127"/>
              </a:rPr>
              <a:t>하나님이 우리의 길을 </a:t>
            </a:r>
            <a:endParaRPr kumimoji="0" lang="en-US" altLang="ko-KR" sz="4400" spc="50" dirty="0">
              <a:ln w="11430"/>
              <a:solidFill>
                <a:srgbClr val="CC3399"/>
              </a:solidFill>
              <a:latin typeface="HY얕은샘물M" pitchFamily="18" charset="-127"/>
              <a:ea typeface="HY얕은샘물M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50" dirty="0" err="1">
                <a:ln w="11430"/>
                <a:solidFill>
                  <a:srgbClr val="CC3399"/>
                </a:solidFill>
                <a:latin typeface="HY얕은샘물M" pitchFamily="18" charset="-127"/>
                <a:ea typeface="HY얕은샘물M" pitchFamily="18" charset="-127"/>
              </a:rPr>
              <a:t>인도하신다는말입니다</a:t>
            </a:r>
            <a:endParaRPr kumimoji="0" lang="en-US" altLang="ko-KR" sz="4400" spc="50" dirty="0">
              <a:ln w="11430"/>
              <a:solidFill>
                <a:srgbClr val="CC3399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7" name="Picture 2" descr="핸드, 연필, 펜, 편집, 지우개, 쓰다, 쓰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653136"/>
            <a:ext cx="1195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C 0.0026 -0.02523 0.01146 -0.0493 0.02934 -0.0493 C 0.04982 -0.0493 0.05781 -0.02523 0.06371 -1.48148E-6 C 0.07378 0.02801 0.08073 0.05602 0.10347 0.05602 C 0.1243 0.05602 0.13021 0.02801 0.13993 -1.48148E-6 C 0.14357 -0.02523 0.15399 -0.0493 0.17413 -0.0493 C 0.19184 -0.0493 0.20121 -0.02523 0.20885 -1.48148E-6 C 0.21545 0.02801 0.22413 0.05602 0.24479 0.05602 C 0.26562 0.05602 0.28229 -1.48148E-6 0.28229 0.00023 C 0.28871 -0.02523 0.29566 -0.0493 0.31562 -0.0493 C 0.3368 -0.0493 0.34271 -0.02523 0.35035 -1.48148E-6 C 0.35972 0.02801 0.36632 0.05602 0.38941 0.05602 C 0.4092 0.05602 0.41632 0.02801 0.42378 -1.48148E-6 C 0.43281 -0.02523 0.44028 -0.0493 0.46076 -0.0493 C 0.47899 -0.0493 0.48819 -0.02523 0.49514 -1.48148E-6 C 0.50208 0.02801 0.51163 0.05602 0.53125 0.05602 C 0.55191 0.05602 0.55903 0.02801 0.57257 -1.48148E-6 " pathEditMode="relative" rAng="0" ptsTypes="fffffffffffffffff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00" y="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>
            <a:grpSpLocks/>
          </p:cNvGrpSpPr>
          <p:nvPr/>
        </p:nvGrpSpPr>
        <p:grpSpPr bwMode="auto">
          <a:xfrm>
            <a:off x="1708150" y="906463"/>
            <a:ext cx="5551488" cy="5080000"/>
            <a:chOff x="1707606" y="907223"/>
            <a:chExt cx="5551296" cy="5079475"/>
          </a:xfrm>
        </p:grpSpPr>
        <p:pic>
          <p:nvPicPr>
            <p:cNvPr id="32771" name="Picture 8" descr="http://www.kidjob.kr/shopimages/june1223/031073000631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207"/>
            <a:stretch>
              <a:fillRect/>
            </a:stretch>
          </p:blipFill>
          <p:spPr bwMode="auto">
            <a:xfrm>
              <a:off x="1707606" y="907223"/>
              <a:ext cx="5551296" cy="507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2" name="TextBox 2"/>
            <p:cNvSpPr txBox="1">
              <a:spLocks noChangeArrowheads="1"/>
            </p:cNvSpPr>
            <p:nvPr/>
          </p:nvSpPr>
          <p:spPr bwMode="auto">
            <a:xfrm>
              <a:off x="2459165" y="1845487"/>
              <a:ext cx="4185616" cy="2308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하나님은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언제나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우리에게 바른 길을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인도해 주십니다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>
            <a:grpSpLocks/>
          </p:cNvGrpSpPr>
          <p:nvPr/>
        </p:nvGrpSpPr>
        <p:grpSpPr bwMode="auto">
          <a:xfrm>
            <a:off x="1708150" y="906463"/>
            <a:ext cx="5551488" cy="5080000"/>
            <a:chOff x="1707606" y="907223"/>
            <a:chExt cx="5551296" cy="5079475"/>
          </a:xfrm>
        </p:grpSpPr>
        <p:pic>
          <p:nvPicPr>
            <p:cNvPr id="32771" name="Picture 8" descr="http://www.kidjob.kr/shopimages/june1223/031073000631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207"/>
            <a:stretch>
              <a:fillRect/>
            </a:stretch>
          </p:blipFill>
          <p:spPr bwMode="auto">
            <a:xfrm>
              <a:off x="1707606" y="907223"/>
              <a:ext cx="5551296" cy="507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2" name="TextBox 2"/>
            <p:cNvSpPr txBox="1">
              <a:spLocks noChangeArrowheads="1"/>
            </p:cNvSpPr>
            <p:nvPr/>
          </p:nvSpPr>
          <p:spPr bwMode="auto">
            <a:xfrm>
              <a:off x="2997756" y="1845487"/>
              <a:ext cx="3108435" cy="2308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우리는</a:t>
              </a:r>
              <a:r>
                <a:rPr lang="en-US" altLang="ko-KR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항상 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하나님의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인도를 받으며</a:t>
              </a:r>
              <a:endParaRPr lang="en-US" altLang="ko-KR" sz="3600" dirty="0">
                <a:solidFill>
                  <a:srgbClr val="FF0066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3600" dirty="0">
                  <a:solidFill>
                    <a:srgbClr val="FF0066"/>
                  </a:solidFill>
                  <a:latin typeface="HY강B" pitchFamily="18" charset="-127"/>
                  <a:ea typeface="HY강B" pitchFamily="18" charset="-127"/>
                </a:rPr>
                <a:t>살아야 합니다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모양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모양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모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289</Words>
  <Application>Microsoft Office PowerPoint</Application>
  <PresentationFormat>화면 슬라이드 쇼(4:3)</PresentationFormat>
  <Paragraphs>111</Paragraphs>
  <Slides>24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5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42" baseType="lpstr">
      <vt:lpstr>HY강B</vt:lpstr>
      <vt:lpstr>HY나무B</vt:lpstr>
      <vt:lpstr>HY목각파임B</vt:lpstr>
      <vt:lpstr>HY얕은샘물M</vt:lpstr>
      <vt:lpstr>HY엽서M</vt:lpstr>
      <vt:lpstr>굴림</vt:lpstr>
      <vt:lpstr>맑은 고딕</vt:lpstr>
      <vt:lpstr>안상수2006중간</vt:lpstr>
      <vt:lpstr>휴먼매직체</vt:lpstr>
      <vt:lpstr>Arial</vt:lpstr>
      <vt:lpstr>Verdana</vt:lpstr>
      <vt:lpstr>Wingdings 2</vt:lpstr>
      <vt:lpstr>Office 테마</vt:lpstr>
      <vt:lpstr>3_모양</vt:lpstr>
      <vt:lpstr>1_Office 테마</vt:lpstr>
      <vt:lpstr>2_Office 테마</vt:lpstr>
      <vt:lpstr>3_Office 테마</vt:lpstr>
      <vt:lpstr>클립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보아스보아스</cp:lastModifiedBy>
  <cp:revision>44</cp:revision>
  <dcterms:created xsi:type="dcterms:W3CDTF">2017-03-11T08:04:07Z</dcterms:created>
  <dcterms:modified xsi:type="dcterms:W3CDTF">2017-04-15T03:49:33Z</dcterms:modified>
</cp:coreProperties>
</file>