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6" r:id="rId4"/>
    <p:sldId id="259" r:id="rId5"/>
    <p:sldId id="263" r:id="rId6"/>
    <p:sldId id="272" r:id="rId7"/>
    <p:sldId id="264" r:id="rId8"/>
    <p:sldId id="265" r:id="rId9"/>
    <p:sldId id="267" r:id="rId10"/>
    <p:sldId id="270" r:id="rId11"/>
    <p:sldId id="271" r:id="rId12"/>
    <p:sldId id="268" r:id="rId13"/>
    <p:sldId id="273" r:id="rId14"/>
    <p:sldId id="276" r:id="rId15"/>
    <p:sldId id="274" r:id="rId16"/>
    <p:sldId id="280" r:id="rId17"/>
    <p:sldId id="277" r:id="rId18"/>
    <p:sldId id="278" r:id="rId19"/>
    <p:sldId id="279" r:id="rId20"/>
    <p:sldId id="284" r:id="rId21"/>
    <p:sldId id="283" r:id="rId22"/>
    <p:sldId id="281" r:id="rId23"/>
    <p:sldId id="282" r:id="rId24"/>
    <p:sldId id="275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0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18D2-EAF8-4575-9A4D-BDE635859FA1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A238D-1219-46C6-8363-C231EC604B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A1523-AFDC-4411-BA98-0EB3E7EAE937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238D-1219-46C6-8363-C231EC604B4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FBCA-6525-4142-BF86-A63F3CCC2567}" type="datetimeFigureOut">
              <a:rPr lang="ko-KR" altLang="en-US" smtClean="0"/>
              <a:pPr/>
              <a:t>2015-06-19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100C-D2FB-4DD6-9322-0CAD61A8FD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kr/url?sa=i&amp;rct=j&amp;q=&amp;esrc=s&amp;source=images&amp;cd=&amp;cad=rja&amp;uact=8&amp;docid=U9tlRdAmLRzKpM&amp;tbnid=UqL-RlGA1XApFM:&amp;ved=0CAUQjRw&amp;url=http://www.marketpress.co.kr/make/free_design?page=6&amp;limit=30&amp;order=id&amp;design=IT012&amp;s_value=&amp;ei=3W6yU9-JIJXq8AWbxIH4Dw&amp;bvm=bv.69837884,bs.1,d.dGI&amp;psig=AFQjCNEf80deOdZw89GntxjTcWdy4sf8wA&amp;ust=140428903865383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658470" y="5805264"/>
            <a:ext cx="5736700" cy="864096"/>
          </a:xfrm>
          <a:prstGeom prst="flowChartAlternateProcess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 err="1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베드로전서</a:t>
            </a:r>
            <a:r>
              <a:rPr kumimoji="0"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</a:t>
            </a:r>
            <a:r>
              <a:rPr kumimoji="0"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장 </a:t>
            </a:r>
            <a:r>
              <a:rPr lang="en-US" altLang="ko-KR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24</a:t>
            </a:r>
            <a:r>
              <a:rPr kumimoji="0" lang="ko-KR" altLang="en-US" sz="2400" dirty="0" smtClean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절 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말씀 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  <a:r>
              <a:rPr kumimoji="0" lang="ko-KR" altLang="en-US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아멘</a:t>
            </a:r>
            <a:r>
              <a:rPr kumimoji="0" lang="en-US" altLang="ko-KR" sz="2400" dirty="0">
                <a:solidFill>
                  <a:srgbClr val="FFFF00"/>
                </a:solidFill>
                <a:latin typeface="HY엽서M" pitchFamily="18" charset="-127"/>
                <a:ea typeface="HY엽서M" pitchFamily="18" charset="-127"/>
              </a:rPr>
              <a:t>-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54211" y="2173065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우리 죄를 담당하셨으니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74691" y="2173065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이는 우리로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54211" y="1020863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친히 나무에 달려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574691" y="1020863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그 몸으로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414451" y="4477321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살게 하려 하심이라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54211" y="3325119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죄에 대하여 죽고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574691" y="3325119"/>
            <a:ext cx="4245781" cy="967903"/>
          </a:xfrm>
          <a:prstGeom prst="flowChartAlternate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000" dirty="0" smtClean="0">
                <a:solidFill>
                  <a:srgbClr val="0000CC"/>
                </a:solidFill>
                <a:latin typeface="안상수2006중간" pitchFamily="18" charset="-127"/>
                <a:ea typeface="안상수2006중간" pitchFamily="18" charset="-127"/>
              </a:rPr>
              <a:t>의에 대하여</a:t>
            </a:r>
            <a:endParaRPr kumimoji="0" lang="ko-KR" altLang="en-US" sz="4000" dirty="0">
              <a:solidFill>
                <a:srgbClr val="0000CC"/>
              </a:solidFill>
              <a:latin typeface="안상수2006중간" pitchFamily="18" charset="-127"/>
              <a:ea typeface="안상수2006중간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그러면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, 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어떻게 해야 죄에서 구원을 받을 수 있을까요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grpSp>
        <p:nvGrpSpPr>
          <p:cNvPr id="12" name="그룹 12"/>
          <p:cNvGrpSpPr>
            <a:grpSpLocks/>
          </p:cNvGrpSpPr>
          <p:nvPr/>
        </p:nvGrpSpPr>
        <p:grpSpPr bwMode="auto">
          <a:xfrm>
            <a:off x="1476375" y="2132856"/>
            <a:ext cx="6191250" cy="3705225"/>
            <a:chOff x="1619672" y="2636912"/>
            <a:chExt cx="6192688" cy="3705225"/>
          </a:xfrm>
        </p:grpSpPr>
        <p:pic>
          <p:nvPicPr>
            <p:cNvPr id="13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2627299" y="3861048"/>
              <a:ext cx="4067300" cy="13234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오직 예수님만이 죄에서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구원 하실 수 있습니다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72370" y="701253"/>
            <a:ext cx="7056014" cy="3038922"/>
            <a:chOff x="468314" y="476250"/>
            <a:chExt cx="8135937" cy="2448696"/>
          </a:xfrm>
        </p:grpSpPr>
        <p:pic>
          <p:nvPicPr>
            <p:cNvPr id="4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18"/>
            <p:cNvSpPr>
              <a:spLocks noChangeArrowheads="1"/>
            </p:cNvSpPr>
            <p:nvPr/>
          </p:nvSpPr>
          <p:spPr bwMode="auto">
            <a:xfrm>
              <a:off x="1657367" y="677640"/>
              <a:ext cx="5648326" cy="205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요한이 예수께서 자기에게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나아오심을 보고 이르시되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보라 세상 죄를 지고 가는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하나님의 어린양 이로다</a:t>
              </a:r>
              <a:endParaRPr kumimoji="0" lang="en-US" altLang="ko-KR" sz="28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요한복</a:t>
              </a:r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음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1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6" name="직사각형 18"/>
          <p:cNvSpPr>
            <a:spLocks noChangeArrowheads="1"/>
          </p:cNvSpPr>
          <p:nvPr/>
        </p:nvSpPr>
        <p:spPr bwMode="auto">
          <a:xfrm>
            <a:off x="3131840" y="1795462"/>
            <a:ext cx="345638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세상 죄를 지고 가는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339752" y="4085629"/>
            <a:ext cx="4320480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AutoShape 671"/>
          <p:cNvSpPr>
            <a:spLocks noChangeArrowheads="1"/>
          </p:cNvSpPr>
          <p:nvPr/>
        </p:nvSpPr>
        <p:spPr bwMode="auto">
          <a:xfrm rot="3039941" flipV="1">
            <a:off x="2345849" y="4414664"/>
            <a:ext cx="512564" cy="85877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5102308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kumimoji="0" lang="ko-KR" altLang="en-US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세상 죄를 제거하는</a:t>
            </a:r>
            <a:r>
              <a:rPr lang="en-US" altLang="ko-KR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”</a:t>
            </a:r>
            <a:r>
              <a:rPr kumimoji="0" lang="ko-KR" altLang="en-US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이라는 말입니다</a:t>
            </a:r>
            <a:endParaRPr kumimoji="0" lang="en-US" altLang="ko-KR" sz="3600" spc="50" dirty="0">
              <a:ln w="11430"/>
              <a:solidFill>
                <a:srgbClr val="FF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9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093741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92 L -0.03142 0.348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0.00538 -0.02524 0.01424 -0.04931 0.03212 -0.04931 C 0.05208 -0.04931 0.0592 -0.02524 0.0658 3.7037E-6 C 0.07448 0.02801 0.08142 0.05601 0.10365 0.05601 C 0.12379 0.05601 0.13004 0.02801 0.13976 3.7037E-6 C 0.1434 -0.02524 0.1526 -0.04931 0.1724 -0.04931 C 0.18993 -0.04931 0.19913 -0.02524 0.20625 3.7037E-6 C 0.21302 0.02801 0.22153 0.05601 0.24132 0.05601 C 0.26198 0.05601 0.27778 3.7037E-6 0.27778 0.00023 C 0.28403 -0.02524 0.29063 -0.04931 0.3099 -0.04931 C 0.33073 -0.04931 0.33698 -0.02524 0.34427 3.7037E-6 C 0.35313 0.02801 0.3592 0.05601 0.38195 0.05601 C 0.40174 0.05601 0.40851 0.02801 0.41528 3.7037E-6 C 0.42431 -0.02524 0.43108 -0.04931 0.4507 -0.04931 C 0.46875 -0.04931 0.47743 -0.02524 0.4842 3.7037E-6 C 0.49097 0.02801 0.50017 0.05601 0.51997 0.05601 C 0.53976 0.05601 0.54688 0.02801 0.55677 3.7037E-6 " pathEditMode="relative" rAng="0" ptsTypes="fffffffffffffffff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72370" y="701253"/>
            <a:ext cx="7056014" cy="3038922"/>
            <a:chOff x="468314" y="476250"/>
            <a:chExt cx="8135937" cy="2448696"/>
          </a:xfrm>
        </p:grpSpPr>
        <p:pic>
          <p:nvPicPr>
            <p:cNvPr id="4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18"/>
            <p:cNvSpPr>
              <a:spLocks noChangeArrowheads="1"/>
            </p:cNvSpPr>
            <p:nvPr/>
          </p:nvSpPr>
          <p:spPr bwMode="auto">
            <a:xfrm>
              <a:off x="1657367" y="677640"/>
              <a:ext cx="5648326" cy="205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요한이 예수께서 자기에게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나아오심을 보고 이르시되</a:t>
              </a:r>
              <a:endParaRPr lang="en-US" altLang="ko-KR" sz="2800" dirty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 </a:t>
              </a:r>
              <a:r>
                <a:rPr lang="en-US" altLang="ko-KR" sz="2800" dirty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보라 세상 죄를 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하나님의 어린양 이로다</a:t>
              </a:r>
              <a:endParaRPr kumimoji="0" lang="en-US" altLang="ko-KR" sz="28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요한복</a:t>
              </a:r>
              <a:r>
                <a:rPr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음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1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29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6" name="직사각형 18"/>
          <p:cNvSpPr>
            <a:spLocks noChangeArrowheads="1"/>
          </p:cNvSpPr>
          <p:nvPr/>
        </p:nvSpPr>
        <p:spPr bwMode="auto">
          <a:xfrm>
            <a:off x="4788024" y="1810916"/>
            <a:ext cx="17281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제거 하는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18"/>
          <p:cNvSpPr>
            <a:spLocks noChangeArrowheads="1"/>
          </p:cNvSpPr>
          <p:nvPr/>
        </p:nvSpPr>
        <p:spPr bwMode="auto">
          <a:xfrm>
            <a:off x="4788024" y="1810916"/>
            <a:ext cx="172819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지고 가</a:t>
            </a:r>
            <a:r>
              <a:rPr kumimoji="0"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는</a:t>
            </a:r>
            <a:endParaRPr kumimoji="0" lang="en-US" altLang="ko-KR" sz="2800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예수님은 우리를 죄에서 구원 하시기 위해서 어떻게 하셨나요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sp>
        <p:nvSpPr>
          <p:cNvPr id="5" name="AutoShape 671"/>
          <p:cNvSpPr>
            <a:spLocks noChangeArrowheads="1"/>
          </p:cNvSpPr>
          <p:nvPr/>
        </p:nvSpPr>
        <p:spPr bwMode="auto">
          <a:xfrm rot="3039941" flipV="1">
            <a:off x="1123431" y="552358"/>
            <a:ext cx="583742" cy="1041337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1196752"/>
            <a:ext cx="626469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우리 죄를 대신 해서 십자가에서 죽으셨습니다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39552" y="2622326"/>
            <a:ext cx="8064896" cy="3038922"/>
            <a:chOff x="468314" y="476250"/>
            <a:chExt cx="8135937" cy="2448696"/>
          </a:xfrm>
        </p:grpSpPr>
        <p:pic>
          <p:nvPicPr>
            <p:cNvPr id="8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18"/>
            <p:cNvSpPr>
              <a:spLocks noChangeArrowheads="1"/>
            </p:cNvSpPr>
            <p:nvPr/>
          </p:nvSpPr>
          <p:spPr bwMode="auto">
            <a:xfrm>
              <a:off x="1596384" y="1068228"/>
              <a:ext cx="5876766" cy="136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예수님이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친히 나무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십자가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에 달려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 몸으로 우리 죄를 담당 하셨으니</a:t>
              </a:r>
              <a:endParaRPr kumimoji="0" lang="en-US" altLang="ko-KR" sz="28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err="1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베드로전</a:t>
              </a:r>
              <a:r>
                <a:rPr lang="ko-KR" altLang="en-US" sz="3200" dirty="0" err="1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서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en-US" altLang="ko-KR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24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ase"/>
          <p:cNvPicPr>
            <a:picLocks noChangeAspect="1" noChangeArrowheads="1"/>
          </p:cNvPicPr>
          <p:nvPr/>
        </p:nvPicPr>
        <p:blipFill>
          <a:blip r:embed="rId2" cstate="print"/>
          <a:srcRect b="22700"/>
          <a:stretch>
            <a:fillRect/>
          </a:stretch>
        </p:blipFill>
        <p:spPr bwMode="auto">
          <a:xfrm>
            <a:off x="0" y="0"/>
            <a:ext cx="9144000" cy="67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3175" y="4748213"/>
            <a:ext cx="9121775" cy="2105025"/>
            <a:chOff x="22225" y="6381328"/>
            <a:chExt cx="9121775" cy="2105472"/>
          </a:xfrm>
        </p:grpSpPr>
        <p:pic>
          <p:nvPicPr>
            <p:cNvPr id="14360" name="Picture 19" descr="18_배경-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69299" r="45274"/>
            <a:stretch>
              <a:fillRect/>
            </a:stretch>
          </p:blipFill>
          <p:spPr bwMode="auto">
            <a:xfrm>
              <a:off x="22225" y="6381328"/>
              <a:ext cx="5004457" cy="210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9" descr="18_배경-cop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69299" r="45274"/>
            <a:stretch>
              <a:fillRect/>
            </a:stretch>
          </p:blipFill>
          <p:spPr bwMode="auto">
            <a:xfrm flipH="1">
              <a:off x="4954668" y="6381328"/>
              <a:ext cx="4189332" cy="210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1" descr="21-copy"/>
          <p:cNvPicPr>
            <a:picLocks noChangeAspect="1" noChangeArrowheads="1"/>
          </p:cNvPicPr>
          <p:nvPr/>
        </p:nvPicPr>
        <p:blipFill>
          <a:blip r:embed="rId4" cstate="print"/>
          <a:srcRect l="7609" r="9783" b="-3431"/>
          <a:stretch>
            <a:fillRect/>
          </a:stretch>
        </p:blipFill>
        <p:spPr bwMode="auto">
          <a:xfrm>
            <a:off x="1907704" y="965870"/>
            <a:ext cx="5472608" cy="583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24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611" y="5378103"/>
            <a:ext cx="45243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1611" y="6025803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28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826" y="3054102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9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020217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30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826" y="3557340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1" descr="29_--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96480"/>
            <a:ext cx="452438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24" y="4070102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5" descr="29_--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0290" y="4119165"/>
            <a:ext cx="450850" cy="51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51520" y="241484"/>
            <a:ext cx="86853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우리를 구원하시기 위해서 십자가에서 죽으신 예수님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1" name="직사각형 10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예수님이 우리 죄를 대신해 죽으심으로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우리는 죄인이 아니라</a:t>
              </a:r>
              <a:r>
                <a:rPr lang="en-US" altLang="ko-KR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의인이 되었습니다 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39552" y="2034714"/>
            <a:ext cx="8064896" cy="3038922"/>
            <a:chOff x="468314" y="476250"/>
            <a:chExt cx="8135937" cy="2448696"/>
          </a:xfrm>
        </p:grpSpPr>
        <p:pic>
          <p:nvPicPr>
            <p:cNvPr id="14" name="Picture 2" descr="http://cafefiles.naver.net/data27/2007/6/30/6/scro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311935" y="-2367371"/>
              <a:ext cx="2448696" cy="813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직사각형 18"/>
            <p:cNvSpPr>
              <a:spLocks noChangeArrowheads="1"/>
            </p:cNvSpPr>
            <p:nvPr/>
          </p:nvSpPr>
          <p:spPr bwMode="auto">
            <a:xfrm>
              <a:off x="1596384" y="738752"/>
              <a:ext cx="5876766" cy="205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예수님이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친히 나무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십자가</a:t>
              </a:r>
              <a:r>
                <a:rPr lang="en-US" altLang="ko-KR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에 달려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그 몸으로 우리 죄를 담당 하셨으니</a:t>
              </a:r>
              <a:endParaRPr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kumimoji="0"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이는 우리로 죄에 대하여 죽고</a:t>
              </a:r>
              <a:endParaRPr kumimoji="0" lang="en-US" altLang="ko-KR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0000CC"/>
                  </a:solidFill>
                  <a:latin typeface="HY강B" pitchFamily="18" charset="-127"/>
                  <a:ea typeface="HY강B" pitchFamily="18" charset="-127"/>
                </a:rPr>
                <a:t>의에 대하여 살게 하려 하심이라</a:t>
              </a:r>
              <a:endParaRPr kumimoji="0" lang="en-US" altLang="ko-KR" sz="28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3200" dirty="0" err="1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베드로전</a:t>
              </a:r>
              <a:r>
                <a:rPr lang="ko-KR" altLang="en-US" sz="3200" dirty="0" err="1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서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lang="en-US" altLang="ko-KR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장 </a:t>
              </a:r>
              <a:r>
                <a:rPr lang="en-US" altLang="ko-KR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24</a:t>
              </a:r>
              <a:r>
                <a:rPr kumimoji="0" lang="ko-KR" altLang="en-US" sz="32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절 </a:t>
              </a:r>
              <a:r>
                <a:rPr kumimoji="0" lang="ko-KR" altLang="en-US" sz="3200" dirty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말씀 </a:t>
              </a:r>
            </a:p>
          </p:txBody>
        </p:sp>
      </p:grpSp>
      <p:sp>
        <p:nvSpPr>
          <p:cNvPr id="16" name="직사각형 18"/>
          <p:cNvSpPr>
            <a:spLocks noChangeArrowheads="1"/>
          </p:cNvSpPr>
          <p:nvPr/>
        </p:nvSpPr>
        <p:spPr bwMode="auto">
          <a:xfrm>
            <a:off x="1660776" y="3205892"/>
            <a:ext cx="58254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이는 우리로 죄에 대하여 죽고</a:t>
            </a:r>
            <a:endParaRPr kumimoji="0" lang="en-US" altLang="ko-KR" sz="2800" dirty="0" smtClean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의에 대하여 살게 하려 하심이라</a:t>
            </a:r>
            <a:endParaRPr kumimoji="0" lang="en-US" altLang="ko-KR" sz="28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691680" y="3186841"/>
            <a:ext cx="5616624" cy="10801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AutoShape 671"/>
          <p:cNvSpPr>
            <a:spLocks noChangeArrowheads="1"/>
          </p:cNvSpPr>
          <p:nvPr/>
        </p:nvSpPr>
        <p:spPr bwMode="auto">
          <a:xfrm rot="3039941" flipV="1">
            <a:off x="2145978" y="3875917"/>
            <a:ext cx="512564" cy="85877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27913" y="4410978"/>
            <a:ext cx="439248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예수님이 우리 죄 대신 죽으심으로 </a:t>
            </a:r>
            <a:endParaRPr kumimoji="0" lang="en-US" altLang="ko-KR" sz="3600" spc="50" dirty="0" smtClean="0">
              <a:ln w="11430"/>
              <a:solidFill>
                <a:srgbClr val="FF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우리는 죄인이 아니라 </a:t>
            </a:r>
            <a:endParaRPr kumimoji="0" lang="en-US" altLang="ko-KR" sz="3600" spc="50" dirty="0" smtClean="0">
              <a:ln w="11430"/>
              <a:solidFill>
                <a:srgbClr val="FF3399"/>
              </a:solidFill>
              <a:latin typeface="HY얕은샘물M" pitchFamily="18" charset="-127"/>
              <a:ea typeface="HY얕은샘물M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FF3399"/>
                </a:solidFill>
                <a:latin typeface="HY얕은샘물M" pitchFamily="18" charset="-127"/>
                <a:ea typeface="HY얕은샘물M" pitchFamily="18" charset="-127"/>
              </a:rPr>
              <a:t>의인이 되었다는 말입니다</a:t>
            </a:r>
            <a:endParaRPr kumimoji="0" lang="en-US" altLang="ko-KR" sz="3600" spc="50" dirty="0">
              <a:ln w="11430"/>
              <a:solidFill>
                <a:srgbClr val="FF3399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20" name="Picture 2" descr="핸드, 연필, 펜, 편집, 지우개, 쓰다, 쓰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945" y="4627002"/>
            <a:ext cx="1195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0416 -0.02523 0.01128 -0.04931 0.02586 -0.04931 C 0.04218 -0.04931 0.04791 -0.02523 0.0533 2.96296E-6 C 0.06041 0.02801 0.06597 0.05602 0.08402 0.05602 C 0.10052 0.05602 0.10555 0.02801 0.11354 2.96296E-6 C 0.11649 -0.02523 0.12378 -0.04931 0.13993 -0.04931 C 0.15416 -0.04931 0.1618 -0.02523 0.16736 2.96296E-6 C 0.17309 0.02801 0.18003 0.05602 0.196 0.05602 C 0.21267 0.05602 0.22552 2.96296E-6 0.22552 0.00023 C 0.23073 -0.02523 0.23593 -0.04931 0.25173 -0.04931 C 0.26875 -0.04931 0.27378 -0.02523 0.27968 2.96296E-6 C 0.2868 0.02801 0.29184 0.05602 0.31024 0.05602 C 0.32639 0.05602 0.33194 0.02801 0.33732 2.96296E-6 C 0.34479 -0.02523 0.35017 -0.04931 0.36632 -0.04931 C 0.38073 -0.04931 0.38802 -0.02523 0.3934 2.96296E-6 C 0.39895 0.02801 0.40642 0.05602 0.42239 0.05602 C 0.43854 0.05602 0.44444 0.02801 0.4526 2.96296E-6 " pathEditMode="relative" rAng="0" ptsTypes="fffffffffffffffff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899592" y="3356992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죄인인 우리가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의인이 되었다는 사실은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정말 놀라운 일입니다</a:t>
            </a: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죄에서 구원 받은 우리는 어떻게 살아야 할까요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12"/>
          <p:cNvGrpSpPr>
            <a:grpSpLocks/>
          </p:cNvGrpSpPr>
          <p:nvPr/>
        </p:nvGrpSpPr>
        <p:grpSpPr bwMode="auto">
          <a:xfrm>
            <a:off x="1476375" y="2132856"/>
            <a:ext cx="6191250" cy="3705225"/>
            <a:chOff x="1619672" y="2636912"/>
            <a:chExt cx="6192688" cy="3705225"/>
          </a:xfrm>
        </p:grpSpPr>
        <p:pic>
          <p:nvPicPr>
            <p:cNvPr id="6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267175" y="3861048"/>
              <a:ext cx="4897681" cy="132343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000" spc="50" dirty="0" smtClean="0">
                  <a:ln w="11430"/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1. </a:t>
              </a: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죄에서 구원해 주신 예수님께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감사해야 합니다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배은망덕한 사람은 나쁜 사람입니다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78546" y="279698"/>
            <a:ext cx="27023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배은망덕한 사람</a:t>
            </a:r>
            <a:endParaRPr kumimoji="0" lang="en-US" altLang="ko-KR" sz="3000" dirty="0" smtClean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90" y="1845858"/>
            <a:ext cx="2808312" cy="10024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AutoShape 671"/>
          <p:cNvSpPr>
            <a:spLocks noChangeArrowheads="1"/>
          </p:cNvSpPr>
          <p:nvPr/>
        </p:nvSpPr>
        <p:spPr bwMode="auto">
          <a:xfrm rot="3039941" flipV="1">
            <a:off x="3461196" y="2385211"/>
            <a:ext cx="512564" cy="85877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pSp>
        <p:nvGrpSpPr>
          <p:cNvPr id="8" name="그룹 8"/>
          <p:cNvGrpSpPr>
            <a:grpSpLocks/>
          </p:cNvGrpSpPr>
          <p:nvPr/>
        </p:nvGrpSpPr>
        <p:grpSpPr bwMode="auto">
          <a:xfrm>
            <a:off x="3563962" y="2517923"/>
            <a:ext cx="3816350" cy="3935413"/>
            <a:chOff x="251520" y="214312"/>
            <a:chExt cx="3816424" cy="3934768"/>
          </a:xfrm>
        </p:grpSpPr>
        <p:pic>
          <p:nvPicPr>
            <p:cNvPr id="9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609" y="3520995"/>
              <a:ext cx="3183573" cy="62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29"/>
            <p:cNvSpPr>
              <a:spLocks noChangeArrowheads="1"/>
            </p:cNvSpPr>
            <p:nvPr/>
          </p:nvSpPr>
          <p:spPr bwMode="gray">
            <a:xfrm>
              <a:off x="286446" y="214312"/>
              <a:ext cx="3781498" cy="359509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gray">
            <a:xfrm>
              <a:off x="367410" y="300023"/>
              <a:ext cx="3606870" cy="3431612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gray">
            <a:xfrm>
              <a:off x="507113" y="425415"/>
              <a:ext cx="3260788" cy="309987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pic>
          <p:nvPicPr>
            <p:cNvPr id="13" name="Picture 32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00808"/>
              <a:ext cx="1450818" cy="137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37"/>
            <p:cNvSpPr txBox="1">
              <a:spLocks noChangeArrowheads="1"/>
            </p:cNvSpPr>
            <p:nvPr/>
          </p:nvSpPr>
          <p:spPr bwMode="auto">
            <a:xfrm>
              <a:off x="683328" y="905184"/>
              <a:ext cx="2952807" cy="23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은혜를 잊어 버리고</a:t>
              </a:r>
              <a:endParaRPr kumimoji="0" lang="en-US" altLang="ko-KR" sz="3600" kern="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도리어 </a:t>
              </a:r>
              <a:endParaRPr lang="en-US" altLang="ko-KR" sz="3600" kern="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배반하는 사람을</a:t>
              </a:r>
              <a:endParaRPr kumimoji="0" lang="en-US" altLang="ko-KR" sz="3600" kern="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말합니</a:t>
              </a:r>
              <a:r>
                <a:rPr lang="ko-KR" altLang="en-US" sz="3600" kern="0" dirty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다</a:t>
              </a:r>
              <a:endParaRPr kumimoji="0" lang="en-US" altLang="ko-KR" sz="36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6268 0.2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4837"/>
              <a:ext cx="8854570" cy="110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우리를 죄에서 구원하시기 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위해서 대신 죽으신 예수님께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감사하지 않는 사람은 </a:t>
              </a:r>
              <a:r>
                <a:rPr kumimoji="0"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배은망덕한 사람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입니다 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67544" y="2237963"/>
            <a:ext cx="4185761" cy="4359389"/>
            <a:chOff x="323528" y="1988840"/>
            <a:chExt cx="4185761" cy="4359389"/>
          </a:xfrm>
        </p:grpSpPr>
        <p:pic>
          <p:nvPicPr>
            <p:cNvPr id="5" name="Picture 6" descr="에디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043608" y="1988840"/>
              <a:ext cx="2087760" cy="348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3528" y="5517232"/>
              <a:ext cx="4185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죄에서 구원해 주신 예수님께</a:t>
              </a:r>
              <a:endParaRPr lang="en-US" altLang="ko-KR" sz="2400" dirty="0" smtClean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감사하지 않는 사람</a:t>
              </a:r>
              <a:endParaRPr lang="ko-KR" altLang="en-US" sz="24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139952" y="476672"/>
            <a:ext cx="3156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6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배은망덕한 사람</a:t>
            </a:r>
            <a:r>
              <a:rPr kumimoji="0" lang="ko-KR" altLang="en-US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endParaRPr kumimoji="0" lang="en-US" altLang="ko-KR" sz="3000" dirty="0" smtClean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등호 8"/>
          <p:cNvSpPr/>
          <p:nvPr/>
        </p:nvSpPr>
        <p:spPr>
          <a:xfrm>
            <a:off x="3563888" y="3429000"/>
            <a:ext cx="1017409" cy="864096"/>
          </a:xfrm>
          <a:prstGeom prst="mathEqual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4932040" y="2420888"/>
            <a:ext cx="3744416" cy="3168352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Georgia"/>
              <a:ea typeface="HY견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0295 0.4675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23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note.kr/data/contents/picok/content/2_13262762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467544" y="2886035"/>
            <a:ext cx="590465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우리 죄를 </a:t>
            </a:r>
            <a:endParaRPr lang="en-US" altLang="ko-KR" sz="4800" spc="50" dirty="0" smtClean="0">
              <a:ln w="11430"/>
              <a:solidFill>
                <a:srgbClr val="0000CC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spc="50" dirty="0" smtClean="0">
                <a:ln w="11430"/>
                <a:solidFill>
                  <a:srgbClr val="0000CC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담당하신 예수님</a:t>
            </a:r>
            <a:r>
              <a:rPr kumimoji="0" lang="en-US" altLang="ko-KR" sz="4800" spc="50" dirty="0" smtClean="0">
                <a:ln w="11430"/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휴먼매직체" pitchFamily="18" charset="-127"/>
                <a:ea typeface="휴먼매직체" pitchFamily="18" charset="-127"/>
              </a:rPr>
              <a:t>!</a:t>
            </a:r>
            <a:endParaRPr kumimoji="0" lang="en-US" altLang="ko-KR" sz="4800" spc="50" dirty="0">
              <a:ln w="11430"/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cfile227.uf.daum.net/image/24462E4054F54C19049B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 bwMode="auto">
          <a:xfrm>
            <a:off x="899592" y="3356992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우리는 배은망덕한 사람이 아니라</a:t>
            </a:r>
            <a:endParaRPr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구원 받은 것에 감사하는</a:t>
            </a:r>
            <a:r>
              <a:rPr lang="en-US" altLang="ko-KR" sz="32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사람이</a:t>
            </a:r>
            <a:endParaRPr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되어야 합니다</a:t>
            </a:r>
            <a:r>
              <a:rPr kumimoji="0" lang="ko-KR" altLang="en-US" sz="32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32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죄에서 구원 받은 우리는 어떻게 살아야 할까요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12"/>
          <p:cNvGrpSpPr>
            <a:grpSpLocks/>
          </p:cNvGrpSpPr>
          <p:nvPr/>
        </p:nvGrpSpPr>
        <p:grpSpPr bwMode="auto">
          <a:xfrm>
            <a:off x="1476375" y="2132856"/>
            <a:ext cx="6191250" cy="3705225"/>
            <a:chOff x="1619672" y="2636912"/>
            <a:chExt cx="6192688" cy="3705225"/>
          </a:xfrm>
        </p:grpSpPr>
        <p:pic>
          <p:nvPicPr>
            <p:cNvPr id="6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83250" y="3861048"/>
              <a:ext cx="4465533" cy="132343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000" spc="50" dirty="0" smtClean="0">
                  <a:ln w="11430"/>
                  <a:solidFill>
                    <a:srgbClr val="FF0000"/>
                  </a:solidFill>
                  <a:latin typeface="안상수2006중간" pitchFamily="18" charset="-127"/>
                  <a:ea typeface="안상수2006중간" pitchFamily="18" charset="-127"/>
                </a:rPr>
                <a:t>2.</a:t>
              </a:r>
              <a:r>
                <a:rPr kumimoji="0" lang="en-US" altLang="ko-KR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</a:t>
              </a:r>
              <a:r>
                <a:rPr kumimoji="0"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구원 받은 사람답게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살아야 합니다</a:t>
              </a:r>
              <a:endParaRPr kumimoji="0" lang="en-US" altLang="ko-KR" sz="4000" spc="50" dirty="0" smtClean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우리는 품격 있는 사람이 되어야 합니다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74826" y="279698"/>
            <a:ext cx="23614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300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품격 있는 </a:t>
            </a:r>
            <a:r>
              <a:rPr lang="ko-KR" altLang="en-US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사람</a:t>
            </a:r>
            <a:endParaRPr kumimoji="0" lang="en-US" altLang="ko-KR" sz="3000" dirty="0" smtClean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90" y="1845858"/>
            <a:ext cx="2808312" cy="10024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AutoShape 671"/>
          <p:cNvSpPr>
            <a:spLocks noChangeArrowheads="1"/>
          </p:cNvSpPr>
          <p:nvPr/>
        </p:nvSpPr>
        <p:spPr bwMode="auto">
          <a:xfrm rot="3039941" flipV="1">
            <a:off x="3461196" y="2385211"/>
            <a:ext cx="512564" cy="858770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pSp>
        <p:nvGrpSpPr>
          <p:cNvPr id="8" name="그룹 8"/>
          <p:cNvGrpSpPr>
            <a:grpSpLocks/>
          </p:cNvGrpSpPr>
          <p:nvPr/>
        </p:nvGrpSpPr>
        <p:grpSpPr bwMode="auto">
          <a:xfrm>
            <a:off x="3563962" y="2517923"/>
            <a:ext cx="3816350" cy="3935413"/>
            <a:chOff x="251520" y="214312"/>
            <a:chExt cx="3816424" cy="3934768"/>
          </a:xfrm>
        </p:grpSpPr>
        <p:pic>
          <p:nvPicPr>
            <p:cNvPr id="9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609" y="3520995"/>
              <a:ext cx="3183573" cy="62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29"/>
            <p:cNvSpPr>
              <a:spLocks noChangeArrowheads="1"/>
            </p:cNvSpPr>
            <p:nvPr/>
          </p:nvSpPr>
          <p:spPr bwMode="gray">
            <a:xfrm>
              <a:off x="286446" y="214312"/>
              <a:ext cx="3781498" cy="359509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gray">
            <a:xfrm>
              <a:off x="367410" y="300023"/>
              <a:ext cx="3606870" cy="3431612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AE50E2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gray">
            <a:xfrm>
              <a:off x="507113" y="425415"/>
              <a:ext cx="3260788" cy="309987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AE50E2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 smtClean="0">
                  <a:solidFill>
                    <a:sysClr val="windowText" lastClr="000000"/>
                  </a:solidFill>
                  <a:latin typeface="Franklin Gothic Book"/>
                  <a:ea typeface="돋움"/>
                </a:rPr>
                <a:t>  </a:t>
              </a:r>
              <a:endParaRPr kumimoji="0" lang="ko-KR" altLang="en-US" kern="0" dirty="0">
                <a:solidFill>
                  <a:sysClr val="windowText" lastClr="000000"/>
                </a:solidFill>
                <a:latin typeface="Franklin Gothic Book"/>
                <a:ea typeface="돋움"/>
              </a:endParaRPr>
            </a:p>
          </p:txBody>
        </p:sp>
        <p:pic>
          <p:nvPicPr>
            <p:cNvPr id="13" name="Picture 32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00808"/>
              <a:ext cx="1450818" cy="137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37"/>
            <p:cNvSpPr txBox="1">
              <a:spLocks noChangeArrowheads="1"/>
            </p:cNvSpPr>
            <p:nvPr/>
          </p:nvSpPr>
          <p:spPr bwMode="auto">
            <a:xfrm>
              <a:off x="683328" y="1293035"/>
              <a:ext cx="2952807" cy="12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품위와 인격이 있는 사람을 </a:t>
              </a:r>
              <a:r>
                <a:rPr lang="ko-KR" altLang="en-US" sz="3600" kern="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말합니다</a:t>
              </a:r>
              <a:endParaRPr kumimoji="0" lang="en-US" altLang="ko-KR" sz="3600" kern="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13108 0.2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64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구원 받은 사람답게 사는 것은 </a:t>
              </a:r>
              <a:r>
                <a:rPr kumimoji="0" lang="ko-KR" altLang="en-US" sz="36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품격 있는 사람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입니다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755576" y="2237963"/>
            <a:ext cx="2852063" cy="4359389"/>
            <a:chOff x="755576" y="1988840"/>
            <a:chExt cx="2852063" cy="4359389"/>
          </a:xfrm>
        </p:grpSpPr>
        <p:pic>
          <p:nvPicPr>
            <p:cNvPr id="6" name="Picture 6" descr="에디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043608" y="1988840"/>
              <a:ext cx="2087760" cy="348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55576" y="5517232"/>
              <a:ext cx="2852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구원 받은 사람답게</a:t>
              </a:r>
              <a:endParaRPr lang="en-US" altLang="ko-KR" sz="2400" dirty="0" smtClean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사는 사람</a:t>
              </a:r>
              <a:endParaRPr lang="ko-KR" altLang="en-US" sz="24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24686" y="279698"/>
            <a:ext cx="2724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36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rPr>
              <a:t>품격 있는 사람</a:t>
            </a:r>
            <a:endParaRPr kumimoji="0" lang="en-US" altLang="ko-KR" sz="3000" dirty="0" smtClean="0">
              <a:solidFill>
                <a:srgbClr val="0000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등호 8"/>
          <p:cNvSpPr/>
          <p:nvPr/>
        </p:nvSpPr>
        <p:spPr>
          <a:xfrm>
            <a:off x="3419872" y="3429000"/>
            <a:ext cx="1017409" cy="864096"/>
          </a:xfrm>
          <a:prstGeom prst="mathEqual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4788024" y="2420888"/>
            <a:ext cx="3744416" cy="3168352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Georgia"/>
              <a:ea typeface="HY견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2517 0.506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5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11" name="직사각형 10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어떤 것이 구원 받은 사람답게 사는 것일까요</a:t>
              </a:r>
              <a:r>
                <a:rPr kumimoji="0"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?</a:t>
              </a:r>
            </a:p>
          </p:txBody>
        </p:sp>
      </p:grpSp>
      <p:grpSp>
        <p:nvGrpSpPr>
          <p:cNvPr id="13" name="그룹 34"/>
          <p:cNvGrpSpPr>
            <a:grpSpLocks/>
          </p:cNvGrpSpPr>
          <p:nvPr/>
        </p:nvGrpSpPr>
        <p:grpSpPr bwMode="auto">
          <a:xfrm>
            <a:off x="395536" y="1772816"/>
            <a:ext cx="2736304" cy="2664296"/>
            <a:chOff x="1331640" y="2132856"/>
            <a:chExt cx="6984775" cy="3528392"/>
          </a:xfrm>
        </p:grpSpPr>
        <p:pic>
          <p:nvPicPr>
            <p:cNvPr id="14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3449065" y="3115336"/>
              <a:ext cx="2909466" cy="158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6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예배 </a:t>
              </a:r>
              <a:endParaRPr kumimoji="0" lang="en-US" altLang="ko-KR" sz="3600" dirty="0" smtClean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6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드리기</a:t>
              </a:r>
              <a:endParaRPr kumimoji="0" lang="en-US" altLang="ko-KR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6" name="그룹 34"/>
          <p:cNvGrpSpPr>
            <a:grpSpLocks/>
          </p:cNvGrpSpPr>
          <p:nvPr/>
        </p:nvGrpSpPr>
        <p:grpSpPr bwMode="auto">
          <a:xfrm>
            <a:off x="3779912" y="1268760"/>
            <a:ext cx="2736304" cy="2664296"/>
            <a:chOff x="1331640" y="2132856"/>
            <a:chExt cx="6984775" cy="3528392"/>
          </a:xfrm>
        </p:grpSpPr>
        <p:pic>
          <p:nvPicPr>
            <p:cNvPr id="17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3169739" y="3459126"/>
              <a:ext cx="3396871" cy="85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60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전도하기</a:t>
              </a:r>
              <a:endParaRPr kumimoji="0" lang="en-US" altLang="ko-KR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19" name="그룹 34"/>
          <p:cNvGrpSpPr>
            <a:grpSpLocks/>
          </p:cNvGrpSpPr>
          <p:nvPr/>
        </p:nvGrpSpPr>
        <p:grpSpPr bwMode="auto">
          <a:xfrm>
            <a:off x="2699792" y="3933056"/>
            <a:ext cx="2736304" cy="2664296"/>
            <a:chOff x="1331640" y="2132856"/>
            <a:chExt cx="6984775" cy="3528392"/>
          </a:xfrm>
        </p:grpSpPr>
        <p:pic>
          <p:nvPicPr>
            <p:cNvPr id="20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3169739" y="3181837"/>
              <a:ext cx="3396871" cy="158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600" dirty="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말씀대로살기</a:t>
              </a:r>
              <a:endParaRPr kumimoji="0" lang="en-US" altLang="ko-KR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2" name="그룹 34"/>
          <p:cNvGrpSpPr>
            <a:grpSpLocks/>
          </p:cNvGrpSpPr>
          <p:nvPr/>
        </p:nvGrpSpPr>
        <p:grpSpPr bwMode="auto">
          <a:xfrm>
            <a:off x="5868144" y="3933056"/>
            <a:ext cx="2736304" cy="2664296"/>
            <a:chOff x="1331640" y="2132856"/>
            <a:chExt cx="6984775" cy="3528392"/>
          </a:xfrm>
        </p:grpSpPr>
        <p:pic>
          <p:nvPicPr>
            <p:cNvPr id="23" name="Picture 2" descr="http://postfiles4.naver.net/20110701_227/dangohhaung_1309501862748MF56w_PNG/2014-dangohhaung.png?type=w3"/>
            <p:cNvPicPr>
              <a:picLocks noChangeAspect="1" noChangeArrowheads="1"/>
            </p:cNvPicPr>
            <p:nvPr/>
          </p:nvPicPr>
          <p:blipFill>
            <a:blip r:embed="rId2" cstate="print"/>
            <a:srcRect l="4430" r="5501"/>
            <a:stretch>
              <a:fillRect/>
            </a:stretch>
          </p:blipFill>
          <p:spPr bwMode="auto">
            <a:xfrm>
              <a:off x="1331640" y="2132856"/>
              <a:ext cx="6984775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2802119" y="3459126"/>
              <a:ext cx="3764490" cy="85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ko-KR" altLang="en-US" sz="3600" smtClean="0">
                  <a:solidFill>
                    <a:srgbClr val="FFFF00"/>
                  </a:solidFill>
                  <a:latin typeface="안상수2006중간" pitchFamily="18" charset="-127"/>
                  <a:ea typeface="안상수2006중간" pitchFamily="18" charset="-127"/>
                </a:rPr>
                <a:t>찬양하기</a:t>
              </a:r>
              <a:endParaRPr kumimoji="0" lang="en-US" altLang="ko-KR" sz="3600" dirty="0">
                <a:solidFill>
                  <a:srgbClr val="FFFF0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5" name="직사각형 4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10816" y="260154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지금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lang="ko-KR" altLang="en-US" sz="3000" dirty="0" err="1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메르스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(MERS)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가 전국적으로 확산되고 있습니다  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1475656" y="260648"/>
            <a:ext cx="2160240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AutoShape 671"/>
          <p:cNvSpPr>
            <a:spLocks noChangeArrowheads="1"/>
          </p:cNvSpPr>
          <p:nvPr/>
        </p:nvSpPr>
        <p:spPr bwMode="auto">
          <a:xfrm rot="3039941" flipV="1">
            <a:off x="1483471" y="511778"/>
            <a:ext cx="583742" cy="1041337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63688" y="119675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dirty="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호흡곤란을 일으키며 사망에 이르게도 하는 질병입니다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9458" name="Picture 2" descr="http://i2.media.daumcdn.net/svc/image/U03/news/201505/21/kukminilbo/2015052115232015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1" r="18247"/>
          <a:stretch>
            <a:fillRect/>
          </a:stretch>
        </p:blipFill>
        <p:spPr bwMode="auto">
          <a:xfrm>
            <a:off x="0" y="2420888"/>
            <a:ext cx="3347864" cy="4437112"/>
          </a:xfrm>
          <a:prstGeom prst="rect">
            <a:avLst/>
          </a:prstGeom>
          <a:noFill/>
        </p:spPr>
      </p:pic>
      <p:pic>
        <p:nvPicPr>
          <p:cNvPr id="13" name="Picture 2" descr="[사진출처=123RF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7" t="17143" r="4745" b="22857"/>
          <a:stretch>
            <a:fillRect/>
          </a:stretch>
        </p:blipFill>
        <p:spPr bwMode="auto">
          <a:xfrm>
            <a:off x="5004048" y="2564904"/>
            <a:ext cx="4085406" cy="4248472"/>
          </a:xfrm>
          <a:prstGeom prst="rect">
            <a:avLst/>
          </a:prstGeom>
          <a:noFill/>
        </p:spPr>
      </p:pic>
      <p:pic>
        <p:nvPicPr>
          <p:cNvPr id="14" name="Picture 2" descr="http://i2.media.daumcdn.net/svc/image/U03/news/201505/21/kukminilbo/2015052115232015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28" t="42138" r="6035" b="44938"/>
          <a:stretch>
            <a:fillRect/>
          </a:stretch>
        </p:blipFill>
        <p:spPr bwMode="auto">
          <a:xfrm>
            <a:off x="3923928" y="2636912"/>
            <a:ext cx="112332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://i2.media.daumcdn.net/svc/image/U03/news/201505/21/kukminilbo/2015052115232015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28" t="42138" r="6035" b="44938"/>
          <a:stretch>
            <a:fillRect/>
          </a:stretch>
        </p:blipFill>
        <p:spPr bwMode="auto">
          <a:xfrm>
            <a:off x="4283968" y="3429000"/>
            <a:ext cx="720080" cy="60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7153 0.089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4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1024 0.029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60154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우리는 </a:t>
              </a:r>
              <a:r>
                <a:rPr lang="ko-KR" altLang="en-US" sz="3000" dirty="0" err="1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메르스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(MERS)</a:t>
              </a:r>
              <a:r>
                <a:rPr lang="ko-KR" altLang="en-US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에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감염되지 않도록 주의 해야 합니다  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7544" y="2492896"/>
            <a:ext cx="3638178" cy="3825135"/>
            <a:chOff x="467544" y="2492896"/>
            <a:chExt cx="3638178" cy="3825135"/>
          </a:xfrm>
        </p:grpSpPr>
        <p:pic>
          <p:nvPicPr>
            <p:cNvPr id="5" name="Picture 2" descr="마스크를 착용한 가족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2492896"/>
              <a:ext cx="3638178" cy="32480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331640" y="5733256"/>
              <a:ext cx="23727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rgbClr val="7030A0"/>
                  </a:solidFill>
                  <a:latin typeface="HY강B" pitchFamily="18" charset="-127"/>
                  <a:ea typeface="HY강B" pitchFamily="18" charset="-127"/>
                </a:rPr>
                <a:t>마스크 쓰기</a:t>
              </a:r>
              <a:endParaRPr lang="ko-KR" altLang="en-US" sz="3200" dirty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716016" y="2428553"/>
            <a:ext cx="3888432" cy="3889478"/>
            <a:chOff x="4716016" y="2428553"/>
            <a:chExt cx="3888432" cy="3889478"/>
          </a:xfrm>
        </p:grpSpPr>
        <p:pic>
          <p:nvPicPr>
            <p:cNvPr id="6" name="Picture 4" descr="http://cfs4.tistory.com/upload_control/download.blog?fhandle=YmxvZzc0OTQ2QGZzNC50aXN0b3J5LmNvbTovYXR0YWNoLzAvMTMwMDAwMDAwMDAwLnBuZw==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724" r="5172" b="20947"/>
            <a:stretch>
              <a:fillRect/>
            </a:stretch>
          </p:blipFill>
          <p:spPr bwMode="auto">
            <a:xfrm>
              <a:off x="4716016" y="2428553"/>
              <a:ext cx="3888432" cy="331236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116316" y="573325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rgbClr val="FF3399"/>
                  </a:solidFill>
                  <a:latin typeface="HY강B" pitchFamily="18" charset="-127"/>
                  <a:ea typeface="HY강B" pitchFamily="18" charset="-127"/>
                </a:rPr>
                <a:t>손 씻기</a:t>
              </a:r>
              <a:endParaRPr lang="ko-KR" altLang="en-US" sz="3200" dirty="0">
                <a:solidFill>
                  <a:srgbClr val="FF3399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60154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그런</a:t>
              </a:r>
              <a:r>
                <a:rPr lang="ko-KR" altLang="en-US" sz="3000" dirty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데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 </a:t>
              </a:r>
              <a:r>
                <a:rPr lang="ko-KR" altLang="en-US" sz="3000" dirty="0" err="1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메르스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(MERS)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보다 더 무서운 것이 있습니다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22" name="그룹 12"/>
          <p:cNvGrpSpPr>
            <a:grpSpLocks/>
          </p:cNvGrpSpPr>
          <p:nvPr/>
        </p:nvGrpSpPr>
        <p:grpSpPr bwMode="auto">
          <a:xfrm>
            <a:off x="1476375" y="2132856"/>
            <a:ext cx="6191250" cy="3705225"/>
            <a:chOff x="1619672" y="2636912"/>
            <a:chExt cx="6192688" cy="3705225"/>
          </a:xfrm>
        </p:grpSpPr>
        <p:pic>
          <p:nvPicPr>
            <p:cNvPr id="23" name="Picture 15" descr="http://cfile208.uf.daum.net/image/1159B5104979D47E0B43D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9672" y="2636912"/>
              <a:ext cx="6192688" cy="370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2627299" y="4132114"/>
              <a:ext cx="4067300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그것은 </a:t>
              </a:r>
              <a:r>
                <a:rPr lang="ko-KR" altLang="en-US" sz="4400" spc="50" dirty="0" smtClean="0">
                  <a:ln w="11430"/>
                  <a:solidFill>
                    <a:srgbClr val="FF0000"/>
                  </a:solidFill>
                  <a:latin typeface="HY목각파임B" pitchFamily="18" charset="-127"/>
                  <a:ea typeface="HY목각파임B" pitchFamily="18" charset="-127"/>
                </a:rPr>
                <a:t>죄</a:t>
              </a:r>
              <a:r>
                <a:rPr lang="ko-KR" altLang="en-US" sz="4000" spc="50" dirty="0" smtClean="0">
                  <a:ln w="11430"/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 입니다</a:t>
              </a:r>
              <a:endParaRPr kumimoji="0" lang="en-US" altLang="ko-KR" sz="4000" spc="50" dirty="0">
                <a:ln w="11430"/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899592" y="5139764"/>
            <a:ext cx="2491853" cy="1195219"/>
            <a:chOff x="1060302" y="1557338"/>
            <a:chExt cx="7119680" cy="944647"/>
          </a:xfrm>
        </p:grpSpPr>
        <p:sp>
          <p:nvSpPr>
            <p:cNvPr id="16" name="AutoShape 300"/>
            <p:cNvSpPr>
              <a:spLocks noChangeArrowheads="1"/>
            </p:cNvSpPr>
            <p:nvPr/>
          </p:nvSpPr>
          <p:spPr bwMode="auto">
            <a:xfrm rot="10800000" flipV="1">
              <a:off x="1060302" y="2435663"/>
              <a:ext cx="7119680" cy="66322"/>
            </a:xfrm>
            <a:custGeom>
              <a:avLst/>
              <a:gdLst>
                <a:gd name="T0" fmla="*/ 2147483647 w 21600"/>
                <a:gd name="T1" fmla="*/ 317657 h 21600"/>
                <a:gd name="T2" fmla="*/ 2147483647 w 21600"/>
                <a:gd name="T3" fmla="*/ 635305 h 21600"/>
                <a:gd name="T4" fmla="*/ 2147483647 w 21600"/>
                <a:gd name="T5" fmla="*/ 31765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09 w 21600"/>
                <a:gd name="T13" fmla="*/ 2909 h 21600"/>
                <a:gd name="T14" fmla="*/ 18691 w 21600"/>
                <a:gd name="T15" fmla="*/ 18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18" y="21600"/>
                  </a:lnTo>
                  <a:lnTo>
                    <a:pt x="193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AutoShape 301"/>
            <p:cNvSpPr>
              <a:spLocks noChangeArrowheads="1"/>
            </p:cNvSpPr>
            <p:nvPr/>
          </p:nvSpPr>
          <p:spPr bwMode="auto">
            <a:xfrm rot="10800000">
              <a:off x="1060302" y="1557338"/>
              <a:ext cx="7119680" cy="876532"/>
            </a:xfrm>
            <a:custGeom>
              <a:avLst/>
              <a:gdLst>
                <a:gd name="T0" fmla="*/ 2147483647 w 21600"/>
                <a:gd name="T1" fmla="*/ 721141737 h 21600"/>
                <a:gd name="T2" fmla="*/ 2147483647 w 21600"/>
                <a:gd name="T3" fmla="*/ 1442283473 h 21600"/>
                <a:gd name="T4" fmla="*/ 2147483647 w 21600"/>
                <a:gd name="T5" fmla="*/ 72114173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2 w 21600"/>
                <a:gd name="T13" fmla="*/ 2272 h 21600"/>
                <a:gd name="T14" fmla="*/ 19328 w 21600"/>
                <a:gd name="T15" fmla="*/ 19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3" y="21600"/>
                  </a:lnTo>
                  <a:lnTo>
                    <a:pt x="206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AutoShape 304"/>
            <p:cNvSpPr>
              <a:spLocks noChangeArrowheads="1"/>
            </p:cNvSpPr>
            <p:nvPr/>
          </p:nvSpPr>
          <p:spPr bwMode="auto">
            <a:xfrm rot="10800000">
              <a:off x="1313192" y="1586018"/>
              <a:ext cx="6624975" cy="215996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2 w 21600"/>
                <a:gd name="T13" fmla="*/ 1922 h 21600"/>
                <a:gd name="T14" fmla="*/ 19678 w 21600"/>
                <a:gd name="T15" fmla="*/ 19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3" y="21600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240">
                    <a:alpha val="0"/>
                  </a:srgbClr>
                </a:gs>
                <a:gs pos="100000">
                  <a:srgbClr val="FFFFFF">
                    <a:alpha val="39998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188072"/>
              <a:ext cx="8854570" cy="77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4400" dirty="0" smtClean="0">
                  <a:solidFill>
                    <a:srgbClr val="FF0000"/>
                  </a:solidFill>
                  <a:latin typeface="HY목각파임B" pitchFamily="18" charset="-127"/>
                  <a:ea typeface="HY목각파임B" pitchFamily="18" charset="-127"/>
                </a:rPr>
                <a:t>죄</a:t>
              </a:r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는 정말 무서운 것입니다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899592" y="3166631"/>
            <a:ext cx="2491853" cy="1195219"/>
            <a:chOff x="1060302" y="1557338"/>
            <a:chExt cx="7119680" cy="944647"/>
          </a:xfrm>
        </p:grpSpPr>
        <p:sp>
          <p:nvSpPr>
            <p:cNvPr id="8" name="AutoShape 300"/>
            <p:cNvSpPr>
              <a:spLocks noChangeArrowheads="1"/>
            </p:cNvSpPr>
            <p:nvPr/>
          </p:nvSpPr>
          <p:spPr bwMode="auto">
            <a:xfrm rot="10800000" flipV="1">
              <a:off x="1060302" y="2435663"/>
              <a:ext cx="7119680" cy="66322"/>
            </a:xfrm>
            <a:custGeom>
              <a:avLst/>
              <a:gdLst>
                <a:gd name="T0" fmla="*/ 2147483647 w 21600"/>
                <a:gd name="T1" fmla="*/ 317657 h 21600"/>
                <a:gd name="T2" fmla="*/ 2147483647 w 21600"/>
                <a:gd name="T3" fmla="*/ 635305 h 21600"/>
                <a:gd name="T4" fmla="*/ 2147483647 w 21600"/>
                <a:gd name="T5" fmla="*/ 31765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09 w 21600"/>
                <a:gd name="T13" fmla="*/ 2909 h 21600"/>
                <a:gd name="T14" fmla="*/ 18691 w 21600"/>
                <a:gd name="T15" fmla="*/ 18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218" y="21600"/>
                  </a:lnTo>
                  <a:lnTo>
                    <a:pt x="1938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AutoShape 301"/>
            <p:cNvSpPr>
              <a:spLocks noChangeArrowheads="1"/>
            </p:cNvSpPr>
            <p:nvPr/>
          </p:nvSpPr>
          <p:spPr bwMode="auto">
            <a:xfrm rot="10800000">
              <a:off x="1060302" y="1557338"/>
              <a:ext cx="7119680" cy="876532"/>
            </a:xfrm>
            <a:custGeom>
              <a:avLst/>
              <a:gdLst>
                <a:gd name="T0" fmla="*/ 2147483647 w 21600"/>
                <a:gd name="T1" fmla="*/ 721141737 h 21600"/>
                <a:gd name="T2" fmla="*/ 2147483647 w 21600"/>
                <a:gd name="T3" fmla="*/ 1442283473 h 21600"/>
                <a:gd name="T4" fmla="*/ 2147483647 w 21600"/>
                <a:gd name="T5" fmla="*/ 72114173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2 w 21600"/>
                <a:gd name="T13" fmla="*/ 2272 h 21600"/>
                <a:gd name="T14" fmla="*/ 19328 w 21600"/>
                <a:gd name="T15" fmla="*/ 19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3" y="21600"/>
                  </a:lnTo>
                  <a:lnTo>
                    <a:pt x="206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302"/>
            <p:cNvSpPr>
              <a:spLocks noChangeArrowheads="1"/>
            </p:cNvSpPr>
            <p:nvPr/>
          </p:nvSpPr>
          <p:spPr bwMode="auto">
            <a:xfrm>
              <a:off x="3103438" y="1728073"/>
              <a:ext cx="2968804" cy="60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kern="0" dirty="0" err="1" smtClean="0">
                  <a:solidFill>
                    <a:srgbClr val="FFFF00"/>
                  </a:solidFill>
                  <a:latin typeface="HY얕은샘물M" pitchFamily="18" charset="-127"/>
                  <a:ea typeface="HY얕은샘물M" pitchFamily="18" charset="-127"/>
                </a:rPr>
                <a:t>메르스</a:t>
              </a:r>
              <a:endParaRPr kumimoji="0" lang="en-US" altLang="ko-KR" sz="4400" kern="0" dirty="0">
                <a:solidFill>
                  <a:srgbClr val="FFFF00"/>
                </a:solidFill>
                <a:latin typeface="HY얕은샘물M" pitchFamily="18" charset="-127"/>
                <a:ea typeface="HY얕은샘물M" pitchFamily="18" charset="-127"/>
              </a:endParaRPr>
            </a:p>
          </p:txBody>
        </p:sp>
        <p:sp>
          <p:nvSpPr>
            <p:cNvPr id="11" name="AutoShape 304"/>
            <p:cNvSpPr>
              <a:spLocks noChangeArrowheads="1"/>
            </p:cNvSpPr>
            <p:nvPr/>
          </p:nvSpPr>
          <p:spPr bwMode="auto">
            <a:xfrm rot="10800000">
              <a:off x="1313192" y="1586018"/>
              <a:ext cx="6624975" cy="215996"/>
            </a:xfrm>
            <a:custGeom>
              <a:avLst/>
              <a:gdLst>
                <a:gd name="T0" fmla="*/ 2147483647 w 21600"/>
                <a:gd name="T1" fmla="*/ 10785006 h 21600"/>
                <a:gd name="T2" fmla="*/ 2147483647 w 21600"/>
                <a:gd name="T3" fmla="*/ 21570011 h 21600"/>
                <a:gd name="T4" fmla="*/ 2147483647 w 21600"/>
                <a:gd name="T5" fmla="*/ 107850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2 w 21600"/>
                <a:gd name="T13" fmla="*/ 1922 h 21600"/>
                <a:gd name="T14" fmla="*/ 19678 w 21600"/>
                <a:gd name="T15" fmla="*/ 19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3" y="21600"/>
                  </a:lnTo>
                  <a:lnTo>
                    <a:pt x="2135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4240">
                    <a:alpha val="0"/>
                  </a:srgbClr>
                </a:gs>
                <a:gs pos="100000">
                  <a:srgbClr val="FFFFFF">
                    <a:alpha val="39998"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줄무늬가 있는 오른쪽 화살표 11"/>
          <p:cNvSpPr/>
          <p:nvPr/>
        </p:nvSpPr>
        <p:spPr>
          <a:xfrm>
            <a:off x="3707904" y="3454663"/>
            <a:ext cx="576064" cy="504056"/>
          </a:xfrm>
          <a:prstGeom prst="stripedRight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00FF00"/>
              </a:solidFill>
              <a:latin typeface="Century Schoolbook"/>
              <a:ea typeface="휴먼매직체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55977" y="3382655"/>
            <a:ext cx="403244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50" dirty="0" smtClean="0">
                <a:ln w="11430"/>
                <a:solidFill>
                  <a:srgbClr val="FF33CC"/>
                </a:solidFill>
                <a:latin typeface="휴먼매직체" pitchFamily="18" charset="-127"/>
                <a:ea typeface="휴먼매직체" pitchFamily="18" charset="-127"/>
              </a:rPr>
              <a:t>육신만 죽게 합니다</a:t>
            </a:r>
            <a:endParaRPr kumimoji="0" lang="en-US" altLang="ko-KR" sz="4000" spc="50" dirty="0">
              <a:ln w="11430"/>
              <a:solidFill>
                <a:srgbClr val="FF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64718" y="192237"/>
            <a:ext cx="78370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죄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20" name="줄무늬가 있는 오른쪽 화살표 19"/>
          <p:cNvSpPr/>
          <p:nvPr/>
        </p:nvSpPr>
        <p:spPr>
          <a:xfrm>
            <a:off x="3707904" y="5470887"/>
            <a:ext cx="576064" cy="504056"/>
          </a:xfrm>
          <a:prstGeom prst="stripedRight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rgbClr val="00FF00"/>
              </a:solidFill>
              <a:latin typeface="Century Schoolbook"/>
              <a:ea typeface="휴먼매직체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355977" y="5057889"/>
            <a:ext cx="417646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50" dirty="0" smtClean="0">
                <a:ln w="11430"/>
                <a:solidFill>
                  <a:srgbClr val="FF33CC"/>
                </a:solidFill>
                <a:latin typeface="휴먼매직체" pitchFamily="18" charset="-127"/>
                <a:ea typeface="휴먼매직체" pitchFamily="18" charset="-127"/>
              </a:rPr>
              <a:t>육신뿐 아니라 </a:t>
            </a:r>
            <a:endParaRPr kumimoji="0" lang="en-US" altLang="ko-KR" sz="4000" spc="50" dirty="0" smtClean="0">
              <a:ln w="11430"/>
              <a:solidFill>
                <a:srgbClr val="FF33CC"/>
              </a:solidFill>
              <a:latin typeface="휴먼매직체" pitchFamily="18" charset="-127"/>
              <a:ea typeface="휴먼매직체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50" dirty="0" smtClean="0">
                <a:ln w="11430"/>
                <a:solidFill>
                  <a:srgbClr val="FF33CC"/>
                </a:solidFill>
                <a:latin typeface="휴먼매직체" pitchFamily="18" charset="-127"/>
                <a:ea typeface="휴먼매직체" pitchFamily="18" charset="-127"/>
              </a:rPr>
              <a:t>영혼도 죽게 합니다</a:t>
            </a:r>
            <a:endParaRPr kumimoji="0" lang="en-US" altLang="ko-KR" sz="4000" spc="50" dirty="0">
              <a:ln w="11430"/>
              <a:solidFill>
                <a:srgbClr val="FF33CC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2" name="AutoShape 671"/>
          <p:cNvSpPr>
            <a:spLocks noChangeArrowheads="1"/>
          </p:cNvSpPr>
          <p:nvPr/>
        </p:nvSpPr>
        <p:spPr bwMode="auto">
          <a:xfrm rot="3039941" flipV="1">
            <a:off x="1987527" y="552358"/>
            <a:ext cx="583742" cy="1041337"/>
          </a:xfrm>
          <a:custGeom>
            <a:avLst/>
            <a:gdLst>
              <a:gd name="T0" fmla="*/ 1113763 w 21600"/>
              <a:gd name="T1" fmla="*/ 394102 h 21600"/>
              <a:gd name="T2" fmla="*/ 295797 w 21600"/>
              <a:gd name="T3" fmla="*/ 3750493 h 21600"/>
              <a:gd name="T4" fmla="*/ 1370815 w 21600"/>
              <a:gd name="T5" fmla="*/ 1127696 h 21600"/>
              <a:gd name="T6" fmla="*/ 3925999 w 21600"/>
              <a:gd name="T7" fmla="*/ 268499 h 21600"/>
              <a:gd name="T8" fmla="*/ 3970840 w 21600"/>
              <a:gd name="T9" fmla="*/ 2015412 h 21600"/>
              <a:gd name="T10" fmla="*/ 2838197 w 21600"/>
              <a:gd name="T11" fmla="*/ 20842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63" y="4887"/>
                </a:moveTo>
                <a:cubicBezTo>
                  <a:pt x="14776" y="3512"/>
                  <a:pt x="12825" y="2749"/>
                  <a:pt x="10800" y="2749"/>
                </a:cubicBezTo>
                <a:cubicBezTo>
                  <a:pt x="6353" y="2749"/>
                  <a:pt x="2749" y="6353"/>
                  <a:pt x="2749" y="10800"/>
                </a:cubicBezTo>
                <a:cubicBezTo>
                  <a:pt x="2748" y="11247"/>
                  <a:pt x="2786" y="11693"/>
                  <a:pt x="2860" y="12134"/>
                </a:cubicBezTo>
                <a:lnTo>
                  <a:pt x="149" y="12590"/>
                </a:lnTo>
                <a:cubicBezTo>
                  <a:pt x="49" y="11998"/>
                  <a:pt x="0" y="1139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3517" y="-1"/>
                  <a:pt x="16134" y="1024"/>
                  <a:pt x="18129" y="2868"/>
                </a:cubicBezTo>
                <a:lnTo>
                  <a:pt x="19962" y="885"/>
                </a:lnTo>
                <a:lnTo>
                  <a:pt x="20190" y="6643"/>
                </a:lnTo>
                <a:lnTo>
                  <a:pt x="14431" y="6870"/>
                </a:lnTo>
                <a:lnTo>
                  <a:pt x="16263" y="4887"/>
                </a:lnTo>
                <a:close/>
              </a:path>
            </a:pathLst>
          </a:custGeom>
          <a:solidFill>
            <a:srgbClr val="00B0F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67744" y="1196752"/>
            <a:ext cx="460851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spc="50" smtClean="0">
                <a:ln w="11430"/>
                <a:solidFill>
                  <a:srgbClr val="7030A0"/>
                </a:solidFill>
                <a:latin typeface="HY얕은샘물M" pitchFamily="18" charset="-127"/>
                <a:ea typeface="HY얕은샘물M" pitchFamily="18" charset="-127"/>
              </a:rPr>
              <a:t>죄는 우리를 죽게 하기 때문입니다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8004 0.7414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43907"/>
              <a:ext cx="8854570" cy="101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000" dirty="0" err="1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메르스</a:t>
              </a:r>
              <a:r>
                <a:rPr lang="en-US" altLang="ko-KR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(MERS)</a:t>
              </a:r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는 기침이나 재채기할 때 나오는 </a:t>
              </a:r>
              <a:endParaRPr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분비물에 의해서 감염이 됩니다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7" name="Picture 2" descr="junk animation -sneeze- by Barle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1268760"/>
            <a:ext cx="6048672" cy="547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그러나 죄는 사탄이 전염을 시킵니다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27495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에디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736" y="3933825"/>
            <a:ext cx="194468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폭발 1 6"/>
          <p:cNvSpPr/>
          <p:nvPr/>
        </p:nvSpPr>
        <p:spPr>
          <a:xfrm>
            <a:off x="1835696" y="2924944"/>
            <a:ext cx="1368152" cy="2160984"/>
          </a:xfrm>
          <a:prstGeom prst="irregularSeal1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죄</a:t>
            </a:r>
            <a:endParaRPr kumimoji="0" lang="en-US" altLang="ko-KR" sz="3600" spc="50" dirty="0">
              <a:ln w="11430"/>
              <a:solidFill>
                <a:srgbClr val="7030A0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grpSp>
        <p:nvGrpSpPr>
          <p:cNvPr id="8" name="그룹 17"/>
          <p:cNvGrpSpPr>
            <a:grpSpLocks/>
          </p:cNvGrpSpPr>
          <p:nvPr/>
        </p:nvGrpSpPr>
        <p:grpSpPr bwMode="auto">
          <a:xfrm>
            <a:off x="3059832" y="1484784"/>
            <a:ext cx="1944216" cy="1534864"/>
            <a:chOff x="3779912" y="1916832"/>
            <a:chExt cx="3384376" cy="1368152"/>
          </a:xfrm>
        </p:grpSpPr>
        <p:sp>
          <p:nvSpPr>
            <p:cNvPr id="9" name="구름 모양 설명선 8"/>
            <p:cNvSpPr/>
            <p:nvPr/>
          </p:nvSpPr>
          <p:spPr>
            <a:xfrm>
              <a:off x="3779912" y="1916832"/>
              <a:ext cx="3384376" cy="1368152"/>
            </a:xfrm>
            <a:prstGeom prst="cloudCallout">
              <a:avLst>
                <a:gd name="adj1" fmla="val -58594"/>
                <a:gd name="adj2" fmla="val 427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16"/>
            <p:cNvSpPr>
              <a:spLocks noChangeArrowheads="1"/>
            </p:cNvSpPr>
            <p:nvPr/>
          </p:nvSpPr>
          <p:spPr bwMode="auto">
            <a:xfrm>
              <a:off x="4202875" y="2417242"/>
              <a:ext cx="2383572" cy="46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 smtClean="0"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받아라</a:t>
              </a:r>
              <a:r>
                <a:rPr lang="en-US" altLang="ko-KR" sz="2800" dirty="0" smtClean="0">
                  <a:solidFill>
                    <a:srgbClr val="FFFFFF"/>
                  </a:solidFill>
                  <a:latin typeface="HY강B" pitchFamily="18" charset="-127"/>
                  <a:ea typeface="HY강B" pitchFamily="18" charset="-127"/>
                </a:rPr>
                <a:t>!</a:t>
              </a:r>
              <a:endParaRPr lang="ko-KR" altLang="en-US" sz="2800" dirty="0">
                <a:solidFill>
                  <a:srgbClr val="FFFF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9219 0.22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21"/>
          <p:cNvGrpSpPr>
            <a:grpSpLocks/>
          </p:cNvGrpSpPr>
          <p:nvPr/>
        </p:nvGrpSpPr>
        <p:grpSpPr bwMode="auto">
          <a:xfrm>
            <a:off x="395536" y="3285579"/>
            <a:ext cx="4103960" cy="3311773"/>
            <a:chOff x="4211960" y="2348880"/>
            <a:chExt cx="4392488" cy="4032448"/>
          </a:xfrm>
        </p:grpSpPr>
        <p:pic>
          <p:nvPicPr>
            <p:cNvPr id="7" name="Picture 4" descr="https://www.marketpress.co.kr/up/design/153801212_7_thumbnai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348880"/>
              <a:ext cx="439248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5130807" y="3400287"/>
              <a:ext cx="2805515" cy="2136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과학이 발달하면</a:t>
              </a:r>
              <a:endParaRPr lang="en-US" altLang="ko-KR" sz="360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죄에서 구원 받을 수</a:t>
              </a:r>
              <a:endParaRPr kumimoji="0" lang="en-US" altLang="ko-KR" sz="360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있다</a:t>
              </a:r>
              <a:r>
                <a:rPr lang="en-US" altLang="ko-KR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??</a:t>
              </a:r>
              <a:endParaRPr kumimoji="0" lang="ko-KR" altLang="en-US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9" name="그룹 21"/>
          <p:cNvGrpSpPr>
            <a:grpSpLocks/>
          </p:cNvGrpSpPr>
          <p:nvPr/>
        </p:nvGrpSpPr>
        <p:grpSpPr bwMode="auto">
          <a:xfrm>
            <a:off x="4572496" y="3285579"/>
            <a:ext cx="4103960" cy="3311773"/>
            <a:chOff x="4211960" y="2348880"/>
            <a:chExt cx="4392488" cy="4032448"/>
          </a:xfrm>
        </p:grpSpPr>
        <p:pic>
          <p:nvPicPr>
            <p:cNvPr id="10" name="Picture 4" descr="https://www.marketpress.co.kr/up/design/153801212_7_thumbnai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2348880"/>
              <a:ext cx="439248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5130805" y="3400287"/>
              <a:ext cx="2805515" cy="2136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선한 일을 하면</a:t>
              </a:r>
              <a:endParaRPr kumimoji="0" lang="en-US" altLang="ko-KR" sz="360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kumimoji="0"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죄에서 구원 받을 수</a:t>
              </a:r>
              <a:endParaRPr kumimoji="0" lang="en-US" altLang="ko-KR" sz="3600" dirty="0" smtClean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  <a:p>
              <a:pPr algn="ctr"/>
              <a:r>
                <a:rPr lang="ko-KR" altLang="en-US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있다</a:t>
              </a:r>
              <a:r>
                <a:rPr lang="en-US" altLang="ko-KR" sz="3600" dirty="0" smtClean="0">
                  <a:solidFill>
                    <a:srgbClr val="7030A0"/>
                  </a:solidFill>
                  <a:latin typeface="안상수2006중간" pitchFamily="18" charset="-127"/>
                  <a:ea typeface="안상수2006중간" pitchFamily="18" charset="-127"/>
                </a:rPr>
                <a:t>??</a:t>
              </a:r>
              <a:endParaRPr kumimoji="0" lang="ko-KR" altLang="en-US" sz="3600" dirty="0">
                <a:solidFill>
                  <a:srgbClr val="7030A0"/>
                </a:solidFill>
                <a:latin typeface="안상수2006중간" pitchFamily="18" charset="-127"/>
                <a:ea typeface="안상수2006중간" pitchFamily="18" charset="-127"/>
              </a:endParaRPr>
            </a:p>
          </p:txBody>
        </p:sp>
      </p:grp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0" y="15875"/>
            <a:ext cx="9144000" cy="1150938"/>
            <a:chOff x="0" y="15128"/>
            <a:chExt cx="9144000" cy="1152128"/>
          </a:xfrm>
        </p:grpSpPr>
        <p:sp>
          <p:nvSpPr>
            <p:cNvPr id="3" name="직사각형 2"/>
            <p:cNvSpPr/>
            <p:nvPr/>
          </p:nvSpPr>
          <p:spPr>
            <a:xfrm>
              <a:off x="0" y="15128"/>
              <a:ext cx="9144000" cy="115212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110816" y="282243"/>
              <a:ext cx="8854570" cy="5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ko-KR" altLang="en-US" sz="3000" dirty="0" smtClean="0">
                  <a:solidFill>
                    <a:srgbClr val="0000CC"/>
                  </a:solidFill>
                  <a:latin typeface="휴먼매직체" pitchFamily="18" charset="-127"/>
                  <a:ea typeface="휴먼매직체" pitchFamily="18" charset="-127"/>
                </a:rPr>
                <a:t>우리는 죄에서 구원 받아야 합니다</a:t>
              </a:r>
              <a:endParaRPr kumimoji="0" lang="en-US" altLang="ko-KR" sz="3000" dirty="0" smtClean="0">
                <a:solidFill>
                  <a:srgbClr val="0000CC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 rot="20347632">
            <a:off x="413472" y="126716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HY동녘M" pitchFamily="18" charset="-127"/>
                <a:ea typeface="HY동녘M" pitchFamily="18" charset="-127"/>
              </a:rPr>
              <a:t>HOW</a:t>
            </a:r>
            <a:r>
              <a:rPr lang="en-US" altLang="ko-KR" sz="4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??</a:t>
            </a:r>
            <a:endParaRPr lang="en-US" altLang="ko-KR" sz="4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9" descr="http://www.artvex.com/content/Clip_Art/Shapes_Signs_and_Symbols/X/001556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96"/>
          <a:stretch>
            <a:fillRect/>
          </a:stretch>
        </p:blipFill>
        <p:spPr bwMode="auto">
          <a:xfrm>
            <a:off x="1547664" y="4077072"/>
            <a:ext cx="19050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9" descr="http://www.artvex.com/content/Clip_Art/Shapes_Signs_and_Symbols/X/001556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96"/>
          <a:stretch>
            <a:fillRect/>
          </a:stretch>
        </p:blipFill>
        <p:spPr bwMode="auto">
          <a:xfrm>
            <a:off x="5796136" y="4077072"/>
            <a:ext cx="1905000" cy="1944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그룹 6"/>
          <p:cNvGrpSpPr>
            <a:grpSpLocks/>
          </p:cNvGrpSpPr>
          <p:nvPr/>
        </p:nvGrpSpPr>
        <p:grpSpPr bwMode="auto">
          <a:xfrm>
            <a:off x="899592" y="5085432"/>
            <a:ext cx="6984504" cy="1511920"/>
            <a:chOff x="2549782" y="1844824"/>
            <a:chExt cx="3450543" cy="3312368"/>
          </a:xfrm>
        </p:grpSpPr>
        <p:grpSp>
          <p:nvGrpSpPr>
            <p:cNvPr id="15" name="그룹 9"/>
            <p:cNvGrpSpPr>
              <a:grpSpLocks/>
            </p:cNvGrpSpPr>
            <p:nvPr/>
          </p:nvGrpSpPr>
          <p:grpSpPr bwMode="auto">
            <a:xfrm>
              <a:off x="2549782" y="1844824"/>
              <a:ext cx="3450543" cy="3312368"/>
              <a:chOff x="1379074" y="2348880"/>
              <a:chExt cx="2986047" cy="2376264"/>
            </a:xfrm>
          </p:grpSpPr>
          <p:sp>
            <p:nvSpPr>
              <p:cNvPr id="17" name="타원 2"/>
              <p:cNvSpPr/>
              <p:nvPr/>
            </p:nvSpPr>
            <p:spPr>
              <a:xfrm>
                <a:off x="1459889" y="2492896"/>
                <a:ext cx="2835315" cy="2144434"/>
              </a:xfrm>
              <a:prstGeom prst="roundRect">
                <a:avLst/>
              </a:prstGeom>
              <a:solidFill>
                <a:srgbClr val="0000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8" name="타원 5"/>
              <p:cNvSpPr/>
              <p:nvPr/>
            </p:nvSpPr>
            <p:spPr>
              <a:xfrm>
                <a:off x="1379074" y="2348880"/>
                <a:ext cx="2986047" cy="2376264"/>
              </a:xfrm>
              <a:prstGeom prst="roundRect">
                <a:avLst/>
              </a:prstGeom>
              <a:noFill/>
              <a:ln w="127000" cap="flat" cmpd="sng" algn="ctr">
                <a:solidFill>
                  <a:srgbClr val="FF00FF"/>
                </a:solidFill>
                <a:prstDash val="sysDot"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" lastClr="FFFFFF"/>
                  </a:solidFill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6" name="TextBox 8"/>
            <p:cNvSpPr>
              <a:spLocks noChangeArrowheads="1"/>
            </p:cNvSpPr>
            <p:nvPr/>
          </p:nvSpPr>
          <p:spPr bwMode="auto">
            <a:xfrm>
              <a:off x="3077861" y="2252541"/>
              <a:ext cx="2392840" cy="246186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30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  </a:t>
              </a:r>
              <a:r>
                <a:rPr kumimoji="0" lang="ko-KR" altLang="en-US" sz="30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세상 어떤 것도 우리를 죄에서</a:t>
              </a:r>
              <a:endParaRPr kumimoji="0" lang="en-US" altLang="ko-KR" sz="3000" dirty="0" smtClean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  <a:p>
              <a:pPr algn="ctr"/>
              <a:r>
                <a:rPr lang="ko-KR" altLang="en-US" sz="30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구</a:t>
              </a:r>
              <a:r>
                <a:rPr lang="ko-KR" altLang="en-US" sz="3000" dirty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원</a:t>
              </a:r>
              <a:r>
                <a:rPr lang="ko-KR" altLang="en-US" sz="3000" dirty="0" smtClean="0">
                  <a:solidFill>
                    <a:srgbClr val="FFFF00"/>
                  </a:solidFill>
                  <a:latin typeface="휴먼매직체" pitchFamily="18" charset="-127"/>
                  <a:ea typeface="휴먼매직체" pitchFamily="18" charset="-127"/>
                </a:rPr>
                <a:t> 할 수 없습니다</a:t>
              </a:r>
              <a:endParaRPr kumimoji="0" lang="en-US" altLang="ko-KR" sz="3000" dirty="0">
                <a:solidFill>
                  <a:srgbClr val="FFFF00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456</Words>
  <Application>Microsoft Office PowerPoint</Application>
  <PresentationFormat>화면 슬라이드 쇼(4:3)</PresentationFormat>
  <Paragraphs>113</Paragraphs>
  <Slides>24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eoknyeon kim</cp:lastModifiedBy>
  <cp:revision>56</cp:revision>
  <dcterms:created xsi:type="dcterms:W3CDTF">2015-06-13T06:44:59Z</dcterms:created>
  <dcterms:modified xsi:type="dcterms:W3CDTF">2015-06-19T04:54:17Z</dcterms:modified>
</cp:coreProperties>
</file>