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6" r:id="rId4"/>
    <p:sldId id="270" r:id="rId5"/>
    <p:sldId id="277" r:id="rId6"/>
    <p:sldId id="276" r:id="rId7"/>
    <p:sldId id="275" r:id="rId8"/>
    <p:sldId id="259" r:id="rId9"/>
    <p:sldId id="285" r:id="rId10"/>
    <p:sldId id="281" r:id="rId11"/>
    <p:sldId id="287" r:id="rId12"/>
    <p:sldId id="260" r:id="rId13"/>
    <p:sldId id="288" r:id="rId14"/>
    <p:sldId id="286" r:id="rId15"/>
    <p:sldId id="266" r:id="rId16"/>
    <p:sldId id="267" r:id="rId17"/>
    <p:sldId id="289" r:id="rId18"/>
    <p:sldId id="268" r:id="rId19"/>
    <p:sldId id="282" r:id="rId20"/>
    <p:sldId id="290" r:id="rId21"/>
    <p:sldId id="291" r:id="rId22"/>
    <p:sldId id="294" r:id="rId23"/>
    <p:sldId id="292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1" autoAdjust="0"/>
  </p:normalViewPr>
  <p:slideViewPr>
    <p:cSldViewPr>
      <p:cViewPr>
        <p:scale>
          <a:sx n="60" d="100"/>
          <a:sy n="60" d="100"/>
        </p:scale>
        <p:origin x="-140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68529-2866-4181-97CC-B0BDE30671D9}" type="datetimeFigureOut">
              <a:rPr lang="ko-KR" altLang="en-US" smtClean="0"/>
              <a:pPr/>
              <a:t>2015-07-25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E3E2D-0AE9-4F59-97EA-7B14BDAB82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84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091C6D-73F1-4FB2-9936-9DE3B53FCB9C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E3E2D-0AE9-4F59-97EA-7B14BDAB822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6FA-813C-45A7-A696-04BD2C82CCEF}" type="datetimeFigureOut">
              <a:rPr lang="ko-KR" altLang="en-US" smtClean="0"/>
              <a:pPr/>
              <a:t>2015-07-25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0776-E2F8-4B61-BC97-FD5F9BFB33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6FA-813C-45A7-A696-04BD2C82CCEF}" type="datetimeFigureOut">
              <a:rPr lang="ko-KR" altLang="en-US" smtClean="0"/>
              <a:pPr/>
              <a:t>2015-07-25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0776-E2F8-4B61-BC97-FD5F9BFB33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6FA-813C-45A7-A696-04BD2C82CCEF}" type="datetimeFigureOut">
              <a:rPr lang="ko-KR" altLang="en-US" smtClean="0"/>
              <a:pPr/>
              <a:t>2015-07-25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0776-E2F8-4B61-BC97-FD5F9BFB33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6FA-813C-45A7-A696-04BD2C82CCEF}" type="datetimeFigureOut">
              <a:rPr lang="ko-KR" altLang="en-US" smtClean="0"/>
              <a:pPr/>
              <a:t>2015-07-25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0776-E2F8-4B61-BC97-FD5F9BFB33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6FA-813C-45A7-A696-04BD2C82CCEF}" type="datetimeFigureOut">
              <a:rPr lang="ko-KR" altLang="en-US" smtClean="0"/>
              <a:pPr/>
              <a:t>2015-07-25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0776-E2F8-4B61-BC97-FD5F9BFB33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6FA-813C-45A7-A696-04BD2C82CCEF}" type="datetimeFigureOut">
              <a:rPr lang="ko-KR" altLang="en-US" smtClean="0"/>
              <a:pPr/>
              <a:t>2015-07-25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0776-E2F8-4B61-BC97-FD5F9BFB33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6FA-813C-45A7-A696-04BD2C82CCEF}" type="datetimeFigureOut">
              <a:rPr lang="ko-KR" altLang="en-US" smtClean="0"/>
              <a:pPr/>
              <a:t>2015-07-25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0776-E2F8-4B61-BC97-FD5F9BFB33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6FA-813C-45A7-A696-04BD2C82CCEF}" type="datetimeFigureOut">
              <a:rPr lang="ko-KR" altLang="en-US" smtClean="0"/>
              <a:pPr/>
              <a:t>2015-07-25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0776-E2F8-4B61-BC97-FD5F9BFB33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6FA-813C-45A7-A696-04BD2C82CCEF}" type="datetimeFigureOut">
              <a:rPr lang="ko-KR" altLang="en-US" smtClean="0"/>
              <a:pPr/>
              <a:t>2015-07-25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0776-E2F8-4B61-BC97-FD5F9BFB33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6FA-813C-45A7-A696-04BD2C82CCEF}" type="datetimeFigureOut">
              <a:rPr lang="ko-KR" altLang="en-US" smtClean="0"/>
              <a:pPr/>
              <a:t>2015-07-25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0776-E2F8-4B61-BC97-FD5F9BFB33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A6FA-813C-45A7-A696-04BD2C82CCEF}" type="datetimeFigureOut">
              <a:rPr lang="ko-KR" altLang="en-US" smtClean="0"/>
              <a:pPr/>
              <a:t>2015-07-25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0776-E2F8-4B61-BC97-FD5F9BFB33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A6FA-813C-45A7-A696-04BD2C82CCEF}" type="datetimeFigureOut">
              <a:rPr lang="ko-KR" altLang="en-US" smtClean="0"/>
              <a:pPr/>
              <a:t>2015-07-25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0776-E2F8-4B61-BC97-FD5F9BFB33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kr/url?sa=i&amp;rct=j&amp;q=&amp;esrc=s&amp;source=images&amp;cd=&amp;cad=rja&amp;uact=8&amp;docid=_qKEMvKhGxGSIM&amp;tbnid=8RwdSchkrlyLbM:&amp;ved=0CAUQjRw&amp;url=http://blog.daum.net/_blog/BlogTypeView.do?blogid=0bh0n&amp;articleno=2&amp;_bloghome_menu=recenttext&amp;ei=0pTHU_GBO5K68gXWmILQBQ&amp;bvm=bv.71198958,d.dGc&amp;psig=AFQjCNEjjPVEQVzNpcnlCStZhgEnZCN6TQ&amp;ust=140567490642027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kr/url?sa=i&amp;rct=j&amp;q=&amp;esrc=s&amp;source=images&amp;cd=&amp;cad=rja&amp;uact=8&amp;docid=_qKEMvKhGxGSIM&amp;tbnid=8RwdSchkrlyLbM:&amp;ved=0CAUQjRw&amp;url=http://blog.daum.net/_blog/BlogTypeView.do?blogid=0bh0n&amp;articleno=2&amp;_bloghome_menu=recenttext&amp;ei=0pTHU_GBO5K68gXWmILQBQ&amp;bvm=bv.71198958,d.dGc&amp;psig=AFQjCNEjjPVEQVzNpcnlCStZhgEnZCN6TQ&amp;ust=140567490642027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hyperlink" Target="http://www.google.co.kr/url?sa=i&amp;rct=j&amp;q=&amp;esrc=s&amp;source=images&amp;cd=&amp;ved=&amp;url=http://gamecast.com.mx/wpress/?p%3D1395&amp;ei=RKKXVa7gGoKB8gXg85LQCQ&amp;bvm=bv.96952980,d.dGc&amp;psig=AFQjCNF6IB54UemWzbmqGVrmY3dw_aHo-Q&amp;ust=143608723684619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kr/url?sa=i&amp;rct=j&amp;q=&amp;esrc=s&amp;source=images&amp;cd=&amp;ved=0CAcQjRw&amp;url=http://kr.123rf.com/%EC%8A%A4%ED%86%A1%EC%82%AC%EC%A7%84/%EB%91%90%EB%A0%A4%EC%9B%80.html&amp;ei=mGaSVYrwB8XTmAXGuYHADQ&amp;bvm=bv.96783405,d.dGY&amp;psig=AFQjCNH2OENnR4BbbpHdLeKRDUdNBQceMg&amp;ust=1435744113138842&amp;cad=rj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kr/url?sa=i&amp;rct=j&amp;q=&amp;esrc=s&amp;source=images&amp;cd=&amp;ved=0CAcQjRxqFQoTCLuPk4jPlsYCFUMxvAodj80ADQ&amp;url=http://www.tongililbo.com/m/view.jsp?ncd=921&amp;ei=DFmBVbvZFcPi8AWPm4No&amp;bvm=bv.96041959,d.dGY&amp;psig=AFQjCNF5qSKSHmWIHe_r2Lx_wtf72UgwLw&amp;ust=143462652441370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docid=_qKEMvKhGxGSIM&amp;tbnid=8RwdSchkrlyLbM:&amp;ved=0CAUQjRw&amp;url=http://blog.daum.net/_blog/BlogTypeView.do?blogid=0bh0n&amp;articleno=2&amp;_bloghome_menu=recenttext&amp;ei=0pTHU_GBO5K68gXWmILQBQ&amp;bvm=bv.71198958,d.dGc&amp;psig=AFQjCNEjjPVEQVzNpcnlCStZhgEnZCN6TQ&amp;ust=140567490642027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1658470" y="5733256"/>
            <a:ext cx="5736700" cy="864096"/>
          </a:xfrm>
          <a:prstGeom prst="flowChartAlternateProcess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요한복</a:t>
            </a:r>
            <a:r>
              <a:rPr lang="ko-KR" altLang="en-US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음</a:t>
            </a:r>
            <a:r>
              <a:rPr kumimoji="0" lang="ko-KR" altLang="en-US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kumimoji="0" lang="en-US" altLang="ko-KR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14</a:t>
            </a:r>
            <a:r>
              <a:rPr kumimoji="0" lang="ko-KR" altLang="en-US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장 </a:t>
            </a:r>
            <a:r>
              <a:rPr kumimoji="0" lang="en-US" altLang="ko-KR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27</a:t>
            </a:r>
            <a:r>
              <a:rPr kumimoji="0" lang="ko-KR" altLang="en-US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절 말씀 </a:t>
            </a:r>
            <a:r>
              <a:rPr kumimoji="0" lang="en-US" altLang="ko-KR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-</a:t>
            </a:r>
            <a:r>
              <a:rPr kumimoji="0" lang="ko-KR" altLang="en-US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아멘</a:t>
            </a:r>
            <a:r>
              <a:rPr kumimoji="0" lang="en-US" altLang="ko-KR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-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54211" y="1429670"/>
            <a:ext cx="4245781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곧 나의 평안을</a:t>
            </a:r>
            <a:endParaRPr kumimoji="0" lang="ko-KR" altLang="en-US" sz="3200" dirty="0"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574691" y="1429670"/>
            <a:ext cx="4245781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너희에게 주노라</a:t>
            </a:r>
            <a:endParaRPr kumimoji="0" lang="ko-KR" altLang="en-US" sz="3200" dirty="0"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54211" y="389685"/>
            <a:ext cx="4245781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평안을</a:t>
            </a:r>
            <a:endParaRPr kumimoji="0" lang="ko-KR" altLang="en-US" sz="3200" dirty="0"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574691" y="389685"/>
            <a:ext cx="4245781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너희 에게 </a:t>
            </a:r>
            <a:r>
              <a:rPr kumimoji="0" lang="ko-KR" altLang="en-US" sz="3200" dirty="0" err="1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끼치노니</a:t>
            </a:r>
            <a:endParaRPr kumimoji="0" lang="ko-KR" altLang="en-US" sz="3200" dirty="0"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54211" y="2469581"/>
            <a:ext cx="4245781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내가 너희에게 주는 것은</a:t>
            </a:r>
            <a:endParaRPr kumimoji="0" lang="ko-KR" altLang="en-US" sz="3200" dirty="0"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574691" y="2469581"/>
            <a:ext cx="4245781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세상이 주는 것과 같지 아니하리라</a:t>
            </a:r>
            <a:endParaRPr kumimoji="0" lang="ko-KR" altLang="en-US" sz="3200" dirty="0"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414451" y="3509492"/>
            <a:ext cx="4245781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너희는</a:t>
            </a:r>
            <a:endParaRPr kumimoji="0" lang="ko-KR" altLang="en-US" sz="3200" dirty="0"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254211" y="4549329"/>
            <a:ext cx="4245781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마음에 근심하지도 말고</a:t>
            </a:r>
            <a:endParaRPr kumimoji="0" lang="ko-KR" altLang="en-US" sz="3200" dirty="0"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4574691" y="4549329"/>
            <a:ext cx="4245781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두려워 하지도 말라</a:t>
            </a:r>
            <a:endParaRPr kumimoji="0" lang="ko-KR" altLang="en-US" sz="3200" dirty="0"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43907"/>
              <a:ext cx="8854570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예수님이 탄생하실 때 천사들이 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/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목자에게 나타나 예수님의 탄생을 알려 주었습니다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5" name="Picture 10" descr="목자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60800"/>
            <a:ext cx="16557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만화, 팜, 양, 아트, 동물, 퍼지, 양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554" y="4581525"/>
            <a:ext cx="1081087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만화, 팜, 양, 아트, 동물, 퍼지, 양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366" y="4508500"/>
            <a:ext cx="1081088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20616" y="4437063"/>
            <a:ext cx="8223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</a:rPr>
              <a:t>음매</a:t>
            </a:r>
            <a:r>
              <a:rPr kumimoji="0" lang="en-US" altLang="ko-K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</a:rPr>
              <a:t>~</a:t>
            </a:r>
            <a:endParaRPr kumimoji="0" lang="ko-KR" alt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9" name="Picture 6" descr="만화, 팜, 양, 아트, 동물, 퍼지, 양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429" y="5524500"/>
            <a:ext cx="1081087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만화, 팜, 양, 아트, 동물, 퍼지, 양모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829" y="5589588"/>
            <a:ext cx="10795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49229" y="4911725"/>
            <a:ext cx="822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</a:rPr>
              <a:t>음매</a:t>
            </a:r>
            <a:r>
              <a:rPr kumimoji="0" lang="en-US" altLang="ko-K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</a:rPr>
              <a:t>~</a:t>
            </a:r>
            <a:endParaRPr kumimoji="0" lang="ko-KR" alt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12" name="Picture 6" descr="10_천사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0731" y="2205038"/>
            <a:ext cx="26257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4"/>
          <p:cNvGrpSpPr>
            <a:grpSpLocks/>
          </p:cNvGrpSpPr>
          <p:nvPr/>
        </p:nvGrpSpPr>
        <p:grpSpPr bwMode="auto">
          <a:xfrm>
            <a:off x="2737966" y="1844824"/>
            <a:ext cx="3312765" cy="2168376"/>
            <a:chOff x="3275856" y="2492896"/>
            <a:chExt cx="2160588" cy="1871662"/>
          </a:xfrm>
        </p:grpSpPr>
        <p:sp>
          <p:nvSpPr>
            <p:cNvPr id="14" name="구름 모양 설명선 13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62061"/>
                <a:gd name="adj2" fmla="val -7007"/>
              </a:avLst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5" name="TextBox 22"/>
            <p:cNvSpPr txBox="1">
              <a:spLocks noChangeArrowheads="1"/>
            </p:cNvSpPr>
            <p:nvPr/>
          </p:nvSpPr>
          <p:spPr bwMode="auto">
            <a:xfrm>
              <a:off x="3615718" y="2741515"/>
              <a:ext cx="1585649" cy="135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오늘 다윗의 동네에</a:t>
              </a:r>
              <a:endParaRPr kumimoji="0" lang="en-US" altLang="ko-KR" sz="3200" kern="0" dirty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너희를 위하여</a:t>
              </a:r>
              <a:endParaRPr kumimoji="0" lang="en-US" altLang="ko-KR" sz="3200" kern="0" dirty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구주가 </a:t>
              </a:r>
              <a:r>
                <a:rPr kumimoji="0" lang="ko-KR" altLang="en-US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나셨다</a:t>
              </a:r>
              <a:r>
                <a:rPr kumimoji="0" lang="en-US" altLang="ko-KR" sz="32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r>
                <a:rPr kumimoji="0" lang="en-US" altLang="ko-KR" sz="3000" kern="0" dirty="0" smtClean="0">
                  <a:solidFill>
                    <a:srgbClr val="FFFF00"/>
                  </a:solidFill>
                  <a:latin typeface="안상수2006굵은" pitchFamily="18" charset="-127"/>
                  <a:ea typeface="안상수2006굵은" pitchFamily="18" charset="-127"/>
                </a:rPr>
                <a:t>!</a:t>
              </a:r>
              <a:endParaRPr kumimoji="0" lang="ko-KR" altLang="en-US" sz="3000" kern="0" dirty="0">
                <a:solidFill>
                  <a:srgbClr val="FFFF00"/>
                </a:solidFill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cfile254.uf.daum.net/image/15026E014CF4A6042B281D"/>
          <p:cNvPicPr>
            <a:picLocks noChangeAspect="1" noChangeArrowheads="1"/>
          </p:cNvPicPr>
          <p:nvPr/>
        </p:nvPicPr>
        <p:blipFill>
          <a:blip r:embed="rId2" cstate="print"/>
          <a:srcRect t="17999"/>
          <a:stretch>
            <a:fillRect/>
          </a:stretch>
        </p:blipFill>
        <p:spPr bwMode="auto">
          <a:xfrm>
            <a:off x="5364088" y="5301208"/>
            <a:ext cx="136815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40796"/>
              <a:ext cx="8854570" cy="708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그리고 예수님 때문에 </a:t>
              </a:r>
              <a:r>
                <a:rPr kumimoji="0" lang="ko-KR" altLang="en-US" sz="4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평안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을 얻게 되었다고</a:t>
              </a:r>
              <a:r>
                <a:rPr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 </a:t>
              </a: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말합니다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5" name="Picture 10" descr="목자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60800"/>
            <a:ext cx="16557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만화, 팜, 양, 아트, 동물, 퍼지, 양모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2554" y="4581525"/>
            <a:ext cx="1081087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만화, 팜, 양, 아트, 동물, 퍼지, 양모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366" y="4508500"/>
            <a:ext cx="1081088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20616" y="4437063"/>
            <a:ext cx="8223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</a:rPr>
              <a:t>음매</a:t>
            </a:r>
            <a:r>
              <a:rPr kumimoji="0" lang="en-US" altLang="ko-K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</a:rPr>
              <a:t>~</a:t>
            </a:r>
            <a:endParaRPr kumimoji="0" lang="ko-KR" alt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9" name="Picture 6" descr="만화, 팜, 양, 아트, 동물, 퍼지, 양모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429" y="5524500"/>
            <a:ext cx="1081087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만화, 팜, 양, 아트, 동물, 퍼지, 양모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829" y="5589588"/>
            <a:ext cx="10795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49229" y="4911725"/>
            <a:ext cx="822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</a:rPr>
              <a:t>음매</a:t>
            </a:r>
            <a:r>
              <a:rPr kumimoji="0" lang="en-US" altLang="ko-K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</a:rPr>
              <a:t>~</a:t>
            </a:r>
            <a:endParaRPr kumimoji="0" lang="ko-KR" alt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12" name="Picture 6" descr="10_천사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0731" y="2205038"/>
            <a:ext cx="26257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4"/>
          <p:cNvGrpSpPr>
            <a:grpSpLocks/>
          </p:cNvGrpSpPr>
          <p:nvPr/>
        </p:nvGrpSpPr>
        <p:grpSpPr bwMode="auto">
          <a:xfrm>
            <a:off x="1619275" y="1196753"/>
            <a:ext cx="4464893" cy="2810290"/>
            <a:chOff x="3275856" y="2492896"/>
            <a:chExt cx="2160588" cy="1871662"/>
          </a:xfrm>
        </p:grpSpPr>
        <p:sp>
          <p:nvSpPr>
            <p:cNvPr id="14" name="구름 모양 설명선 13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62061"/>
                <a:gd name="adj2" fmla="val -7007"/>
              </a:avLst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5" name="TextBox 22"/>
            <p:cNvSpPr txBox="1">
              <a:spLocks noChangeArrowheads="1"/>
            </p:cNvSpPr>
            <p:nvPr/>
          </p:nvSpPr>
          <p:spPr bwMode="auto">
            <a:xfrm>
              <a:off x="3380391" y="2750085"/>
              <a:ext cx="1820976" cy="1455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지극히 높은 곳에서는</a:t>
              </a:r>
              <a:endParaRPr kumimoji="0" lang="en-US" altLang="ko-KR" sz="3200" kern="0" dirty="0" smtClean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하나님께 영광이요</a:t>
              </a:r>
              <a:endParaRPr lang="en-US" altLang="ko-KR" sz="3200" kern="0" dirty="0" smtClean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땅에서는 하나님이 기뻐하신</a:t>
              </a:r>
              <a:endParaRPr kumimoji="0" lang="en-US" altLang="ko-KR" sz="3200" kern="0" dirty="0" smtClean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사람들 중에 </a:t>
              </a:r>
              <a:r>
                <a:rPr lang="ko-KR" altLang="en-US" sz="40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평화</a:t>
              </a:r>
              <a:r>
                <a:rPr lang="ko-KR" altLang="en-US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로</a:t>
              </a:r>
              <a:r>
                <a:rPr kumimoji="0" lang="ko-KR" altLang="en-US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다</a:t>
              </a:r>
              <a:r>
                <a:rPr kumimoji="0" lang="en-US" altLang="ko-KR" sz="32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3000" kern="0" dirty="0">
                <a:solidFill>
                  <a:srgbClr val="FFFF00"/>
                </a:solidFill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660607" y="3037428"/>
            <a:ext cx="9361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kern="0" dirty="0" smtClean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rPr>
              <a:t>평화</a:t>
            </a:r>
            <a:endParaRPr kumimoji="0" lang="ko-KR" altLang="en-US" sz="3000" kern="0" dirty="0">
              <a:solidFill>
                <a:srgbClr val="7030A0"/>
              </a:solidFill>
              <a:latin typeface="안상수2006굵은" pitchFamily="18" charset="-127"/>
              <a:ea typeface="안상수2006굵은" pitchFamily="18" charset="-127"/>
            </a:endParaRPr>
          </a:p>
        </p:txBody>
      </p:sp>
      <p:sp>
        <p:nvSpPr>
          <p:cNvPr id="18" name="등호 17"/>
          <p:cNvSpPr/>
          <p:nvPr/>
        </p:nvSpPr>
        <p:spPr>
          <a:xfrm>
            <a:off x="6772716" y="5629716"/>
            <a:ext cx="504056" cy="360040"/>
          </a:xfrm>
          <a:prstGeom prst="mathEqual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3604364" y="229116"/>
            <a:ext cx="1068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4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rPr>
              <a:t>평안</a:t>
            </a:r>
            <a:endParaRPr kumimoji="0" lang="en-US" altLang="ko-KR" sz="3000" dirty="0">
              <a:solidFill>
                <a:srgbClr val="0000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220072" y="5085184"/>
            <a:ext cx="3168352" cy="151216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21389 0.362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8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3941 0.7719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386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6" grpId="1"/>
      <p:bldP spid="18" grpId="0" animBg="1"/>
      <p:bldP spid="19" grpId="0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왜 예수님이 주시는 평안만이 온전한 평안일까요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42" name="그룹 11"/>
          <p:cNvGrpSpPr>
            <a:grpSpLocks/>
          </p:cNvGrpSpPr>
          <p:nvPr/>
        </p:nvGrpSpPr>
        <p:grpSpPr bwMode="auto">
          <a:xfrm>
            <a:off x="1475656" y="2132558"/>
            <a:ext cx="6336506" cy="3888730"/>
            <a:chOff x="755576" y="2780928"/>
            <a:chExt cx="8064896" cy="3240360"/>
          </a:xfrm>
        </p:grpSpPr>
        <p:pic>
          <p:nvPicPr>
            <p:cNvPr id="43" name="Picture 12" descr="http://cfile204.uf.daum.net/image/1650A1184C3D5DE2296B6B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2780928"/>
              <a:ext cx="8064896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Box 14"/>
            <p:cNvSpPr txBox="1">
              <a:spLocks noChangeArrowheads="1"/>
            </p:cNvSpPr>
            <p:nvPr/>
          </p:nvSpPr>
          <p:spPr bwMode="auto">
            <a:xfrm>
              <a:off x="1507438" y="4180119"/>
              <a:ext cx="5804917" cy="13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3200" dirty="0" smtClean="0">
                  <a:solidFill>
                    <a:srgbClr val="FF33CC"/>
                  </a:solidFill>
                  <a:latin typeface="HY강B" pitchFamily="18" charset="-127"/>
                  <a:ea typeface="HY강B" pitchFamily="18" charset="-127"/>
                </a:rPr>
                <a:t>예수님이 주시는 평안은</a:t>
              </a:r>
              <a:endParaRPr kumimoji="0" lang="en-US" altLang="ko-KR" sz="3200" dirty="0" smtClean="0">
                <a:solidFill>
                  <a:srgbClr val="FF33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200" dirty="0" smtClean="0">
                  <a:solidFill>
                    <a:srgbClr val="FF33CC"/>
                  </a:solidFill>
                  <a:latin typeface="HY강B" pitchFamily="18" charset="-127"/>
                  <a:ea typeface="HY강B" pitchFamily="18" charset="-127"/>
                </a:rPr>
                <a:t>영원한 평안이기 </a:t>
              </a:r>
              <a:endParaRPr lang="en-US" altLang="ko-KR" sz="3200" dirty="0" smtClean="0">
                <a:solidFill>
                  <a:srgbClr val="FF33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200" dirty="0" smtClean="0">
                  <a:solidFill>
                    <a:srgbClr val="FF33CC"/>
                  </a:solidFill>
                  <a:latin typeface="HY강B" pitchFamily="18" charset="-127"/>
                  <a:ea typeface="HY강B" pitchFamily="18" charset="-127"/>
                </a:rPr>
                <a:t>때문입니다</a:t>
              </a:r>
              <a:endParaRPr kumimoji="0" lang="ko-KR" altLang="en-US" sz="3200" dirty="0">
                <a:solidFill>
                  <a:srgbClr val="FF33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148064" y="404664"/>
            <a:ext cx="3163366" cy="2664296"/>
            <a:chOff x="3923" y="1525"/>
            <a:chExt cx="1273" cy="1191"/>
          </a:xfrm>
        </p:grpSpPr>
        <p:sp>
          <p:nvSpPr>
            <p:cNvPr id="18" name="Oval 33"/>
            <p:cNvSpPr>
              <a:spLocks noChangeArrowheads="1"/>
            </p:cNvSpPr>
            <p:nvPr/>
          </p:nvSpPr>
          <p:spPr bwMode="gray">
            <a:xfrm>
              <a:off x="3923" y="1525"/>
              <a:ext cx="164" cy="518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0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32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Oval 34"/>
            <p:cNvSpPr>
              <a:spLocks noChangeArrowheads="1"/>
            </p:cNvSpPr>
            <p:nvPr/>
          </p:nvSpPr>
          <p:spPr bwMode="gray">
            <a:xfrm>
              <a:off x="3923" y="1525"/>
              <a:ext cx="164" cy="518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alpha val="32001"/>
                  </a:srgbClr>
                </a:gs>
                <a:gs pos="100000">
                  <a:srgbClr val="0099CC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32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Oval 35"/>
            <p:cNvSpPr>
              <a:spLocks noChangeArrowheads="1"/>
            </p:cNvSpPr>
            <p:nvPr/>
          </p:nvSpPr>
          <p:spPr bwMode="gray">
            <a:xfrm>
              <a:off x="4012" y="1614"/>
              <a:ext cx="1183" cy="518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32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Oval 36"/>
            <p:cNvSpPr>
              <a:spLocks noChangeArrowheads="1"/>
            </p:cNvSpPr>
            <p:nvPr/>
          </p:nvSpPr>
          <p:spPr bwMode="gray">
            <a:xfrm>
              <a:off x="4013" y="1616"/>
              <a:ext cx="1183" cy="518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32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Oval 37"/>
            <p:cNvSpPr>
              <a:spLocks noChangeArrowheads="1"/>
            </p:cNvSpPr>
            <p:nvPr/>
          </p:nvSpPr>
          <p:spPr bwMode="gray">
            <a:xfrm>
              <a:off x="4076" y="1673"/>
              <a:ext cx="1065" cy="51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32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4095" y="1685"/>
              <a:ext cx="1031" cy="1031"/>
              <a:chOff x="4166" y="1706"/>
              <a:chExt cx="1252" cy="1252"/>
            </a:xfrm>
          </p:grpSpPr>
          <p:sp>
            <p:nvSpPr>
              <p:cNvPr id="25" name="Oval 3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32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" name="Oval 4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19" cy="12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32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Oval 4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3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32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8" name="Oval 4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32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4" name="Text Box 43"/>
            <p:cNvSpPr txBox="1">
              <a:spLocks noChangeArrowheads="1"/>
            </p:cNvSpPr>
            <p:nvPr/>
          </p:nvSpPr>
          <p:spPr bwMode="gray">
            <a:xfrm>
              <a:off x="4188" y="1999"/>
              <a:ext cx="845" cy="4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kern="0" dirty="0" smtClean="0">
                  <a:solidFill>
                    <a:srgbClr val="D60093"/>
                  </a:solidFill>
                  <a:latin typeface="HY강B" pitchFamily="18" charset="-127"/>
                  <a:ea typeface="HY강B" pitchFamily="18" charset="-127"/>
                </a:rPr>
                <a:t>예수님이</a:t>
              </a:r>
              <a:endParaRPr kumimoji="0" lang="en-US" altLang="ko-KR" sz="2800" kern="0" dirty="0" smtClean="0">
                <a:solidFill>
                  <a:srgbClr val="D60093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kern="0" dirty="0" smtClean="0">
                  <a:solidFill>
                    <a:srgbClr val="D60093"/>
                  </a:solidFill>
                  <a:latin typeface="HY강B" pitchFamily="18" charset="-127"/>
                  <a:ea typeface="HY강B" pitchFamily="18" charset="-127"/>
                </a:rPr>
                <a:t>주시는</a:t>
              </a:r>
              <a:r>
                <a:rPr lang="en-US" altLang="ko-KR" sz="2800" kern="0" dirty="0" smtClean="0">
                  <a:solidFill>
                    <a:srgbClr val="D60093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kumimoji="0" lang="ko-KR" altLang="en-US" sz="2800" kern="0" dirty="0" smtClean="0">
                  <a:solidFill>
                    <a:srgbClr val="D60093"/>
                  </a:solidFill>
                  <a:latin typeface="HY강B" pitchFamily="18" charset="-127"/>
                  <a:ea typeface="HY강B" pitchFamily="18" charset="-127"/>
                </a:rPr>
                <a:t>평안</a:t>
              </a:r>
              <a:endParaRPr kumimoji="0" lang="en-US" altLang="ko-KR" sz="2800" kern="0" dirty="0">
                <a:solidFill>
                  <a:srgbClr val="D60093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683568" y="404664"/>
            <a:ext cx="3178100" cy="2664296"/>
            <a:chOff x="2208" y="1536"/>
            <a:chExt cx="1279" cy="1191"/>
          </a:xfrm>
        </p:grpSpPr>
        <p:sp>
          <p:nvSpPr>
            <p:cNvPr id="6" name="Oval 21"/>
            <p:cNvSpPr>
              <a:spLocks noChangeArrowheads="1"/>
            </p:cNvSpPr>
            <p:nvPr/>
          </p:nvSpPr>
          <p:spPr bwMode="gray">
            <a:xfrm>
              <a:off x="2208" y="1536"/>
              <a:ext cx="164" cy="518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gamma/>
                    <a:tint val="0"/>
                    <a:invGamma/>
                  </a:srgbClr>
                </a:gs>
                <a:gs pos="50000">
                  <a:srgbClr val="FF3399"/>
                </a:gs>
                <a:gs pos="100000">
                  <a:srgbClr val="FF3399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32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" name="Oval 22"/>
            <p:cNvSpPr>
              <a:spLocks noChangeArrowheads="1"/>
            </p:cNvSpPr>
            <p:nvPr/>
          </p:nvSpPr>
          <p:spPr bwMode="gray">
            <a:xfrm>
              <a:off x="2208" y="1536"/>
              <a:ext cx="164" cy="518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alpha val="32001"/>
                  </a:srgbClr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32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" name="Oval 23"/>
            <p:cNvSpPr>
              <a:spLocks noChangeArrowheads="1"/>
            </p:cNvSpPr>
            <p:nvPr/>
          </p:nvSpPr>
          <p:spPr bwMode="gray">
            <a:xfrm>
              <a:off x="2297" y="1625"/>
              <a:ext cx="1183" cy="518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32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gray">
            <a:xfrm>
              <a:off x="2304" y="1623"/>
              <a:ext cx="1183" cy="518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gamma/>
                    <a:shade val="63529"/>
                    <a:invGamma/>
                  </a:srgbClr>
                </a:gs>
                <a:gs pos="100000">
                  <a:srgbClr val="FF3399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32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gray">
            <a:xfrm>
              <a:off x="2356" y="1684"/>
              <a:ext cx="1065" cy="51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32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23" name="Group 26"/>
            <p:cNvGrpSpPr>
              <a:grpSpLocks/>
            </p:cNvGrpSpPr>
            <p:nvPr/>
          </p:nvGrpSpPr>
          <p:grpSpPr bwMode="auto">
            <a:xfrm>
              <a:off x="2373" y="1696"/>
              <a:ext cx="1031" cy="1031"/>
              <a:chOff x="4166" y="1706"/>
              <a:chExt cx="1252" cy="1252"/>
            </a:xfrm>
          </p:grpSpPr>
          <p:sp>
            <p:nvSpPr>
              <p:cNvPr id="13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32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Oval 28"/>
              <p:cNvSpPr>
                <a:spLocks noChangeArrowheads="1"/>
              </p:cNvSpPr>
              <p:nvPr/>
            </p:nvSpPr>
            <p:spPr bwMode="gray">
              <a:xfrm>
                <a:off x="4184" y="1713"/>
                <a:ext cx="1220" cy="12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32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3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32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32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2" name="Text Box 31"/>
            <p:cNvSpPr txBox="1">
              <a:spLocks noChangeArrowheads="1"/>
            </p:cNvSpPr>
            <p:nvPr/>
          </p:nvSpPr>
          <p:spPr bwMode="gray">
            <a:xfrm>
              <a:off x="2535" y="1978"/>
              <a:ext cx="701" cy="4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kern="0" dirty="0" smtClean="0">
                  <a:solidFill>
                    <a:srgbClr val="0070C0"/>
                  </a:solidFill>
                  <a:latin typeface="HY강B" pitchFamily="18" charset="-127"/>
                  <a:ea typeface="HY강B" pitchFamily="18" charset="-127"/>
                </a:rPr>
                <a:t>세상이</a:t>
              </a:r>
              <a:endParaRPr kumimoji="0" lang="en-US" altLang="ko-KR" sz="2800" kern="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kern="0" dirty="0" smtClean="0">
                  <a:solidFill>
                    <a:srgbClr val="0070C0"/>
                  </a:solidFill>
                  <a:latin typeface="HY강B" pitchFamily="18" charset="-127"/>
                  <a:ea typeface="HY강B" pitchFamily="18" charset="-127"/>
                </a:rPr>
                <a:t>주는</a:t>
              </a:r>
              <a:r>
                <a:rPr lang="en-US" altLang="ko-KR" sz="2800" kern="0" dirty="0" smtClean="0">
                  <a:solidFill>
                    <a:srgbClr val="0070C0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2800" kern="0" dirty="0" smtClean="0">
                  <a:solidFill>
                    <a:srgbClr val="0070C0"/>
                  </a:solidFill>
                  <a:latin typeface="HY강B" pitchFamily="18" charset="-127"/>
                  <a:ea typeface="HY강B" pitchFamily="18" charset="-127"/>
                </a:rPr>
                <a:t>평안</a:t>
              </a:r>
              <a:endParaRPr kumimoji="0" lang="en-US" altLang="ko-KR" sz="2800" kern="0" dirty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31" name="그룹 4"/>
          <p:cNvGrpSpPr>
            <a:grpSpLocks/>
          </p:cNvGrpSpPr>
          <p:nvPr/>
        </p:nvGrpSpPr>
        <p:grpSpPr bwMode="auto">
          <a:xfrm>
            <a:off x="967879" y="3428999"/>
            <a:ext cx="2740025" cy="1280364"/>
            <a:chOff x="2404864" y="2957513"/>
            <a:chExt cx="5476329" cy="1047750"/>
          </a:xfrm>
        </p:grpSpPr>
        <p:sp>
          <p:nvSpPr>
            <p:cNvPr id="32" name="AutoShape 39"/>
            <p:cNvSpPr>
              <a:spLocks noChangeArrowheads="1"/>
            </p:cNvSpPr>
            <p:nvPr/>
          </p:nvSpPr>
          <p:spPr bwMode="auto">
            <a:xfrm>
              <a:off x="2404864" y="2957513"/>
              <a:ext cx="5476329" cy="1047750"/>
            </a:xfrm>
            <a:prstGeom prst="flowChartAlternateProcess">
              <a:avLst/>
            </a:prstGeom>
            <a:solidFill>
              <a:srgbClr val="CC00FF"/>
            </a:solidFill>
            <a:ln w="381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kern="0">
                <a:solidFill>
                  <a:sysClr val="windowText" lastClr="000000"/>
                </a:solidFill>
                <a:latin typeface="Georgia"/>
                <a:ea typeface="HY견명조"/>
              </a:endParaRPr>
            </a:p>
          </p:txBody>
        </p:sp>
        <p:sp>
          <p:nvSpPr>
            <p:cNvPr id="33" name="Text Box 41"/>
            <p:cNvSpPr txBox="1">
              <a:spLocks noChangeArrowheads="1"/>
            </p:cNvSpPr>
            <p:nvPr/>
          </p:nvSpPr>
          <p:spPr bwMode="auto">
            <a:xfrm>
              <a:off x="2907077" y="3062464"/>
              <a:ext cx="4431345" cy="881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세상은 </a:t>
              </a:r>
              <a:endParaRPr kumimoji="0" lang="en-US" altLang="ko-KR" sz="3200" kern="0" dirty="0" smtClean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피조물 입니다</a:t>
              </a:r>
              <a:endParaRPr kumimoji="0" lang="ko-KR" altLang="en-US" sz="3200" kern="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pic>
        <p:nvPicPr>
          <p:cNvPr id="34" name="Picture 40" descr="손2"/>
          <p:cNvPicPr>
            <a:picLocks noChangeAspect="1" noChangeArrowheads="1"/>
          </p:cNvPicPr>
          <p:nvPr/>
        </p:nvPicPr>
        <p:blipFill>
          <a:blip r:embed="rId2" cstate="print"/>
          <a:srcRect l="18004"/>
          <a:stretch>
            <a:fillRect/>
          </a:stretch>
        </p:blipFill>
        <p:spPr bwMode="auto">
          <a:xfrm>
            <a:off x="106809" y="2981172"/>
            <a:ext cx="1255959" cy="210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5" name="그룹 4"/>
          <p:cNvGrpSpPr>
            <a:grpSpLocks/>
          </p:cNvGrpSpPr>
          <p:nvPr/>
        </p:nvGrpSpPr>
        <p:grpSpPr bwMode="auto">
          <a:xfrm>
            <a:off x="967879" y="5198522"/>
            <a:ext cx="2740025" cy="1280364"/>
            <a:chOff x="2404864" y="2957513"/>
            <a:chExt cx="5476329" cy="1047750"/>
          </a:xfrm>
        </p:grpSpPr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2404864" y="2957513"/>
              <a:ext cx="5476329" cy="1047750"/>
            </a:xfrm>
            <a:prstGeom prst="flowChartAlternateProcess">
              <a:avLst/>
            </a:prstGeom>
            <a:solidFill>
              <a:srgbClr val="00B0F0"/>
            </a:solidFill>
            <a:ln w="381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kern="0">
                <a:solidFill>
                  <a:sysClr val="windowText" lastClr="000000"/>
                </a:solidFill>
                <a:latin typeface="Georgia"/>
                <a:ea typeface="HY견명조"/>
              </a:endParaRPr>
            </a:p>
          </p:txBody>
        </p:sp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2619240" y="3038383"/>
              <a:ext cx="5037135" cy="881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피조물이 주는 평안은</a:t>
              </a:r>
              <a:endParaRPr kumimoji="0" lang="en-US" altLang="ko-KR" sz="3200" kern="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일시적 평안입니다</a:t>
              </a:r>
              <a:endParaRPr kumimoji="0" lang="ko-KR" altLang="en-US" sz="3200" kern="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pic>
        <p:nvPicPr>
          <p:cNvPr id="41" name="Picture 40" descr="손2"/>
          <p:cNvPicPr>
            <a:picLocks noChangeAspect="1" noChangeArrowheads="1"/>
          </p:cNvPicPr>
          <p:nvPr/>
        </p:nvPicPr>
        <p:blipFill>
          <a:blip r:embed="rId2" cstate="print"/>
          <a:srcRect l="18004"/>
          <a:stretch>
            <a:fillRect/>
          </a:stretch>
        </p:blipFill>
        <p:spPr bwMode="auto">
          <a:xfrm>
            <a:off x="106809" y="4750693"/>
            <a:ext cx="1255959" cy="210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2" name="그룹 4"/>
          <p:cNvGrpSpPr>
            <a:grpSpLocks/>
          </p:cNvGrpSpPr>
          <p:nvPr/>
        </p:nvGrpSpPr>
        <p:grpSpPr bwMode="auto">
          <a:xfrm>
            <a:off x="5576391" y="3425706"/>
            <a:ext cx="2740025" cy="1280364"/>
            <a:chOff x="2404864" y="2957513"/>
            <a:chExt cx="5476329" cy="1047750"/>
          </a:xfrm>
        </p:grpSpPr>
        <p:sp>
          <p:nvSpPr>
            <p:cNvPr id="43" name="AutoShape 39"/>
            <p:cNvSpPr>
              <a:spLocks noChangeArrowheads="1"/>
            </p:cNvSpPr>
            <p:nvPr/>
          </p:nvSpPr>
          <p:spPr bwMode="auto">
            <a:xfrm>
              <a:off x="2404864" y="2957513"/>
              <a:ext cx="5476329" cy="1047750"/>
            </a:xfrm>
            <a:prstGeom prst="flowChartAlternateProcess">
              <a:avLst/>
            </a:prstGeom>
            <a:solidFill>
              <a:srgbClr val="00B0F0"/>
            </a:solidFill>
            <a:ln w="381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kern="0">
                <a:solidFill>
                  <a:sysClr val="windowText" lastClr="000000"/>
                </a:solidFill>
                <a:latin typeface="Georgia"/>
                <a:ea typeface="HY견명조"/>
              </a:endParaRPr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2619240" y="3038383"/>
              <a:ext cx="5037135" cy="881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예수님은</a:t>
              </a:r>
              <a:endParaRPr kumimoji="0" lang="en-US" altLang="ko-KR" sz="3200" kern="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창조자이십니다</a:t>
              </a:r>
              <a:endParaRPr kumimoji="0" lang="ko-KR" altLang="en-US" sz="3200" kern="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pic>
        <p:nvPicPr>
          <p:cNvPr id="45" name="Picture 40" descr="손2"/>
          <p:cNvPicPr>
            <a:picLocks noChangeAspect="1" noChangeArrowheads="1"/>
          </p:cNvPicPr>
          <p:nvPr/>
        </p:nvPicPr>
        <p:blipFill>
          <a:blip r:embed="rId2" cstate="print"/>
          <a:srcRect l="18004"/>
          <a:stretch>
            <a:fillRect/>
          </a:stretch>
        </p:blipFill>
        <p:spPr bwMode="auto">
          <a:xfrm>
            <a:off x="4715321" y="2977877"/>
            <a:ext cx="1255959" cy="210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6" name="그룹 4"/>
          <p:cNvGrpSpPr>
            <a:grpSpLocks/>
          </p:cNvGrpSpPr>
          <p:nvPr/>
        </p:nvGrpSpPr>
        <p:grpSpPr bwMode="auto">
          <a:xfrm>
            <a:off x="5576391" y="5194372"/>
            <a:ext cx="2740025" cy="1280364"/>
            <a:chOff x="2404864" y="2957513"/>
            <a:chExt cx="5476329" cy="1047750"/>
          </a:xfrm>
        </p:grpSpPr>
        <p:sp>
          <p:nvSpPr>
            <p:cNvPr id="47" name="AutoShape 39"/>
            <p:cNvSpPr>
              <a:spLocks noChangeArrowheads="1"/>
            </p:cNvSpPr>
            <p:nvPr/>
          </p:nvSpPr>
          <p:spPr bwMode="auto">
            <a:xfrm>
              <a:off x="2404864" y="2957513"/>
              <a:ext cx="5476329" cy="1047750"/>
            </a:xfrm>
            <a:prstGeom prst="flowChartAlternateProcess">
              <a:avLst/>
            </a:prstGeom>
            <a:solidFill>
              <a:srgbClr val="CC00FF"/>
            </a:solidFill>
            <a:ln w="381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kern="0">
                <a:solidFill>
                  <a:sysClr val="windowText" lastClr="000000"/>
                </a:solidFill>
                <a:latin typeface="Georgia"/>
                <a:ea typeface="HY견명조"/>
              </a:endParaRPr>
            </a:p>
          </p:txBody>
        </p:sp>
        <p:sp>
          <p:nvSpPr>
            <p:cNvPr id="48" name="Text Box 41"/>
            <p:cNvSpPr txBox="1">
              <a:spLocks noChangeArrowheads="1"/>
            </p:cNvSpPr>
            <p:nvPr/>
          </p:nvSpPr>
          <p:spPr bwMode="auto">
            <a:xfrm>
              <a:off x="2619240" y="3036660"/>
              <a:ext cx="5037137" cy="881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창조자가 주는 평안은</a:t>
              </a:r>
              <a:endParaRPr kumimoji="0" lang="en-US" altLang="ko-KR" sz="3200" kern="0" dirty="0" smtClean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영원한 평안입니다</a:t>
              </a:r>
              <a:endParaRPr kumimoji="0" lang="ko-KR" altLang="en-US" sz="3200" kern="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pic>
        <p:nvPicPr>
          <p:cNvPr id="49" name="Picture 40" descr="손2"/>
          <p:cNvPicPr>
            <a:picLocks noChangeAspect="1" noChangeArrowheads="1"/>
          </p:cNvPicPr>
          <p:nvPr/>
        </p:nvPicPr>
        <p:blipFill>
          <a:blip r:embed="rId2" cstate="print"/>
          <a:srcRect l="18004"/>
          <a:stretch>
            <a:fillRect/>
          </a:stretch>
        </p:blipFill>
        <p:spPr bwMode="auto">
          <a:xfrm>
            <a:off x="4715321" y="4746545"/>
            <a:ext cx="1255959" cy="210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43907"/>
              <a:ext cx="8854570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예수님은 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`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내가 주는 평안은 세상이 주는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/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일시적인 평안과 같지 않다</a:t>
              </a:r>
              <a:r>
                <a:rPr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`</a:t>
              </a: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고 하셨습니다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5" name="그룹 4"/>
          <p:cNvGrpSpPr>
            <a:grpSpLocks/>
          </p:cNvGrpSpPr>
          <p:nvPr/>
        </p:nvGrpSpPr>
        <p:grpSpPr bwMode="auto">
          <a:xfrm>
            <a:off x="539750" y="2421483"/>
            <a:ext cx="8064500" cy="2879725"/>
            <a:chOff x="468314" y="476250"/>
            <a:chExt cx="8135937" cy="2448696"/>
          </a:xfrm>
        </p:grpSpPr>
        <p:pic>
          <p:nvPicPr>
            <p:cNvPr id="6" name="Picture 2" descr="http://cafefiles.naver.net/data27/2007/6/30/6/scrol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311935" y="-2367371"/>
              <a:ext cx="2448696" cy="813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18"/>
            <p:cNvSpPr>
              <a:spLocks noChangeArrowheads="1"/>
            </p:cNvSpPr>
            <p:nvPr/>
          </p:nvSpPr>
          <p:spPr bwMode="auto">
            <a:xfrm>
              <a:off x="1596384" y="813437"/>
              <a:ext cx="5876766" cy="1805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내가 너희에게 주는 것</a:t>
              </a:r>
              <a:r>
                <a:rPr lang="en-US" altLang="ko-KR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(</a:t>
              </a:r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평안</a:t>
              </a:r>
              <a:r>
                <a:rPr lang="en-US" altLang="ko-KR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)</a:t>
              </a:r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은 </a:t>
              </a:r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세상이 주는 것</a:t>
              </a:r>
              <a:r>
                <a:rPr kumimoji="0" lang="en-US" altLang="ko-KR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(</a:t>
              </a:r>
              <a:r>
                <a:rPr kumimoji="0"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평안</a:t>
              </a:r>
              <a:r>
                <a:rPr kumimoji="0" lang="en-US" altLang="ko-KR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)</a:t>
              </a:r>
              <a:r>
                <a:rPr kumimoji="0"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과 </a:t>
              </a:r>
              <a:endParaRPr kumimoji="0"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같지 아니하니라</a:t>
              </a:r>
              <a:endParaRPr kumimoji="0" lang="en-US" altLang="ko-KR" sz="2800" dirty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요한복음 </a:t>
              </a:r>
              <a:r>
                <a:rPr lang="en-US" altLang="ko-KR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14</a:t>
              </a:r>
              <a:r>
                <a:rPr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장</a:t>
              </a:r>
              <a:r>
                <a:rPr kumimoji="0"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kumimoji="0" lang="en-US" altLang="ko-KR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27</a:t>
              </a:r>
              <a:r>
                <a:rPr kumimoji="0" lang="ko-KR" altLang="en-US" sz="32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절 말씀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예수님이 주시는 평안을 받으려면 어떻게 해야 할까요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5" name="그룹 11"/>
          <p:cNvGrpSpPr>
            <a:grpSpLocks/>
          </p:cNvGrpSpPr>
          <p:nvPr/>
        </p:nvGrpSpPr>
        <p:grpSpPr bwMode="auto">
          <a:xfrm>
            <a:off x="1475656" y="2132558"/>
            <a:ext cx="6336506" cy="3888730"/>
            <a:chOff x="755576" y="2780928"/>
            <a:chExt cx="8064896" cy="3240360"/>
          </a:xfrm>
        </p:grpSpPr>
        <p:pic>
          <p:nvPicPr>
            <p:cNvPr id="6" name="Picture 12" descr="http://cfile204.uf.daum.net/image/1650A1184C3D5DE2296B6B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2780928"/>
              <a:ext cx="8064896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2431673" y="4180119"/>
              <a:ext cx="3956452" cy="10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3600" dirty="0" smtClean="0">
                  <a:solidFill>
                    <a:srgbClr val="FF33CC"/>
                  </a:solidFill>
                  <a:latin typeface="HY강B" pitchFamily="18" charset="-127"/>
                  <a:ea typeface="HY강B" pitchFamily="18" charset="-127"/>
                </a:rPr>
                <a:t>예수님께 </a:t>
              </a:r>
              <a:endParaRPr lang="en-US" altLang="ko-KR" sz="3600" dirty="0" smtClean="0">
                <a:solidFill>
                  <a:srgbClr val="FF33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600" dirty="0" smtClean="0">
                  <a:solidFill>
                    <a:srgbClr val="FF33CC"/>
                  </a:solidFill>
                  <a:latin typeface="HY강B" pitchFamily="18" charset="-127"/>
                  <a:ea typeface="HY강B" pitchFamily="18" charset="-127"/>
                </a:rPr>
                <a:t>나와야 합니다</a:t>
              </a:r>
              <a:endParaRPr kumimoji="0" lang="ko-KR" altLang="en-US" sz="3600" dirty="0">
                <a:solidFill>
                  <a:srgbClr val="FF33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1747922" y="4293096"/>
            <a:ext cx="5688632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예수님은 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`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나의 평안을 너희에게 주노라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`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고 말씀하셨습니다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5" name="그룹 4"/>
          <p:cNvGrpSpPr>
            <a:grpSpLocks/>
          </p:cNvGrpSpPr>
          <p:nvPr/>
        </p:nvGrpSpPr>
        <p:grpSpPr bwMode="auto">
          <a:xfrm>
            <a:off x="539750" y="1844825"/>
            <a:ext cx="8064500" cy="1944215"/>
            <a:chOff x="468314" y="476250"/>
            <a:chExt cx="8135937" cy="2448696"/>
          </a:xfrm>
        </p:grpSpPr>
        <p:pic>
          <p:nvPicPr>
            <p:cNvPr id="6" name="Picture 2" descr="http://cafefiles.naver.net/data27/2007/6/30/6/scrol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311935" y="-2367371"/>
              <a:ext cx="2448696" cy="813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18"/>
            <p:cNvSpPr>
              <a:spLocks noChangeArrowheads="1"/>
            </p:cNvSpPr>
            <p:nvPr/>
          </p:nvSpPr>
          <p:spPr bwMode="auto">
            <a:xfrm>
              <a:off x="1589613" y="951930"/>
              <a:ext cx="5884315" cy="1589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…</a:t>
              </a:r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곧 나의 평안을 너희에게 주노라</a:t>
              </a:r>
              <a:endParaRPr kumimoji="0" lang="en-US" altLang="ko-KR" sz="2800" dirty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요한복음 </a:t>
              </a:r>
              <a:r>
                <a:rPr lang="en-US" altLang="ko-KR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14</a:t>
              </a:r>
              <a:r>
                <a:rPr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장</a:t>
              </a:r>
              <a:r>
                <a:rPr kumimoji="0"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kumimoji="0" lang="en-US" altLang="ko-KR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27</a:t>
              </a:r>
              <a:r>
                <a:rPr kumimoji="0" lang="ko-KR" altLang="en-US" sz="32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절 말씀 </a:t>
              </a:r>
            </a:p>
          </p:txBody>
        </p:sp>
      </p:grpSp>
      <p:sp>
        <p:nvSpPr>
          <p:cNvPr id="8" name="직사각형 18"/>
          <p:cNvSpPr>
            <a:spLocks noChangeArrowheads="1"/>
          </p:cNvSpPr>
          <p:nvPr/>
        </p:nvSpPr>
        <p:spPr bwMode="auto">
          <a:xfrm>
            <a:off x="2548954" y="2229574"/>
            <a:ext cx="4856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나의 평안을 너희에게 주노라</a:t>
            </a:r>
            <a:endParaRPr kumimoji="0" lang="en-US" altLang="ko-KR" sz="2800" dirty="0">
              <a:solidFill>
                <a:srgbClr val="00B05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AutoShape 671"/>
          <p:cNvSpPr>
            <a:spLocks noChangeArrowheads="1"/>
          </p:cNvSpPr>
          <p:nvPr/>
        </p:nvSpPr>
        <p:spPr bwMode="auto">
          <a:xfrm rot="3039941" flipV="1">
            <a:off x="1699495" y="4760249"/>
            <a:ext cx="583742" cy="1041337"/>
          </a:xfrm>
          <a:custGeom>
            <a:avLst/>
            <a:gdLst>
              <a:gd name="T0" fmla="*/ 1113763 w 21600"/>
              <a:gd name="T1" fmla="*/ 394102 h 21600"/>
              <a:gd name="T2" fmla="*/ 295797 w 21600"/>
              <a:gd name="T3" fmla="*/ 3750493 h 21600"/>
              <a:gd name="T4" fmla="*/ 1370815 w 21600"/>
              <a:gd name="T5" fmla="*/ 1127696 h 21600"/>
              <a:gd name="T6" fmla="*/ 3925999 w 21600"/>
              <a:gd name="T7" fmla="*/ 268499 h 21600"/>
              <a:gd name="T8" fmla="*/ 3970840 w 21600"/>
              <a:gd name="T9" fmla="*/ 2015412 h 21600"/>
              <a:gd name="T10" fmla="*/ 2838197 w 21600"/>
              <a:gd name="T11" fmla="*/ 20842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3" y="4887"/>
                </a:moveTo>
                <a:cubicBezTo>
                  <a:pt x="14776" y="3512"/>
                  <a:pt x="12825" y="2749"/>
                  <a:pt x="10800" y="2749"/>
                </a:cubicBezTo>
                <a:cubicBezTo>
                  <a:pt x="6353" y="2749"/>
                  <a:pt x="2749" y="6353"/>
                  <a:pt x="2749" y="10800"/>
                </a:cubicBezTo>
                <a:cubicBezTo>
                  <a:pt x="2748" y="11247"/>
                  <a:pt x="2786" y="11693"/>
                  <a:pt x="2860" y="12134"/>
                </a:cubicBezTo>
                <a:lnTo>
                  <a:pt x="149" y="12590"/>
                </a:lnTo>
                <a:cubicBezTo>
                  <a:pt x="49" y="11998"/>
                  <a:pt x="0" y="1139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517" y="-1"/>
                  <a:pt x="16134" y="1024"/>
                  <a:pt x="18129" y="2868"/>
                </a:cubicBezTo>
                <a:lnTo>
                  <a:pt x="19962" y="885"/>
                </a:lnTo>
                <a:lnTo>
                  <a:pt x="20190" y="6643"/>
                </a:lnTo>
                <a:lnTo>
                  <a:pt x="14431" y="6870"/>
                </a:lnTo>
                <a:lnTo>
                  <a:pt x="16263" y="4887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979712" y="5445223"/>
            <a:ext cx="54006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spc="50" dirty="0" smtClean="0">
                <a:ln w="11430"/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예수님께 나와야 </a:t>
            </a:r>
            <a:endParaRPr kumimoji="0" lang="en-US" altLang="ko-KR" sz="3600" spc="50" dirty="0" smtClean="0">
              <a:ln w="11430"/>
              <a:solidFill>
                <a:srgbClr val="7030A0"/>
              </a:solidFill>
              <a:latin typeface="HY얕은샘물M" pitchFamily="18" charset="-127"/>
              <a:ea typeface="HY얕은샘물M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spc="50" dirty="0" smtClean="0">
                <a:ln w="11430"/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예수님이 주시는 평안을 받을 수 있습니다 </a:t>
            </a:r>
            <a:endParaRPr kumimoji="0" lang="en-US" altLang="ko-KR" sz="3600" spc="50" dirty="0" smtClean="0">
              <a:ln w="11430"/>
              <a:solidFill>
                <a:srgbClr val="7030A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979712" y="5428555"/>
            <a:ext cx="640871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spc="50" dirty="0" smtClean="0">
                <a:ln w="11430"/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그러나 예수님께 나오지 않으면 </a:t>
            </a:r>
            <a:endParaRPr kumimoji="0" lang="en-US" altLang="ko-KR" sz="3600" spc="50" dirty="0" smtClean="0">
              <a:ln w="11430"/>
              <a:solidFill>
                <a:srgbClr val="7030A0"/>
              </a:solidFill>
              <a:latin typeface="HY얕은샘물M" pitchFamily="18" charset="-127"/>
              <a:ea typeface="HY얕은샘물M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spc="50" dirty="0" smtClean="0">
                <a:ln w="11430"/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예수님이 주시는 평안을 절대로 받을 수 없습니다 </a:t>
            </a:r>
            <a:endParaRPr kumimoji="0" lang="en-US" altLang="ko-KR" sz="3600" spc="50" dirty="0" smtClean="0">
              <a:ln w="11430"/>
              <a:solidFill>
                <a:srgbClr val="7030A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2847 0.325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16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cfile227.uf.daum.net/image/24462E4054F54C19049B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 bwMode="auto">
          <a:xfrm>
            <a:off x="899592" y="3501008"/>
            <a:ext cx="72728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예수님께 나오는 사람은 평안을 받지만</a:t>
            </a:r>
            <a:endParaRPr kumimoji="0"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사탄에게로 나오는 사람은 </a:t>
            </a:r>
            <a:endParaRPr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두려움을 받게 됩니다</a:t>
            </a:r>
            <a:endParaRPr kumimoji="0"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25-광채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988" y="908050"/>
            <a:ext cx="352901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72839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사탄에게로 가서 두려움을 얻게 된 아담과 하와</a:t>
            </a:r>
            <a:endParaRPr lang="ko-KR" altLang="en-US" sz="2800" dirty="0">
              <a:solidFill>
                <a:srgbClr val="FFFF00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6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7" name="직사각형 6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110816" y="43907"/>
              <a:ext cx="8854570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하나님은 아담에게 </a:t>
              </a:r>
              <a:endParaRPr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/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절대로 선악과를 먹지 말라고 명령 하셨습니다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11" name="자유형 10"/>
          <p:cNvSpPr/>
          <p:nvPr/>
        </p:nvSpPr>
        <p:spPr>
          <a:xfrm rot="21282658">
            <a:off x="4702175" y="2430463"/>
            <a:ext cx="1792288" cy="492125"/>
          </a:xfrm>
          <a:custGeom>
            <a:avLst/>
            <a:gdLst>
              <a:gd name="connsiteX0" fmla="*/ 1349115 w 1349115"/>
              <a:gd name="connsiteY0" fmla="*/ 0 h 326912"/>
              <a:gd name="connsiteX1" fmla="*/ 839450 w 1349115"/>
              <a:gd name="connsiteY1" fmla="*/ 59960 h 326912"/>
              <a:gd name="connsiteX2" fmla="*/ 719528 w 1349115"/>
              <a:gd name="connsiteY2" fmla="*/ 104931 h 326912"/>
              <a:gd name="connsiteX3" fmla="*/ 614597 w 1349115"/>
              <a:gd name="connsiteY3" fmla="*/ 134911 h 326912"/>
              <a:gd name="connsiteX4" fmla="*/ 554637 w 1349115"/>
              <a:gd name="connsiteY4" fmla="*/ 164892 h 326912"/>
              <a:gd name="connsiteX5" fmla="*/ 509666 w 1349115"/>
              <a:gd name="connsiteY5" fmla="*/ 194872 h 326912"/>
              <a:gd name="connsiteX6" fmla="*/ 389745 w 1349115"/>
              <a:gd name="connsiteY6" fmla="*/ 224852 h 326912"/>
              <a:gd name="connsiteX7" fmla="*/ 299804 w 1349115"/>
              <a:gd name="connsiteY7" fmla="*/ 254833 h 326912"/>
              <a:gd name="connsiteX8" fmla="*/ 254833 w 1349115"/>
              <a:gd name="connsiteY8" fmla="*/ 269823 h 326912"/>
              <a:gd name="connsiteX9" fmla="*/ 209863 w 1349115"/>
              <a:gd name="connsiteY9" fmla="*/ 299803 h 326912"/>
              <a:gd name="connsiteX10" fmla="*/ 0 w 1349115"/>
              <a:gd name="connsiteY10" fmla="*/ 314793 h 3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115" h="326912">
                <a:moveTo>
                  <a:pt x="1349115" y="0"/>
                </a:moveTo>
                <a:lnTo>
                  <a:pt x="839450" y="59960"/>
                </a:lnTo>
                <a:cubicBezTo>
                  <a:pt x="728901" y="87599"/>
                  <a:pt x="829273" y="57898"/>
                  <a:pt x="719528" y="104931"/>
                </a:cubicBezTo>
                <a:cubicBezTo>
                  <a:pt x="689420" y="117834"/>
                  <a:pt x="645026" y="127304"/>
                  <a:pt x="614597" y="134911"/>
                </a:cubicBezTo>
                <a:cubicBezTo>
                  <a:pt x="594610" y="144905"/>
                  <a:pt x="574039" y="153805"/>
                  <a:pt x="554637" y="164892"/>
                </a:cubicBezTo>
                <a:cubicBezTo>
                  <a:pt x="538995" y="173830"/>
                  <a:pt x="526597" y="188715"/>
                  <a:pt x="509666" y="194872"/>
                </a:cubicBezTo>
                <a:cubicBezTo>
                  <a:pt x="470943" y="208953"/>
                  <a:pt x="428834" y="211822"/>
                  <a:pt x="389745" y="224852"/>
                </a:cubicBezTo>
                <a:lnTo>
                  <a:pt x="299804" y="254833"/>
                </a:lnTo>
                <a:lnTo>
                  <a:pt x="254833" y="269823"/>
                </a:lnTo>
                <a:cubicBezTo>
                  <a:pt x="239843" y="279816"/>
                  <a:pt x="226422" y="292706"/>
                  <a:pt x="209863" y="299803"/>
                </a:cubicBezTo>
                <a:cubicBezTo>
                  <a:pt x="146609" y="326912"/>
                  <a:pt x="60921" y="314793"/>
                  <a:pt x="0" y="314793"/>
                </a:cubicBezTo>
              </a:path>
            </a:pathLst>
          </a:cu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 rot="18726710">
            <a:off x="5635625" y="3328988"/>
            <a:ext cx="1793875" cy="492125"/>
          </a:xfrm>
          <a:custGeom>
            <a:avLst/>
            <a:gdLst>
              <a:gd name="connsiteX0" fmla="*/ 1349115 w 1349115"/>
              <a:gd name="connsiteY0" fmla="*/ 0 h 326912"/>
              <a:gd name="connsiteX1" fmla="*/ 839450 w 1349115"/>
              <a:gd name="connsiteY1" fmla="*/ 59960 h 326912"/>
              <a:gd name="connsiteX2" fmla="*/ 719528 w 1349115"/>
              <a:gd name="connsiteY2" fmla="*/ 104931 h 326912"/>
              <a:gd name="connsiteX3" fmla="*/ 614597 w 1349115"/>
              <a:gd name="connsiteY3" fmla="*/ 134911 h 326912"/>
              <a:gd name="connsiteX4" fmla="*/ 554637 w 1349115"/>
              <a:gd name="connsiteY4" fmla="*/ 164892 h 326912"/>
              <a:gd name="connsiteX5" fmla="*/ 509666 w 1349115"/>
              <a:gd name="connsiteY5" fmla="*/ 194872 h 326912"/>
              <a:gd name="connsiteX6" fmla="*/ 389745 w 1349115"/>
              <a:gd name="connsiteY6" fmla="*/ 224852 h 326912"/>
              <a:gd name="connsiteX7" fmla="*/ 299804 w 1349115"/>
              <a:gd name="connsiteY7" fmla="*/ 254833 h 326912"/>
              <a:gd name="connsiteX8" fmla="*/ 254833 w 1349115"/>
              <a:gd name="connsiteY8" fmla="*/ 269823 h 326912"/>
              <a:gd name="connsiteX9" fmla="*/ 209863 w 1349115"/>
              <a:gd name="connsiteY9" fmla="*/ 299803 h 326912"/>
              <a:gd name="connsiteX10" fmla="*/ 0 w 1349115"/>
              <a:gd name="connsiteY10" fmla="*/ 314793 h 3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115" h="326912">
                <a:moveTo>
                  <a:pt x="1349115" y="0"/>
                </a:moveTo>
                <a:lnTo>
                  <a:pt x="839450" y="59960"/>
                </a:lnTo>
                <a:cubicBezTo>
                  <a:pt x="728901" y="87599"/>
                  <a:pt x="829273" y="57898"/>
                  <a:pt x="719528" y="104931"/>
                </a:cubicBezTo>
                <a:cubicBezTo>
                  <a:pt x="689420" y="117834"/>
                  <a:pt x="645026" y="127304"/>
                  <a:pt x="614597" y="134911"/>
                </a:cubicBezTo>
                <a:cubicBezTo>
                  <a:pt x="594610" y="144905"/>
                  <a:pt x="574039" y="153805"/>
                  <a:pt x="554637" y="164892"/>
                </a:cubicBezTo>
                <a:cubicBezTo>
                  <a:pt x="538995" y="173830"/>
                  <a:pt x="526597" y="188715"/>
                  <a:pt x="509666" y="194872"/>
                </a:cubicBezTo>
                <a:cubicBezTo>
                  <a:pt x="470943" y="208953"/>
                  <a:pt x="428834" y="211822"/>
                  <a:pt x="389745" y="224852"/>
                </a:cubicBezTo>
                <a:lnTo>
                  <a:pt x="299804" y="254833"/>
                </a:lnTo>
                <a:lnTo>
                  <a:pt x="254833" y="269823"/>
                </a:lnTo>
                <a:cubicBezTo>
                  <a:pt x="239843" y="279816"/>
                  <a:pt x="226422" y="292706"/>
                  <a:pt x="209863" y="299803"/>
                </a:cubicBezTo>
                <a:cubicBezTo>
                  <a:pt x="146609" y="326912"/>
                  <a:pt x="60921" y="314793"/>
                  <a:pt x="0" y="314793"/>
                </a:cubicBezTo>
              </a:path>
            </a:pathLst>
          </a:cu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7465" y="3212976"/>
            <a:ext cx="2611515" cy="954059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5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아담아</a:t>
            </a:r>
            <a:r>
              <a:rPr kumimoji="0" lang="en-US" altLang="ko-KR" sz="2800" spc="5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! </a:t>
            </a:r>
            <a:r>
              <a:rPr kumimoji="0" lang="ko-KR" altLang="en-US" sz="2800" spc="5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절대로 </a:t>
            </a:r>
            <a:endParaRPr kumimoji="0" lang="en-US" altLang="ko-KR" sz="2800" spc="50" dirty="0" smtClean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5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선악과를 먹지 말아라</a:t>
            </a:r>
            <a:r>
              <a:rPr kumimoji="0" lang="en-US" altLang="ko-KR" sz="2800" spc="5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!</a:t>
            </a:r>
            <a:endParaRPr kumimoji="0" lang="ko-KR" altLang="en-US" sz="2800" spc="50" dirty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grpSp>
        <p:nvGrpSpPr>
          <p:cNvPr id="14" name="그룹 11"/>
          <p:cNvGrpSpPr>
            <a:grpSpLocks/>
          </p:cNvGrpSpPr>
          <p:nvPr/>
        </p:nvGrpSpPr>
        <p:grpSpPr bwMode="auto">
          <a:xfrm>
            <a:off x="1274763" y="2492375"/>
            <a:ext cx="1928812" cy="4105275"/>
            <a:chOff x="6012160" y="2060848"/>
            <a:chExt cx="1929507" cy="4104456"/>
          </a:xfrm>
        </p:grpSpPr>
        <p:pic>
          <p:nvPicPr>
            <p:cNvPr id="15" name="Picture 40" descr="첫번째 아들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2160" y="2060848"/>
              <a:ext cx="1929507" cy="374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6588224" y="5642084"/>
              <a:ext cx="9028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아담</a:t>
              </a:r>
            </a:p>
          </p:txBody>
        </p:sp>
      </p:grpSp>
      <p:grpSp>
        <p:nvGrpSpPr>
          <p:cNvPr id="17" name="그룹 14"/>
          <p:cNvGrpSpPr>
            <a:grpSpLocks/>
          </p:cNvGrpSpPr>
          <p:nvPr/>
        </p:nvGrpSpPr>
        <p:grpSpPr bwMode="auto">
          <a:xfrm>
            <a:off x="2555776" y="1340768"/>
            <a:ext cx="2160240" cy="1296144"/>
            <a:chOff x="3275856" y="2492896"/>
            <a:chExt cx="2160588" cy="1871662"/>
          </a:xfrm>
        </p:grpSpPr>
        <p:sp>
          <p:nvSpPr>
            <p:cNvPr id="18" name="구름 모양 설명선 17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-49108"/>
                <a:gd name="adj2" fmla="val 43558"/>
              </a:avLst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9" name="TextBox 22"/>
            <p:cNvSpPr txBox="1">
              <a:spLocks noChangeArrowheads="1"/>
            </p:cNvSpPr>
            <p:nvPr/>
          </p:nvSpPr>
          <p:spPr bwMode="auto">
            <a:xfrm>
              <a:off x="3563933" y="3000223"/>
              <a:ext cx="1604666" cy="844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알겠습니다</a:t>
              </a:r>
              <a:r>
                <a:rPr kumimoji="0" lang="en-US" altLang="ko-KR" sz="32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r>
                <a:rPr kumimoji="0" lang="en-US" altLang="ko-KR" sz="3000" kern="0" dirty="0" smtClean="0">
                  <a:solidFill>
                    <a:srgbClr val="FFFF00"/>
                  </a:solidFill>
                  <a:latin typeface="안상수2006굵은" pitchFamily="18" charset="-127"/>
                  <a:ea typeface="안상수2006굵은" pitchFamily="18" charset="-127"/>
                </a:rPr>
                <a:t>!</a:t>
              </a:r>
              <a:endParaRPr kumimoji="0" lang="ko-KR" altLang="en-US" sz="3000" kern="0" dirty="0">
                <a:solidFill>
                  <a:srgbClr val="FFFF00"/>
                </a:solidFill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그런데 아담과 하와는</a:t>
              </a:r>
              <a:r>
                <a:rPr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 </a:t>
              </a: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선악과를 먹고 말았습니다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 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5" name="그룹 36"/>
          <p:cNvGrpSpPr>
            <a:grpSpLocks/>
          </p:cNvGrpSpPr>
          <p:nvPr/>
        </p:nvGrpSpPr>
        <p:grpSpPr bwMode="auto">
          <a:xfrm>
            <a:off x="6243638" y="2492375"/>
            <a:ext cx="1928812" cy="4105275"/>
            <a:chOff x="6012160" y="2060848"/>
            <a:chExt cx="1929507" cy="4104456"/>
          </a:xfrm>
        </p:grpSpPr>
        <p:pic>
          <p:nvPicPr>
            <p:cNvPr id="6" name="Picture 40" descr="첫번째 아들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2160" y="2060848"/>
              <a:ext cx="1929507" cy="374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34"/>
            <p:cNvSpPr txBox="1">
              <a:spLocks noChangeArrowheads="1"/>
            </p:cNvSpPr>
            <p:nvPr/>
          </p:nvSpPr>
          <p:spPr bwMode="auto">
            <a:xfrm>
              <a:off x="6588224" y="5642084"/>
              <a:ext cx="9028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아담</a:t>
              </a:r>
            </a:p>
          </p:txBody>
        </p:sp>
      </p:grpSp>
      <p:grpSp>
        <p:nvGrpSpPr>
          <p:cNvPr id="8" name="그룹 35"/>
          <p:cNvGrpSpPr>
            <a:grpSpLocks/>
          </p:cNvGrpSpPr>
          <p:nvPr/>
        </p:nvGrpSpPr>
        <p:grpSpPr bwMode="auto">
          <a:xfrm>
            <a:off x="4064000" y="2928938"/>
            <a:ext cx="1300163" cy="3692525"/>
            <a:chOff x="4063925" y="2852936"/>
            <a:chExt cx="1300163" cy="3691572"/>
          </a:xfrm>
        </p:grpSpPr>
        <p:pic>
          <p:nvPicPr>
            <p:cNvPr id="9" name="Picture 42" descr="여섯번째 아들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3925" y="2852936"/>
              <a:ext cx="1300163" cy="333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33"/>
            <p:cNvSpPr txBox="1">
              <a:spLocks noChangeArrowheads="1"/>
            </p:cNvSpPr>
            <p:nvPr/>
          </p:nvSpPr>
          <p:spPr bwMode="auto">
            <a:xfrm>
              <a:off x="4211960" y="6021288"/>
              <a:ext cx="9028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하와</a:t>
              </a:r>
            </a:p>
          </p:txBody>
        </p:sp>
      </p:grpSp>
      <p:grpSp>
        <p:nvGrpSpPr>
          <p:cNvPr id="11" name="그룹 4"/>
          <p:cNvGrpSpPr>
            <a:grpSpLocks/>
          </p:cNvGrpSpPr>
          <p:nvPr/>
        </p:nvGrpSpPr>
        <p:grpSpPr bwMode="auto">
          <a:xfrm>
            <a:off x="179388" y="1628775"/>
            <a:ext cx="3240087" cy="4987925"/>
            <a:chOff x="179512" y="980728"/>
            <a:chExt cx="3960440" cy="5184576"/>
          </a:xfrm>
        </p:grpSpPr>
        <p:pic>
          <p:nvPicPr>
            <p:cNvPr id="12" name="Picture 6" descr="MPj04372940000[1]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332" b="2200"/>
            <a:stretch>
              <a:fillRect/>
            </a:stretch>
          </p:blipFill>
          <p:spPr bwMode="auto">
            <a:xfrm>
              <a:off x="179512" y="980728"/>
              <a:ext cx="3960440" cy="518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91361" y="2518324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48299" y="1460536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357" y="2907324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357" y="1627426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0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53313" y="3297552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1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0251" y="2239765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2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62309" y="3686553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3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8009" y="2294986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9699" y="2685214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5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6637" y="1627426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6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1651" y="2518324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7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2733" y="1293647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8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7784" y="1988840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9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719" y="2351434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0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98985" y="3686553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1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73709" y="3185883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2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1052736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3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7784" y="1628800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4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5081" y="3519663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5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2" y="2708920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6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61" y="3909891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7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98985" y="980728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8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792" y="2924944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9" descr="MCj0235185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907324"/>
              <a:ext cx="1424684" cy="128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" name="Picture 46" descr="MCj0419620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2276475"/>
            <a:ext cx="5762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25208 0.158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08 0.15856 L 0.52778 0.085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note.kr/data/contents/picok/content/2_13262762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467544" y="2886035"/>
            <a:ext cx="590465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spc="50" dirty="0" smtClean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평안을 주시는 예수님</a:t>
            </a:r>
            <a:r>
              <a:rPr kumimoji="0" lang="en-US" altLang="ko-KR" sz="4800" spc="50" dirty="0">
                <a:ln w="11430"/>
                <a:solidFill>
                  <a:srgbClr val="FFFF00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35"/>
          <p:cNvGrpSpPr>
            <a:grpSpLocks/>
          </p:cNvGrpSpPr>
          <p:nvPr/>
        </p:nvGrpSpPr>
        <p:grpSpPr bwMode="auto">
          <a:xfrm>
            <a:off x="175493" y="2924944"/>
            <a:ext cx="1300163" cy="3692525"/>
            <a:chOff x="4063925" y="2852936"/>
            <a:chExt cx="1300163" cy="3691572"/>
          </a:xfrm>
        </p:grpSpPr>
        <p:pic>
          <p:nvPicPr>
            <p:cNvPr id="17" name="Picture 42" descr="여섯번째 아들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63925" y="2852936"/>
              <a:ext cx="1300163" cy="333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33"/>
            <p:cNvSpPr txBox="1">
              <a:spLocks noChangeArrowheads="1"/>
            </p:cNvSpPr>
            <p:nvPr/>
          </p:nvSpPr>
          <p:spPr bwMode="auto">
            <a:xfrm>
              <a:off x="4211960" y="6021288"/>
              <a:ext cx="9028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하와</a:t>
              </a:r>
            </a:p>
          </p:txBody>
        </p:sp>
      </p:grpSp>
      <p:pic>
        <p:nvPicPr>
          <p:cNvPr id="5" name="Picture 4" descr="25-광채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4988" y="908050"/>
            <a:ext cx="352901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자유형 5"/>
          <p:cNvSpPr/>
          <p:nvPr/>
        </p:nvSpPr>
        <p:spPr>
          <a:xfrm rot="21282658">
            <a:off x="4702175" y="2430463"/>
            <a:ext cx="1792288" cy="492125"/>
          </a:xfrm>
          <a:custGeom>
            <a:avLst/>
            <a:gdLst>
              <a:gd name="connsiteX0" fmla="*/ 1349115 w 1349115"/>
              <a:gd name="connsiteY0" fmla="*/ 0 h 326912"/>
              <a:gd name="connsiteX1" fmla="*/ 839450 w 1349115"/>
              <a:gd name="connsiteY1" fmla="*/ 59960 h 326912"/>
              <a:gd name="connsiteX2" fmla="*/ 719528 w 1349115"/>
              <a:gd name="connsiteY2" fmla="*/ 104931 h 326912"/>
              <a:gd name="connsiteX3" fmla="*/ 614597 w 1349115"/>
              <a:gd name="connsiteY3" fmla="*/ 134911 h 326912"/>
              <a:gd name="connsiteX4" fmla="*/ 554637 w 1349115"/>
              <a:gd name="connsiteY4" fmla="*/ 164892 h 326912"/>
              <a:gd name="connsiteX5" fmla="*/ 509666 w 1349115"/>
              <a:gd name="connsiteY5" fmla="*/ 194872 h 326912"/>
              <a:gd name="connsiteX6" fmla="*/ 389745 w 1349115"/>
              <a:gd name="connsiteY6" fmla="*/ 224852 h 326912"/>
              <a:gd name="connsiteX7" fmla="*/ 299804 w 1349115"/>
              <a:gd name="connsiteY7" fmla="*/ 254833 h 326912"/>
              <a:gd name="connsiteX8" fmla="*/ 254833 w 1349115"/>
              <a:gd name="connsiteY8" fmla="*/ 269823 h 326912"/>
              <a:gd name="connsiteX9" fmla="*/ 209863 w 1349115"/>
              <a:gd name="connsiteY9" fmla="*/ 299803 h 326912"/>
              <a:gd name="connsiteX10" fmla="*/ 0 w 1349115"/>
              <a:gd name="connsiteY10" fmla="*/ 314793 h 3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115" h="326912">
                <a:moveTo>
                  <a:pt x="1349115" y="0"/>
                </a:moveTo>
                <a:lnTo>
                  <a:pt x="839450" y="59960"/>
                </a:lnTo>
                <a:cubicBezTo>
                  <a:pt x="728901" y="87599"/>
                  <a:pt x="829273" y="57898"/>
                  <a:pt x="719528" y="104931"/>
                </a:cubicBezTo>
                <a:cubicBezTo>
                  <a:pt x="689420" y="117834"/>
                  <a:pt x="645026" y="127304"/>
                  <a:pt x="614597" y="134911"/>
                </a:cubicBezTo>
                <a:cubicBezTo>
                  <a:pt x="594610" y="144905"/>
                  <a:pt x="574039" y="153805"/>
                  <a:pt x="554637" y="164892"/>
                </a:cubicBezTo>
                <a:cubicBezTo>
                  <a:pt x="538995" y="173830"/>
                  <a:pt x="526597" y="188715"/>
                  <a:pt x="509666" y="194872"/>
                </a:cubicBezTo>
                <a:cubicBezTo>
                  <a:pt x="470943" y="208953"/>
                  <a:pt x="428834" y="211822"/>
                  <a:pt x="389745" y="224852"/>
                </a:cubicBezTo>
                <a:lnTo>
                  <a:pt x="299804" y="254833"/>
                </a:lnTo>
                <a:lnTo>
                  <a:pt x="254833" y="269823"/>
                </a:lnTo>
                <a:cubicBezTo>
                  <a:pt x="239843" y="279816"/>
                  <a:pt x="226422" y="292706"/>
                  <a:pt x="209863" y="299803"/>
                </a:cubicBezTo>
                <a:cubicBezTo>
                  <a:pt x="146609" y="326912"/>
                  <a:pt x="60921" y="314793"/>
                  <a:pt x="0" y="314793"/>
                </a:cubicBezTo>
              </a:path>
            </a:pathLst>
          </a:cu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자유형 6"/>
          <p:cNvSpPr/>
          <p:nvPr/>
        </p:nvSpPr>
        <p:spPr>
          <a:xfrm rot="18726710">
            <a:off x="5635625" y="3328988"/>
            <a:ext cx="1793875" cy="492125"/>
          </a:xfrm>
          <a:custGeom>
            <a:avLst/>
            <a:gdLst>
              <a:gd name="connsiteX0" fmla="*/ 1349115 w 1349115"/>
              <a:gd name="connsiteY0" fmla="*/ 0 h 326912"/>
              <a:gd name="connsiteX1" fmla="*/ 839450 w 1349115"/>
              <a:gd name="connsiteY1" fmla="*/ 59960 h 326912"/>
              <a:gd name="connsiteX2" fmla="*/ 719528 w 1349115"/>
              <a:gd name="connsiteY2" fmla="*/ 104931 h 326912"/>
              <a:gd name="connsiteX3" fmla="*/ 614597 w 1349115"/>
              <a:gd name="connsiteY3" fmla="*/ 134911 h 326912"/>
              <a:gd name="connsiteX4" fmla="*/ 554637 w 1349115"/>
              <a:gd name="connsiteY4" fmla="*/ 164892 h 326912"/>
              <a:gd name="connsiteX5" fmla="*/ 509666 w 1349115"/>
              <a:gd name="connsiteY5" fmla="*/ 194872 h 326912"/>
              <a:gd name="connsiteX6" fmla="*/ 389745 w 1349115"/>
              <a:gd name="connsiteY6" fmla="*/ 224852 h 326912"/>
              <a:gd name="connsiteX7" fmla="*/ 299804 w 1349115"/>
              <a:gd name="connsiteY7" fmla="*/ 254833 h 326912"/>
              <a:gd name="connsiteX8" fmla="*/ 254833 w 1349115"/>
              <a:gd name="connsiteY8" fmla="*/ 269823 h 326912"/>
              <a:gd name="connsiteX9" fmla="*/ 209863 w 1349115"/>
              <a:gd name="connsiteY9" fmla="*/ 299803 h 326912"/>
              <a:gd name="connsiteX10" fmla="*/ 0 w 1349115"/>
              <a:gd name="connsiteY10" fmla="*/ 314793 h 3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115" h="326912">
                <a:moveTo>
                  <a:pt x="1349115" y="0"/>
                </a:moveTo>
                <a:lnTo>
                  <a:pt x="839450" y="59960"/>
                </a:lnTo>
                <a:cubicBezTo>
                  <a:pt x="728901" y="87599"/>
                  <a:pt x="829273" y="57898"/>
                  <a:pt x="719528" y="104931"/>
                </a:cubicBezTo>
                <a:cubicBezTo>
                  <a:pt x="689420" y="117834"/>
                  <a:pt x="645026" y="127304"/>
                  <a:pt x="614597" y="134911"/>
                </a:cubicBezTo>
                <a:cubicBezTo>
                  <a:pt x="594610" y="144905"/>
                  <a:pt x="574039" y="153805"/>
                  <a:pt x="554637" y="164892"/>
                </a:cubicBezTo>
                <a:cubicBezTo>
                  <a:pt x="538995" y="173830"/>
                  <a:pt x="526597" y="188715"/>
                  <a:pt x="509666" y="194872"/>
                </a:cubicBezTo>
                <a:cubicBezTo>
                  <a:pt x="470943" y="208953"/>
                  <a:pt x="428834" y="211822"/>
                  <a:pt x="389745" y="224852"/>
                </a:cubicBezTo>
                <a:lnTo>
                  <a:pt x="299804" y="254833"/>
                </a:lnTo>
                <a:lnTo>
                  <a:pt x="254833" y="269823"/>
                </a:lnTo>
                <a:cubicBezTo>
                  <a:pt x="239843" y="279816"/>
                  <a:pt x="226422" y="292706"/>
                  <a:pt x="209863" y="299803"/>
                </a:cubicBezTo>
                <a:cubicBezTo>
                  <a:pt x="146609" y="326912"/>
                  <a:pt x="60921" y="314793"/>
                  <a:pt x="0" y="314793"/>
                </a:cubicBezTo>
              </a:path>
            </a:pathLst>
          </a:cu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068960"/>
            <a:ext cx="1521473" cy="954059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5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아담아 </a:t>
            </a:r>
            <a:endParaRPr kumimoji="0" lang="en-US" altLang="ko-KR" sz="2800" spc="50" dirty="0" smtClean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5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어디 있느냐</a:t>
            </a:r>
            <a:r>
              <a:rPr lang="en-US" altLang="ko-KR" sz="2800" spc="5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?</a:t>
            </a:r>
            <a:endParaRPr kumimoji="0" lang="ko-KR" altLang="en-US" sz="2800" spc="50" dirty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grpSp>
        <p:nvGrpSpPr>
          <p:cNvPr id="9" name="그룹 11"/>
          <p:cNvGrpSpPr>
            <a:grpSpLocks/>
          </p:cNvGrpSpPr>
          <p:nvPr/>
        </p:nvGrpSpPr>
        <p:grpSpPr bwMode="auto">
          <a:xfrm>
            <a:off x="770980" y="2492375"/>
            <a:ext cx="1928812" cy="4105275"/>
            <a:chOff x="6012160" y="2060848"/>
            <a:chExt cx="1929507" cy="4104456"/>
          </a:xfrm>
        </p:grpSpPr>
        <p:pic>
          <p:nvPicPr>
            <p:cNvPr id="10" name="Picture 40" descr="첫번째 아들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2160" y="2060848"/>
              <a:ext cx="1929507" cy="374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6588224" y="5642084"/>
              <a:ext cx="9028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아담</a:t>
              </a:r>
            </a:p>
          </p:txBody>
        </p:sp>
      </p:grpSp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43907"/>
              <a:ext cx="8854570" cy="1047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선악과를 먹은 아담과 하와는 </a:t>
              </a:r>
              <a:endParaRPr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/>
              <a:r>
                <a:rPr lang="ko-KR" altLang="en-US" sz="3200" dirty="0" smtClean="0">
                  <a:solidFill>
                    <a:srgbClr val="FF0000"/>
                  </a:solidFill>
                  <a:latin typeface="휴먼매직체" pitchFamily="18" charset="-127"/>
                  <a:ea typeface="휴먼매직체" pitchFamily="18" charset="-127"/>
                </a:rPr>
                <a:t>두려움</a:t>
              </a: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이 생겨 하나님을 피했습니다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12" name="Picture 2" descr="벡터 일러스트 레이 션의 흰색 절연 봄 나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268760"/>
            <a:ext cx="2935610" cy="5544616"/>
          </a:xfrm>
          <a:prstGeom prst="rect">
            <a:avLst/>
          </a:prstGeom>
          <a:noFill/>
        </p:spPr>
      </p:pic>
      <p:grpSp>
        <p:nvGrpSpPr>
          <p:cNvPr id="13" name="그룹 14"/>
          <p:cNvGrpSpPr>
            <a:grpSpLocks/>
          </p:cNvGrpSpPr>
          <p:nvPr/>
        </p:nvGrpSpPr>
        <p:grpSpPr bwMode="auto">
          <a:xfrm>
            <a:off x="1763688" y="1412776"/>
            <a:ext cx="2664693" cy="1512168"/>
            <a:chOff x="3275856" y="2492896"/>
            <a:chExt cx="2160588" cy="1871662"/>
          </a:xfrm>
        </p:grpSpPr>
        <p:sp>
          <p:nvSpPr>
            <p:cNvPr id="14" name="구름 모양 설명선 13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-55676"/>
                <a:gd name="adj2" fmla="val 32611"/>
              </a:avLst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5" name="TextBox 22"/>
            <p:cNvSpPr txBox="1">
              <a:spLocks noChangeArrowheads="1"/>
            </p:cNvSpPr>
            <p:nvPr/>
          </p:nvSpPr>
          <p:spPr bwMode="auto">
            <a:xfrm>
              <a:off x="3615718" y="2741515"/>
              <a:ext cx="1585649" cy="1333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내가 두려워</a:t>
              </a:r>
              <a:endParaRPr lang="en-US" altLang="ko-KR" sz="3200" kern="0" dirty="0" smtClean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lang="ko-KR" altLang="en-US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숨었습니다</a:t>
              </a:r>
              <a:r>
                <a:rPr kumimoji="0" lang="en-US" altLang="ko-KR" sz="32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r>
                <a:rPr kumimoji="0" lang="en-US" altLang="ko-KR" sz="3000" kern="0" dirty="0" smtClean="0">
                  <a:solidFill>
                    <a:srgbClr val="FFFF00"/>
                  </a:solidFill>
                  <a:latin typeface="안상수2006굵은" pitchFamily="18" charset="-127"/>
                  <a:ea typeface="안상수2006굵은" pitchFamily="18" charset="-127"/>
                </a:rPr>
                <a:t>!</a:t>
              </a:r>
              <a:endParaRPr kumimoji="0" lang="ko-KR" altLang="en-US" sz="3000" kern="0" dirty="0">
                <a:solidFill>
                  <a:srgbClr val="FFFF00"/>
                </a:solidFill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아담은 왜 그전에 없던 두려움을 갖</a:t>
              </a: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게 되었을까요</a:t>
              </a:r>
              <a:r>
                <a:rPr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5" name="오른쪽으로 구부러진 화살표 4"/>
          <p:cNvSpPr/>
          <p:nvPr/>
        </p:nvSpPr>
        <p:spPr>
          <a:xfrm rot="20601286">
            <a:off x="1261336" y="956762"/>
            <a:ext cx="419705" cy="576064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rgbClr val="DA1F28"/>
            </a:contourClr>
          </a:sp3d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black"/>
              </a:solidFill>
              <a:latin typeface="Georgia"/>
              <a:ea typeface="바탕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63688" y="1193217"/>
            <a:ext cx="561662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spc="50" smtClean="0">
                <a:ln w="11430"/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유혹하는 사탄에게 다가갔기 </a:t>
            </a:r>
            <a:r>
              <a:rPr kumimoji="0" lang="ko-KR" altLang="en-US" sz="3600" spc="50" dirty="0" smtClean="0">
                <a:ln w="11430"/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때문입니다</a:t>
            </a:r>
            <a:endParaRPr kumimoji="0" lang="en-US" altLang="ko-KR" sz="3600" spc="50" dirty="0">
              <a:ln w="11430"/>
              <a:solidFill>
                <a:srgbClr val="7030A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7" name="Picture 2" descr="http://cafeptthumb4.phinf.naver.net/20121201_142/parfait90s_1354300193294aG5Lk_JPEG/Screenshot_21.jpg?type=w74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365104"/>
            <a:ext cx="21590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36"/>
          <p:cNvGrpSpPr>
            <a:grpSpLocks/>
          </p:cNvGrpSpPr>
          <p:nvPr/>
        </p:nvGrpSpPr>
        <p:grpSpPr bwMode="auto">
          <a:xfrm>
            <a:off x="6243638" y="2564085"/>
            <a:ext cx="1928812" cy="4105275"/>
            <a:chOff x="6012160" y="2060848"/>
            <a:chExt cx="1929507" cy="4104456"/>
          </a:xfrm>
        </p:grpSpPr>
        <p:pic>
          <p:nvPicPr>
            <p:cNvPr id="9" name="Picture 40" descr="첫번째 아들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2160" y="2060848"/>
              <a:ext cx="1929507" cy="374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34"/>
            <p:cNvSpPr txBox="1">
              <a:spLocks noChangeArrowheads="1"/>
            </p:cNvSpPr>
            <p:nvPr/>
          </p:nvSpPr>
          <p:spPr bwMode="auto">
            <a:xfrm>
              <a:off x="6588224" y="5642084"/>
              <a:ext cx="9028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아담</a:t>
              </a:r>
            </a:p>
          </p:txBody>
        </p:sp>
      </p:grpSp>
      <p:grpSp>
        <p:nvGrpSpPr>
          <p:cNvPr id="11" name="그룹 14"/>
          <p:cNvGrpSpPr>
            <a:grpSpLocks/>
          </p:cNvGrpSpPr>
          <p:nvPr/>
        </p:nvGrpSpPr>
        <p:grpSpPr bwMode="auto">
          <a:xfrm>
            <a:off x="1979191" y="2852936"/>
            <a:ext cx="2664693" cy="1512168"/>
            <a:chOff x="3275856" y="2492896"/>
            <a:chExt cx="2160588" cy="1871662"/>
          </a:xfrm>
        </p:grpSpPr>
        <p:sp>
          <p:nvSpPr>
            <p:cNvPr id="12" name="구름 모양 설명선 11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-47985"/>
                <a:gd name="adj2" fmla="val 44079"/>
              </a:avLst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3" name="TextBox 22"/>
            <p:cNvSpPr txBox="1">
              <a:spLocks noChangeArrowheads="1"/>
            </p:cNvSpPr>
            <p:nvPr/>
          </p:nvSpPr>
          <p:spPr bwMode="auto">
            <a:xfrm>
              <a:off x="3615718" y="2741515"/>
              <a:ext cx="1585649" cy="1333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내게로 다가와</a:t>
              </a:r>
              <a:endParaRPr lang="en-US" altLang="ko-KR" sz="3200" kern="0" dirty="0" smtClean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선악과를 먹어</a:t>
              </a:r>
              <a:r>
                <a:rPr kumimoji="0" lang="en-US" altLang="ko-KR" sz="32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r>
                <a:rPr kumimoji="0" lang="en-US" altLang="ko-KR" sz="3000" kern="0" dirty="0" smtClean="0">
                  <a:solidFill>
                    <a:srgbClr val="FFFF00"/>
                  </a:solidFill>
                  <a:latin typeface="안상수2006굵은" pitchFamily="18" charset="-127"/>
                  <a:ea typeface="안상수2006굵은" pitchFamily="18" charset="-127"/>
                </a:rPr>
                <a:t>!</a:t>
              </a:r>
              <a:endParaRPr kumimoji="0" lang="ko-KR" altLang="en-US" sz="3000" kern="0" dirty="0">
                <a:solidFill>
                  <a:srgbClr val="FFFF00"/>
                </a:solidFill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  <p:grpSp>
        <p:nvGrpSpPr>
          <p:cNvPr id="14" name="그룹 14"/>
          <p:cNvGrpSpPr>
            <a:grpSpLocks/>
          </p:cNvGrpSpPr>
          <p:nvPr/>
        </p:nvGrpSpPr>
        <p:grpSpPr bwMode="auto">
          <a:xfrm>
            <a:off x="4788024" y="2060848"/>
            <a:ext cx="1800200" cy="1080120"/>
            <a:chOff x="3275856" y="2492896"/>
            <a:chExt cx="2160588" cy="1871662"/>
          </a:xfrm>
        </p:grpSpPr>
        <p:sp>
          <p:nvSpPr>
            <p:cNvPr id="15" name="구름 모양 설명선 14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55553"/>
                <a:gd name="adj2" fmla="val 14887"/>
              </a:avLst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6" name="TextBox 22"/>
            <p:cNvSpPr txBox="1">
              <a:spLocks noChangeArrowheads="1"/>
            </p:cNvSpPr>
            <p:nvPr/>
          </p:nvSpPr>
          <p:spPr bwMode="auto">
            <a:xfrm>
              <a:off x="3615718" y="2867228"/>
              <a:ext cx="1585649" cy="1013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알았어</a:t>
              </a:r>
              <a:r>
                <a:rPr kumimoji="0" lang="en-US" altLang="ko-KR" sz="32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r>
                <a:rPr kumimoji="0" lang="en-US" altLang="ko-KR" sz="3000" kern="0" dirty="0" smtClean="0">
                  <a:solidFill>
                    <a:srgbClr val="FFFF00"/>
                  </a:solidFill>
                  <a:latin typeface="안상수2006굵은" pitchFamily="18" charset="-127"/>
                  <a:ea typeface="안상수2006굵은" pitchFamily="18" charset="-127"/>
                </a:rPr>
                <a:t>!</a:t>
              </a:r>
              <a:endParaRPr kumimoji="0" lang="ko-KR" altLang="en-US" sz="3000" kern="0" dirty="0">
                <a:solidFill>
                  <a:srgbClr val="FFFF00"/>
                </a:solidFill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31961 -0.005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43907"/>
              <a:ext cx="8854570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그러면 우리는 온전한 평안을 얻기 위해서 </a:t>
              </a:r>
              <a:endParaRPr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/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누구에게로 가야 할까요 </a:t>
              </a:r>
              <a:r>
                <a:rPr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rot="20314160">
            <a:off x="123886" y="393183"/>
            <a:ext cx="169469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Quiz</a:t>
            </a:r>
            <a:endParaRPr lang="ko-KR" alt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467544" y="1970837"/>
            <a:ext cx="2880320" cy="4698523"/>
            <a:chOff x="683568" y="1628800"/>
            <a:chExt cx="2880320" cy="4698523"/>
          </a:xfrm>
        </p:grpSpPr>
        <p:pic>
          <p:nvPicPr>
            <p:cNvPr id="7" name="Picture 2" descr="http://cafeptthumb4.phinf.naver.net/20121201_142/parfait90s_1354300193294aG5Lk_JPEG/Screenshot_21.jpg?type=w74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3568" y="1628800"/>
              <a:ext cx="2880320" cy="3933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187624" y="5373216"/>
              <a:ext cx="210025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사탄에게로</a:t>
              </a:r>
              <a:r>
                <a:rPr lang="en-US" altLang="ko-KR" sz="2800" dirty="0" smtClean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 </a:t>
              </a:r>
            </a:p>
            <a:p>
              <a:r>
                <a:rPr lang="ko-KR" altLang="en-US" sz="2800" dirty="0" smtClean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가야 합니다</a:t>
              </a:r>
              <a:endParaRPr lang="ko-KR" altLang="en-US" sz="2800" dirty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929096" y="1916832"/>
            <a:ext cx="2675352" cy="4752528"/>
            <a:chOff x="5724128" y="2132856"/>
            <a:chExt cx="2459328" cy="4536504"/>
          </a:xfrm>
        </p:grpSpPr>
        <p:pic>
          <p:nvPicPr>
            <p:cNvPr id="10" name="Picture 2" descr="D:\★김봉숙선교사\005_성탄\05_하나님이독생자를주셨어요\파포소스\00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796136" y="2132856"/>
              <a:ext cx="2270907" cy="3484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724128" y="5715253"/>
              <a:ext cx="245932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dirty="0" smtClean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예수님에게로</a:t>
              </a:r>
              <a:r>
                <a:rPr lang="en-US" altLang="ko-KR" sz="2800" dirty="0" smtClean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 </a:t>
              </a:r>
            </a:p>
            <a:p>
              <a:pPr algn="ctr"/>
              <a:r>
                <a:rPr lang="ko-KR" altLang="en-US" sz="2800" dirty="0" smtClean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가야 합니다</a:t>
              </a:r>
              <a:endParaRPr lang="ko-KR" altLang="en-US" sz="2800" dirty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13" name="Picture 2" descr="http://ih2.redbubble.net/image.14910379.8227/sticker,375x360.u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21000" b="22301"/>
          <a:stretch>
            <a:fillRect/>
          </a:stretch>
        </p:blipFill>
        <p:spPr bwMode="auto">
          <a:xfrm>
            <a:off x="3491881" y="3212976"/>
            <a:ext cx="2088231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아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1762" y="2132856"/>
            <a:ext cx="205067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★김봉숙선교사\005_성탄\05_하나님이독생자를주셨어요\파포소스\0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9113" y="1544535"/>
            <a:ext cx="2486931" cy="519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그룹 14"/>
          <p:cNvGrpSpPr>
            <a:grpSpLocks/>
          </p:cNvGrpSpPr>
          <p:nvPr/>
        </p:nvGrpSpPr>
        <p:grpSpPr bwMode="auto">
          <a:xfrm>
            <a:off x="2665338" y="548680"/>
            <a:ext cx="2664693" cy="1512168"/>
            <a:chOff x="3275856" y="2492896"/>
            <a:chExt cx="2160588" cy="1871662"/>
          </a:xfrm>
        </p:grpSpPr>
        <p:sp>
          <p:nvSpPr>
            <p:cNvPr id="19" name="구름 모양 설명선 18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-47985"/>
                <a:gd name="adj2" fmla="val 44079"/>
              </a:avLst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20" name="TextBox 22"/>
            <p:cNvSpPr txBox="1">
              <a:spLocks noChangeArrowheads="1"/>
            </p:cNvSpPr>
            <p:nvPr/>
          </p:nvSpPr>
          <p:spPr bwMode="auto">
            <a:xfrm>
              <a:off x="3615718" y="2741515"/>
              <a:ext cx="1585649" cy="1333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내게로 오렴</a:t>
              </a:r>
              <a:r>
                <a:rPr lang="en-US" altLang="ko-KR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,</a:t>
              </a: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평안을 줄게</a:t>
              </a:r>
              <a:r>
                <a:rPr kumimoji="0" lang="en-US" altLang="ko-KR" sz="32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r>
                <a:rPr kumimoji="0" lang="en-US" altLang="ko-KR" sz="3000" kern="0" dirty="0" smtClean="0">
                  <a:solidFill>
                    <a:srgbClr val="FFFF00"/>
                  </a:solidFill>
                  <a:latin typeface="안상수2006굵은" pitchFamily="18" charset="-127"/>
                  <a:ea typeface="안상수2006굵은" pitchFamily="18" charset="-127"/>
                </a:rPr>
                <a:t>!</a:t>
              </a:r>
              <a:endParaRPr kumimoji="0" lang="ko-KR" altLang="en-US" sz="3000" kern="0" dirty="0">
                <a:solidFill>
                  <a:srgbClr val="FFFF00"/>
                </a:solidFill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  <p:grpSp>
        <p:nvGrpSpPr>
          <p:cNvPr id="21" name="그룹 14"/>
          <p:cNvGrpSpPr>
            <a:grpSpLocks/>
          </p:cNvGrpSpPr>
          <p:nvPr/>
        </p:nvGrpSpPr>
        <p:grpSpPr bwMode="auto">
          <a:xfrm>
            <a:off x="4572000" y="1556792"/>
            <a:ext cx="2160240" cy="1080120"/>
            <a:chOff x="3275856" y="2492896"/>
            <a:chExt cx="2160588" cy="1871662"/>
          </a:xfrm>
        </p:grpSpPr>
        <p:sp>
          <p:nvSpPr>
            <p:cNvPr id="22" name="구름 모양 설명선 21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45336"/>
                <a:gd name="adj2" fmla="val 32402"/>
              </a:avLst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3615718" y="2867228"/>
              <a:ext cx="1585649" cy="1013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알겠습니다</a:t>
              </a:r>
              <a:r>
                <a:rPr kumimoji="0" lang="en-US" altLang="ko-KR" sz="32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r>
                <a:rPr kumimoji="0" lang="en-US" altLang="ko-KR" sz="3000" kern="0" dirty="0" smtClean="0">
                  <a:solidFill>
                    <a:srgbClr val="FFFF00"/>
                  </a:solidFill>
                  <a:latin typeface="안상수2006굵은" pitchFamily="18" charset="-127"/>
                  <a:ea typeface="안상수2006굵은" pitchFamily="18" charset="-127"/>
                </a:rPr>
                <a:t>!</a:t>
              </a:r>
              <a:endParaRPr kumimoji="0" lang="ko-KR" altLang="en-US" sz="3000" kern="0" dirty="0">
                <a:solidFill>
                  <a:srgbClr val="FFFF00"/>
                </a:solidFill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36406 -0.0050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5" name="직사각형 4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110816" y="260154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많은 사람들이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 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두려움에 살고 있습니다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7" name="Picture 4" descr="https://encrypted-tbn1.gstatic.com/images?q=tbn:ANd9GcR81U6N-WtYh-jQlKjr3DXyc95U0ZdEruD0sSMmA-GS5TClTw6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23084" r="24978"/>
          <a:stretch>
            <a:fillRect/>
          </a:stretch>
        </p:blipFill>
        <p:spPr bwMode="auto">
          <a:xfrm>
            <a:off x="2627784" y="1772817"/>
            <a:ext cx="3312368" cy="4968552"/>
          </a:xfrm>
          <a:prstGeom prst="rect">
            <a:avLst/>
          </a:prstGeom>
          <a:noFill/>
        </p:spPr>
      </p:pic>
      <p:grpSp>
        <p:nvGrpSpPr>
          <p:cNvPr id="8" name="그룹 17"/>
          <p:cNvGrpSpPr>
            <a:grpSpLocks/>
          </p:cNvGrpSpPr>
          <p:nvPr/>
        </p:nvGrpSpPr>
        <p:grpSpPr bwMode="auto">
          <a:xfrm>
            <a:off x="5220072" y="980728"/>
            <a:ext cx="2880320" cy="1534864"/>
            <a:chOff x="3779912" y="1916832"/>
            <a:chExt cx="3384376" cy="1368152"/>
          </a:xfrm>
        </p:grpSpPr>
        <p:sp>
          <p:nvSpPr>
            <p:cNvPr id="9" name="구름 모양 설명선 8"/>
            <p:cNvSpPr/>
            <p:nvPr/>
          </p:nvSpPr>
          <p:spPr>
            <a:xfrm>
              <a:off x="3779912" y="1916832"/>
              <a:ext cx="3384376" cy="1368152"/>
            </a:xfrm>
            <a:prstGeom prst="cloudCallout">
              <a:avLst>
                <a:gd name="adj1" fmla="val -53450"/>
                <a:gd name="adj2" fmla="val 27852"/>
              </a:avLst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직사각형 16"/>
            <p:cNvSpPr>
              <a:spLocks noChangeArrowheads="1"/>
            </p:cNvSpPr>
            <p:nvPr/>
          </p:nvSpPr>
          <p:spPr bwMode="auto">
            <a:xfrm>
              <a:off x="4202876" y="2366139"/>
              <a:ext cx="2593996" cy="466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 smtClean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너무 두려워</a:t>
              </a:r>
              <a:r>
                <a:rPr lang="en-US" altLang="ko-KR" sz="2800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!</a:t>
              </a:r>
              <a:endParaRPr lang="ko-KR" altLang="en-US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4" name="그룹 13"/>
          <p:cNvGrpSpPr>
            <a:grpSpLocks/>
          </p:cNvGrpSpPr>
          <p:nvPr/>
        </p:nvGrpSpPr>
        <p:grpSpPr bwMode="auto">
          <a:xfrm>
            <a:off x="179512" y="1251344"/>
            <a:ext cx="4752528" cy="1872208"/>
            <a:chOff x="1619672" y="2636912"/>
            <a:chExt cx="6192688" cy="3705225"/>
          </a:xfrm>
        </p:grpSpPr>
        <p:pic>
          <p:nvPicPr>
            <p:cNvPr id="15" name="Picture 15" descr="http://cfile208.uf.daum.net/image/1159B5104979D47E0B43D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CFA"/>
                </a:clrFrom>
                <a:clrTo>
                  <a:srgbClr val="FCFC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2636912"/>
              <a:ext cx="6192688" cy="370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직사각형 15"/>
            <p:cNvSpPr/>
            <p:nvPr/>
          </p:nvSpPr>
          <p:spPr>
            <a:xfrm>
              <a:off x="2228790" y="3254062"/>
              <a:ext cx="4931710" cy="23755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6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어떤 사람은 죽음에 대한 </a:t>
              </a:r>
              <a:endParaRPr lang="en-US" altLang="ko-KR" sz="3600" spc="50" dirty="0" smtClean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6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두려움을 갖고 삽니다</a:t>
              </a:r>
              <a:endParaRPr kumimoji="0" lang="en-US" altLang="ko-KR" sz="3600" spc="50" dirty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17" name="그룹 16"/>
          <p:cNvGrpSpPr>
            <a:grpSpLocks/>
          </p:cNvGrpSpPr>
          <p:nvPr/>
        </p:nvGrpSpPr>
        <p:grpSpPr bwMode="auto">
          <a:xfrm>
            <a:off x="179512" y="3051544"/>
            <a:ext cx="4752528" cy="1872208"/>
            <a:chOff x="1619672" y="2636912"/>
            <a:chExt cx="6192688" cy="3705225"/>
          </a:xfrm>
        </p:grpSpPr>
        <p:pic>
          <p:nvPicPr>
            <p:cNvPr id="18" name="Picture 15" descr="http://cfile208.uf.daum.net/image/1159B5104979D47E0B43D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CFA"/>
                </a:clrFrom>
                <a:clrTo>
                  <a:srgbClr val="FCFC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2636912"/>
              <a:ext cx="6192688" cy="370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직사각형 18"/>
            <p:cNvSpPr/>
            <p:nvPr/>
          </p:nvSpPr>
          <p:spPr>
            <a:xfrm>
              <a:off x="2370302" y="3254062"/>
              <a:ext cx="4785259" cy="23755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6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어떤 사람은 질병</a:t>
              </a:r>
              <a:r>
                <a:rPr kumimoji="0" lang="ko-KR" altLang="en-US" sz="36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에 대한 </a:t>
              </a:r>
              <a:endParaRPr lang="en-US" altLang="ko-KR" sz="3600" spc="50" dirty="0" smtClean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6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두려움을 갖고 삽니다</a:t>
              </a:r>
              <a:endParaRPr kumimoji="0" lang="en-US" altLang="ko-KR" sz="3600" spc="50" dirty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20" name="그룹 19"/>
          <p:cNvGrpSpPr>
            <a:grpSpLocks/>
          </p:cNvGrpSpPr>
          <p:nvPr/>
        </p:nvGrpSpPr>
        <p:grpSpPr bwMode="auto">
          <a:xfrm>
            <a:off x="179512" y="4851744"/>
            <a:ext cx="4752528" cy="1872208"/>
            <a:chOff x="1619672" y="2636912"/>
            <a:chExt cx="6192688" cy="3705225"/>
          </a:xfrm>
        </p:grpSpPr>
        <p:pic>
          <p:nvPicPr>
            <p:cNvPr id="21" name="Picture 15" descr="http://cfile208.uf.daum.net/image/1159B5104979D47E0B43D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CFA"/>
                </a:clrFrom>
                <a:clrTo>
                  <a:srgbClr val="FCFC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2636912"/>
              <a:ext cx="6192688" cy="370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직사각형 21"/>
            <p:cNvSpPr/>
            <p:nvPr/>
          </p:nvSpPr>
          <p:spPr>
            <a:xfrm>
              <a:off x="2370302" y="3254062"/>
              <a:ext cx="4785259" cy="23755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6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어떤 사람은 미래</a:t>
              </a:r>
              <a:r>
                <a:rPr kumimoji="0" lang="ko-KR" altLang="en-US" sz="36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에 대한 </a:t>
              </a:r>
              <a:endParaRPr lang="en-US" altLang="ko-KR" sz="3600" spc="50" dirty="0" smtClean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6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두려움을 갖고 삽니다</a:t>
              </a:r>
              <a:endParaRPr kumimoji="0" lang="en-US" altLang="ko-KR" sz="3600" spc="50" dirty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cfile227.uf.daum.net/image/24462E4054F54C19049B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 bwMode="auto">
          <a:xfrm>
            <a:off x="899592" y="3731548"/>
            <a:ext cx="72728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모든 사람들은 두려움 대신에</a:t>
            </a:r>
            <a:endParaRPr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평안을 원하고 있습니다</a:t>
            </a:r>
            <a:r>
              <a:rPr kumimoji="0"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0747" name="TextBox 2"/>
            <p:cNvSpPr txBox="1">
              <a:spLocks noChangeArrowheads="1"/>
            </p:cNvSpPr>
            <p:nvPr/>
          </p:nvSpPr>
          <p:spPr bwMode="auto">
            <a:xfrm>
              <a:off x="110816" y="188072"/>
              <a:ext cx="8854570" cy="77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44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평안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이 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뭐예요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</a:p>
          </p:txBody>
        </p:sp>
      </p:grp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188504" y="188640"/>
            <a:ext cx="11517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rPr>
              <a:t>평안</a:t>
            </a:r>
            <a:endParaRPr kumimoji="0" lang="en-US" altLang="ko-KR" sz="3000" dirty="0">
              <a:solidFill>
                <a:srgbClr val="0000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도넛 5"/>
          <p:cNvSpPr/>
          <p:nvPr/>
        </p:nvSpPr>
        <p:spPr bwMode="auto">
          <a:xfrm>
            <a:off x="755576" y="1628800"/>
            <a:ext cx="2303462" cy="1728192"/>
          </a:xfrm>
          <a:prstGeom prst="donut">
            <a:avLst>
              <a:gd name="adj" fmla="val 3542"/>
            </a:avLst>
          </a:prstGeom>
          <a:solidFill>
            <a:srgbClr val="00B050"/>
          </a:solidFill>
          <a:ln w="15875" cap="flat" cmpd="sng" algn="ctr">
            <a:solidFill>
              <a:srgbClr val="00B05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Georgia"/>
              <a:ea typeface="HY견명조"/>
            </a:endParaRPr>
          </a:p>
        </p:txBody>
      </p:sp>
      <p:sp>
        <p:nvSpPr>
          <p:cNvPr id="7" name="줄무늬가 있는 오른쪽 화살표 6"/>
          <p:cNvSpPr/>
          <p:nvPr/>
        </p:nvSpPr>
        <p:spPr>
          <a:xfrm>
            <a:off x="3275856" y="2204864"/>
            <a:ext cx="432048" cy="576064"/>
          </a:xfrm>
          <a:prstGeom prst="stripedRightArrow">
            <a:avLst/>
          </a:prstGeom>
          <a:solidFill>
            <a:srgbClr val="FF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51274" y="2206605"/>
            <a:ext cx="5041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3600" dirty="0" smtClean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rPr>
              <a:t>걱정이나 두려움이 없는 것을</a:t>
            </a:r>
            <a:r>
              <a:rPr lang="en-US" altLang="ko-KR" sz="3600" dirty="0" smtClean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rPr>
              <a:t> </a:t>
            </a:r>
            <a:r>
              <a:rPr kumimoji="0" lang="ko-KR" altLang="en-US" sz="3600" dirty="0" smtClean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rPr>
              <a:t>말합니다</a:t>
            </a:r>
            <a:endParaRPr kumimoji="0" lang="en-US" altLang="ko-KR" sz="3600" dirty="0">
              <a:solidFill>
                <a:srgbClr val="0070C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grpSp>
        <p:nvGrpSpPr>
          <p:cNvPr id="4" name="그룹 47"/>
          <p:cNvGrpSpPr>
            <a:grpSpLocks/>
          </p:cNvGrpSpPr>
          <p:nvPr/>
        </p:nvGrpSpPr>
        <p:grpSpPr bwMode="auto">
          <a:xfrm rot="1915299">
            <a:off x="4115463" y="1928506"/>
            <a:ext cx="1163638" cy="1057275"/>
            <a:chOff x="4355976" y="1052736"/>
            <a:chExt cx="2933924" cy="2540446"/>
          </a:xfrm>
        </p:grpSpPr>
        <p:pic>
          <p:nvPicPr>
            <p:cNvPr id="30740" name="Picture 6" descr="http://blog.joins.com/usr/j/wj/jwje1126/0904/49d3092581697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55976" y="1052736"/>
              <a:ext cx="2598308" cy="240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 bwMode="auto">
            <a:xfrm rot="18087764">
              <a:off x="6688930" y="2992212"/>
              <a:ext cx="682649" cy="519291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dirty="0">
                <a:solidFill>
                  <a:prstClr val="white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9" name="그룹 19"/>
          <p:cNvGrpSpPr>
            <a:grpSpLocks/>
          </p:cNvGrpSpPr>
          <p:nvPr/>
        </p:nvGrpSpPr>
        <p:grpSpPr bwMode="auto">
          <a:xfrm>
            <a:off x="684213" y="4437063"/>
            <a:ext cx="7775575" cy="2160587"/>
            <a:chOff x="928662" y="428604"/>
            <a:chExt cx="6288453" cy="1214447"/>
          </a:xfrm>
        </p:grpSpPr>
        <p:grpSp>
          <p:nvGrpSpPr>
            <p:cNvPr id="10" name="그룹 10"/>
            <p:cNvGrpSpPr>
              <a:grpSpLocks/>
            </p:cNvGrpSpPr>
            <p:nvPr/>
          </p:nvGrpSpPr>
          <p:grpSpPr bwMode="auto">
            <a:xfrm>
              <a:off x="928662" y="428604"/>
              <a:ext cx="6288453" cy="1214447"/>
              <a:chOff x="498125" y="429398"/>
              <a:chExt cx="8001055" cy="1004889"/>
            </a:xfrm>
          </p:grpSpPr>
          <p:sp>
            <p:nvSpPr>
              <p:cNvPr id="23" name="AutoShape 295"/>
              <p:cNvSpPr>
                <a:spLocks noChangeAspect="1" noChangeArrowheads="1"/>
              </p:cNvSpPr>
              <p:nvPr/>
            </p:nvSpPr>
            <p:spPr bwMode="auto">
              <a:xfrm rot="16200000">
                <a:off x="4346631" y="-3417475"/>
                <a:ext cx="305675" cy="7999422"/>
              </a:xfrm>
              <a:prstGeom prst="flowChartDelay">
                <a:avLst/>
              </a:prstGeom>
              <a:gradFill rotWithShape="1">
                <a:gsLst>
                  <a:gs pos="0">
                    <a:srgbClr val="333333">
                      <a:gamma/>
                      <a:tint val="0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24" name="Oval 296"/>
              <p:cNvSpPr>
                <a:spLocks noChangeAspect="1" noChangeArrowheads="1"/>
              </p:cNvSpPr>
              <p:nvPr/>
            </p:nvSpPr>
            <p:spPr bwMode="auto">
              <a:xfrm>
                <a:off x="2843881" y="438258"/>
                <a:ext cx="3309542" cy="9524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25" name="AutoShape 297"/>
              <p:cNvSpPr>
                <a:spLocks noChangeAspect="1" noChangeArrowheads="1"/>
              </p:cNvSpPr>
              <p:nvPr/>
            </p:nvSpPr>
            <p:spPr bwMode="auto">
              <a:xfrm rot="5400000" flipV="1">
                <a:off x="4409604" y="-2653656"/>
                <a:ext cx="176465" cy="7999421"/>
              </a:xfrm>
              <a:prstGeom prst="flowChartDelay">
                <a:avLst/>
              </a:prstGeom>
              <a:gradFill rotWithShape="1">
                <a:gsLst>
                  <a:gs pos="0">
                    <a:srgbClr val="333333">
                      <a:gamma/>
                      <a:tint val="0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26" name="Rectangle 298"/>
              <p:cNvSpPr>
                <a:spLocks noChangeAspect="1" noChangeArrowheads="1"/>
              </p:cNvSpPr>
              <p:nvPr/>
            </p:nvSpPr>
            <p:spPr bwMode="auto">
              <a:xfrm>
                <a:off x="506292" y="731381"/>
                <a:ext cx="7991254" cy="53677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27" name="AutoShape 299"/>
              <p:cNvSpPr>
                <a:spLocks noChangeAspect="1" noChangeArrowheads="1"/>
              </p:cNvSpPr>
              <p:nvPr/>
            </p:nvSpPr>
            <p:spPr bwMode="auto">
              <a:xfrm>
                <a:off x="654944" y="661977"/>
                <a:ext cx="7692316" cy="640885"/>
              </a:xfrm>
              <a:prstGeom prst="roundRect">
                <a:avLst>
                  <a:gd name="adj" fmla="val 16667"/>
                </a:avLst>
              </a:prstGeom>
              <a:solidFill>
                <a:srgbClr val="FF33CC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2040146" y="792888"/>
              <a:ext cx="4076202" cy="60549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smtClean="0">
                  <a:ln w="11430"/>
                  <a:solidFill>
                    <a:prstClr val="white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휴먼매직체" pitchFamily="18" charset="-127"/>
                  <a:ea typeface="휴먼매직체" pitchFamily="18" charset="-127"/>
                </a:rPr>
                <a:t>모든 사람들이 평안을 얻기 위해</a:t>
              </a:r>
              <a:endParaRPr lang="en-US" altLang="ko-KR" sz="3200" kern="0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smtClean="0">
                  <a:ln w="11430"/>
                  <a:solidFill>
                    <a:prstClr val="white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휴먼매직체" pitchFamily="18" charset="-127"/>
                  <a:ea typeface="휴먼매직체" pitchFamily="18" charset="-127"/>
                </a:rPr>
                <a:t>많은 노력을 합니다 </a:t>
              </a:r>
              <a:endParaRPr kumimoji="0" lang="en-US" altLang="ko-KR" sz="3200" kern="0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20816 0.279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14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0.01042 -0.00277 0.01823 -0.01041 0.02952 -0.01412 C 0.03038 -0.01643 0.03038 -0.01944 0.03177 -0.02106 C 0.03507 -0.0243 0.05313 -0.02916 0.05747 -0.03032 C 0.0658 -0.02824 0.06684 -0.02963 0.0717 -0.02338 C 0.07691 -0.01736 0.08577 -0.00463 0.08577 -0.00439 C 0.08854 0.00324 0.09202 0.00579 0.09774 0.01181 C 0.1158 -0.00115 0.12535 -0.01967 0.13768 -0.0375 C 0.14271 -0.05162 0.14948 -0.04652 0.16372 -0.04444 C 0.16389 -0.04213 0.16389 -0.03935 0.1658 -0.0375 C 0.16806 -0.03518 0.17188 -0.03495 0.17257 -0.03264 C 0.17552 -0.02847 0.175 -0.02268 0.17778 -0.01875 C 0.17917 -0.01643 0.18073 -0.01412 0.18229 -0.0118 C 0.18646 0.03125 0.17778 0.01088 0.1967 0.00463 C 0.21024 -0.02314 0.19323 0.00834 0.20643 -0.00926 C 0.21372 -0.01944 0.21233 -0.02592 0.22274 -0.03264 C 0.22622 -0.0456 0.23715 -0.06134 0.24584 -0.07245 C 0.25486 -0.06852 0.26719 -0.06805 0.27431 -0.06088 C 0.2809 -0.05463 0.29306 -0.04213 0.29306 -0.04189 C 0.29705 -0.02986 0.30799 -0.02037 0.31406 -0.00926 C 0.32743 0.01412 0.3 -0.02453 0.32309 0.00695 C 0.32743 0.01922 0.32726 0.02014 0.34028 0.02338 C 0.35104 0.01806 0.35174 0.01343 0.36129 0.00695 C 0.36893 -0.00416 0.37691 -0.01458 0.38906 -0.01875 C 0.40087 -0.01504 0.41111 -0.00833 0.41979 -3.33333E-6 C 0.43906 -0.00602 0.4342 -0.00347 0.44566 -0.01643 C 0.44965 -0.0206 0.45903 -0.02801 0.45903 -0.02777 " pathEditMode="relative" rAng="0" ptsTypes="ffffffffffffffffffffffffff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60154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그러나 누구도 우리에게 온전한 평안을 주지는 못합니다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5" name="그룹 7"/>
          <p:cNvGrpSpPr>
            <a:grpSpLocks/>
          </p:cNvGrpSpPr>
          <p:nvPr/>
        </p:nvGrpSpPr>
        <p:grpSpPr bwMode="auto">
          <a:xfrm>
            <a:off x="468313" y="2924944"/>
            <a:ext cx="3456316" cy="3773769"/>
            <a:chOff x="395536" y="2132856"/>
            <a:chExt cx="3456384" cy="4232498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682805" y="5157192"/>
              <a:ext cx="2880377" cy="120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ko-KR" altLang="en-US" sz="3200" dirty="0" smtClean="0">
                  <a:solidFill>
                    <a:srgbClr val="FF0066"/>
                  </a:solidFill>
                  <a:latin typeface="안상수2006중간" pitchFamily="18" charset="-127"/>
                  <a:ea typeface="안상수2006중간" pitchFamily="18" charset="-127"/>
                </a:rPr>
                <a:t>국가가 우리에게 온전한</a:t>
              </a:r>
              <a:endParaRPr kumimoji="0" lang="en-US" altLang="ko-KR" sz="3200" dirty="0" smtClean="0">
                <a:solidFill>
                  <a:srgbClr val="FF0066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200" dirty="0" smtClean="0">
                  <a:solidFill>
                    <a:srgbClr val="FF0066"/>
                  </a:solidFill>
                  <a:latin typeface="안상수2006중간" pitchFamily="18" charset="-127"/>
                  <a:ea typeface="안상수2006중간" pitchFamily="18" charset="-127"/>
                </a:rPr>
                <a:t>평안을 줄까요</a:t>
              </a:r>
              <a:r>
                <a:rPr lang="en-US" altLang="ko-KR" sz="3200" dirty="0" smtClean="0">
                  <a:solidFill>
                    <a:srgbClr val="FF0066"/>
                  </a:solidFill>
                  <a:latin typeface="안상수2006중간" pitchFamily="18" charset="-127"/>
                  <a:ea typeface="안상수2006중간" pitchFamily="18" charset="-127"/>
                </a:rPr>
                <a:t>?</a:t>
              </a:r>
              <a:endParaRPr kumimoji="0" lang="ko-KR" altLang="en-US" sz="3200" dirty="0">
                <a:solidFill>
                  <a:srgbClr val="FF0066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  <p:pic>
          <p:nvPicPr>
            <p:cNvPr id="7" name="Picture 2" descr="http://www.tongililbo.com/news/upload/1375236099196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999" r="2000"/>
            <a:stretch>
              <a:fillRect/>
            </a:stretch>
          </p:blipFill>
          <p:spPr bwMode="auto">
            <a:xfrm>
              <a:off x="395536" y="2132856"/>
              <a:ext cx="3456384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직사각형 7"/>
          <p:cNvSpPr/>
          <p:nvPr/>
        </p:nvSpPr>
        <p:spPr>
          <a:xfrm rot="20228486">
            <a:off x="546901" y="3033827"/>
            <a:ext cx="3438762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13800" dirty="0">
                <a:ln w="11430"/>
                <a:solidFill>
                  <a:srgbClr val="7030A0"/>
                </a:solidFill>
                <a:latin typeface="휴먼옛체" pitchFamily="18" charset="-127"/>
                <a:ea typeface="휴먼옛체" pitchFamily="18" charset="-127"/>
              </a:rPr>
              <a:t>NO</a:t>
            </a:r>
            <a:r>
              <a:rPr lang="en-US" altLang="ko-KR" sz="1380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latin typeface="휴먼옛체" pitchFamily="18" charset="-127"/>
                <a:ea typeface="휴먼옛체" pitchFamily="18" charset="-127"/>
              </a:rPr>
              <a:t>!!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5220072" y="3068960"/>
            <a:ext cx="3168352" cy="3672408"/>
            <a:chOff x="5220072" y="3068960"/>
            <a:chExt cx="3168352" cy="3672408"/>
          </a:xfrm>
        </p:grpSpPr>
        <p:pic>
          <p:nvPicPr>
            <p:cNvPr id="15362" name="Picture 2" descr="http://cfile214.uf.daum.net/image/112F212F4D003A42109AC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83" r="6250"/>
            <a:stretch>
              <a:fillRect/>
            </a:stretch>
          </p:blipFill>
          <p:spPr bwMode="auto">
            <a:xfrm>
              <a:off x="5220072" y="3068960"/>
              <a:ext cx="3168352" cy="252028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508104" y="5664150"/>
              <a:ext cx="266429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ko-KR" altLang="en-US" sz="3200" dirty="0" smtClean="0">
                  <a:solidFill>
                    <a:srgbClr val="FF0066"/>
                  </a:solidFill>
                  <a:latin typeface="안상수2006중간" pitchFamily="18" charset="-127"/>
                  <a:ea typeface="안상수2006중간" pitchFamily="18" charset="-127"/>
                </a:rPr>
                <a:t>돈이 우리에게 온전한</a:t>
              </a:r>
              <a:endParaRPr kumimoji="0" lang="en-US" altLang="ko-KR" sz="3200" dirty="0" smtClean="0">
                <a:solidFill>
                  <a:srgbClr val="FF0066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200" dirty="0" smtClean="0">
                  <a:solidFill>
                    <a:srgbClr val="FF0066"/>
                  </a:solidFill>
                  <a:latin typeface="안상수2006중간" pitchFamily="18" charset="-127"/>
                  <a:ea typeface="안상수2006중간" pitchFamily="18" charset="-127"/>
                </a:rPr>
                <a:t>평안을 줄까요</a:t>
              </a:r>
              <a:r>
                <a:rPr lang="en-US" altLang="ko-KR" sz="3200" dirty="0" smtClean="0">
                  <a:solidFill>
                    <a:srgbClr val="FF0066"/>
                  </a:solidFill>
                  <a:latin typeface="안상수2006중간" pitchFamily="18" charset="-127"/>
                  <a:ea typeface="안상수2006중간" pitchFamily="18" charset="-127"/>
                </a:rPr>
                <a:t>?</a:t>
              </a:r>
              <a:endParaRPr kumimoji="0" lang="ko-KR" altLang="en-US" sz="3200" dirty="0">
                <a:solidFill>
                  <a:srgbClr val="FF0066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 rot="20228486">
            <a:off x="5302353" y="3033313"/>
            <a:ext cx="3438762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13800" dirty="0">
                <a:ln w="11430"/>
                <a:solidFill>
                  <a:srgbClr val="7030A0"/>
                </a:solidFill>
                <a:latin typeface="휴먼옛체" pitchFamily="18" charset="-127"/>
                <a:ea typeface="휴먼옛체" pitchFamily="18" charset="-127"/>
              </a:rPr>
              <a:t>NO</a:t>
            </a:r>
            <a:r>
              <a:rPr lang="en-US" altLang="ko-KR" sz="1380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latin typeface="휴먼옛체" pitchFamily="18" charset="-127"/>
                <a:ea typeface="휴먼옛체" pitchFamily="18" charset="-127"/>
              </a:rPr>
              <a:t>!!</a:t>
            </a:r>
          </a:p>
        </p:txBody>
      </p:sp>
      <p:grpSp>
        <p:nvGrpSpPr>
          <p:cNvPr id="13" name="그룹 6"/>
          <p:cNvGrpSpPr>
            <a:grpSpLocks/>
          </p:cNvGrpSpPr>
          <p:nvPr/>
        </p:nvGrpSpPr>
        <p:grpSpPr bwMode="auto">
          <a:xfrm>
            <a:off x="1042988" y="4725988"/>
            <a:ext cx="6913562" cy="1871662"/>
            <a:chOff x="2530016" y="1698716"/>
            <a:chExt cx="3468486" cy="3588510"/>
          </a:xfrm>
        </p:grpSpPr>
        <p:grpSp>
          <p:nvGrpSpPr>
            <p:cNvPr id="14" name="그룹 9"/>
            <p:cNvGrpSpPr>
              <a:grpSpLocks/>
            </p:cNvGrpSpPr>
            <p:nvPr/>
          </p:nvGrpSpPr>
          <p:grpSpPr bwMode="auto">
            <a:xfrm>
              <a:off x="2530016" y="1698716"/>
              <a:ext cx="3468486" cy="3588510"/>
              <a:chOff x="1361968" y="2244064"/>
              <a:chExt cx="3001574" cy="2574366"/>
            </a:xfrm>
          </p:grpSpPr>
          <p:sp>
            <p:nvSpPr>
              <p:cNvPr id="16" name="타원 2"/>
              <p:cNvSpPr/>
              <p:nvPr/>
            </p:nvSpPr>
            <p:spPr>
              <a:xfrm>
                <a:off x="1459889" y="2492896"/>
                <a:ext cx="2835315" cy="2144434"/>
              </a:xfrm>
              <a:prstGeom prst="roundRect">
                <a:avLst/>
              </a:prstGeom>
              <a:solidFill>
                <a:srgbClr val="0000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" lastClr="FFFFFF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7" name="타원 5"/>
              <p:cNvSpPr/>
              <p:nvPr/>
            </p:nvSpPr>
            <p:spPr>
              <a:xfrm>
                <a:off x="1361968" y="2244064"/>
                <a:ext cx="3001574" cy="2574366"/>
              </a:xfrm>
              <a:prstGeom prst="roundRect">
                <a:avLst/>
              </a:prstGeom>
              <a:noFill/>
              <a:ln w="127000" cap="flat" cmpd="sng" algn="ctr">
                <a:solidFill>
                  <a:srgbClr val="FF3399"/>
                </a:solidFill>
                <a:prstDash val="sysDot"/>
              </a:ln>
              <a:effectLst/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" lastClr="FFFFFF"/>
                  </a:solidFill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15" name="TextBox 8"/>
            <p:cNvSpPr>
              <a:spLocks noChangeArrowheads="1"/>
            </p:cNvSpPr>
            <p:nvPr/>
          </p:nvSpPr>
          <p:spPr bwMode="auto">
            <a:xfrm>
              <a:off x="3001490" y="2574141"/>
              <a:ext cx="2554570" cy="2023902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2800" dirty="0" smtClean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세상의 국가도 돈도 우리에게 절대로</a:t>
              </a:r>
              <a:endParaRPr kumimoji="0" lang="en-US" altLang="ko-KR" sz="2800" dirty="0" smtClean="0">
                <a:solidFill>
                  <a:srgbClr val="FFFF00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/>
              <a:r>
                <a:rPr kumimoji="0" lang="ko-KR" altLang="en-US" sz="2800" dirty="0" smtClean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온전한 평안을</a:t>
              </a:r>
              <a:r>
                <a:rPr lang="en-US" altLang="ko-KR" sz="2800" dirty="0" smtClean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 </a:t>
              </a:r>
              <a:r>
                <a:rPr kumimoji="0" lang="ko-KR" altLang="en-US" sz="2800" dirty="0" smtClean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주지는 </a:t>
              </a:r>
              <a:r>
                <a:rPr kumimoji="0" lang="ko-KR" altLang="en-US" sz="2800" dirty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못합니다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208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우리에게 온전한 </a:t>
              </a: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평안을 주시는 분이 계십니다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8" name="그룹 11"/>
          <p:cNvGrpSpPr>
            <a:grpSpLocks/>
          </p:cNvGrpSpPr>
          <p:nvPr/>
        </p:nvGrpSpPr>
        <p:grpSpPr bwMode="auto">
          <a:xfrm>
            <a:off x="1475656" y="2132558"/>
            <a:ext cx="6336506" cy="3888730"/>
            <a:chOff x="755576" y="2780928"/>
            <a:chExt cx="8064896" cy="3240360"/>
          </a:xfrm>
        </p:grpSpPr>
        <p:pic>
          <p:nvPicPr>
            <p:cNvPr id="11" name="Picture 12" descr="http://cfile204.uf.daum.net/image/1650A1184C3D5DE2296B6B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2780928"/>
              <a:ext cx="8064896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2296003" y="4180119"/>
              <a:ext cx="4348180" cy="10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3600" dirty="0" smtClean="0">
                  <a:solidFill>
                    <a:srgbClr val="FF33CC"/>
                  </a:solidFill>
                  <a:latin typeface="HY강B" pitchFamily="18" charset="-127"/>
                  <a:ea typeface="HY강B" pitchFamily="18" charset="-127"/>
                </a:rPr>
                <a:t>그 분은 </a:t>
              </a:r>
              <a:endParaRPr lang="en-US" altLang="ko-KR" sz="3600" dirty="0" smtClean="0">
                <a:solidFill>
                  <a:srgbClr val="FF33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600" dirty="0" smtClean="0">
                  <a:solidFill>
                    <a:srgbClr val="FF33CC"/>
                  </a:solidFill>
                  <a:latin typeface="HY강B" pitchFamily="18" charset="-127"/>
                  <a:ea typeface="HY강B" pitchFamily="18" charset="-127"/>
                </a:rPr>
                <a:t>예수님이십니</a:t>
              </a:r>
              <a:r>
                <a:rPr kumimoji="0" lang="ko-KR" altLang="en-US" sz="3600" dirty="0" smtClean="0">
                  <a:solidFill>
                    <a:srgbClr val="FF33CC"/>
                  </a:solidFill>
                  <a:latin typeface="HY강B" pitchFamily="18" charset="-127"/>
                  <a:ea typeface="HY강B" pitchFamily="18" charset="-127"/>
                </a:rPr>
                <a:t>다</a:t>
              </a:r>
              <a:endParaRPr kumimoji="0" lang="ko-KR" altLang="en-US" sz="3600" dirty="0">
                <a:solidFill>
                  <a:srgbClr val="FF33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예수님은 우리에게 평안을 주신다고 말씀 하셨습니다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5" name="Picture 2" descr="010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84"/>
          <a:stretch>
            <a:fillRect/>
          </a:stretch>
        </p:blipFill>
        <p:spPr bwMode="auto">
          <a:xfrm>
            <a:off x="0" y="2420889"/>
            <a:ext cx="471601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13"/>
          <p:cNvGrpSpPr>
            <a:grpSpLocks/>
          </p:cNvGrpSpPr>
          <p:nvPr/>
        </p:nvGrpSpPr>
        <p:grpSpPr bwMode="auto">
          <a:xfrm>
            <a:off x="1835696" y="1412776"/>
            <a:ext cx="3023046" cy="1656184"/>
            <a:chOff x="2987824" y="2348880"/>
            <a:chExt cx="3384376" cy="1152128"/>
          </a:xfrm>
        </p:grpSpPr>
        <p:sp>
          <p:nvSpPr>
            <p:cNvPr id="7" name="구름 모양 설명선 6"/>
            <p:cNvSpPr/>
            <p:nvPr/>
          </p:nvSpPr>
          <p:spPr>
            <a:xfrm>
              <a:off x="2987824" y="2348880"/>
              <a:ext cx="3384376" cy="1152128"/>
            </a:xfrm>
            <a:prstGeom prst="cloudCallout">
              <a:avLst>
                <a:gd name="adj1" fmla="val -54695"/>
                <a:gd name="adj2" fmla="val 29705"/>
              </a:avLst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8" name="직사각형 25"/>
            <p:cNvSpPr>
              <a:spLocks noChangeArrowheads="1"/>
            </p:cNvSpPr>
            <p:nvPr/>
          </p:nvSpPr>
          <p:spPr bwMode="auto">
            <a:xfrm>
              <a:off x="3550682" y="2551269"/>
              <a:ext cx="2310011" cy="74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나의 평안을 </a:t>
              </a:r>
              <a:endParaRPr kumimoji="0" lang="en-US" altLang="ko-KR" sz="3200" dirty="0" smtClean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kumimoji="0"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너희에게 주노라</a:t>
              </a:r>
              <a:r>
                <a:rPr kumimoji="0" lang="en-US" altLang="ko-KR" sz="320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320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9" name="그룹 13"/>
          <p:cNvGrpSpPr/>
          <p:nvPr/>
        </p:nvGrpSpPr>
        <p:grpSpPr>
          <a:xfrm>
            <a:off x="5364163" y="2348880"/>
            <a:ext cx="3508375" cy="4292600"/>
            <a:chOff x="5364163" y="2565400"/>
            <a:chExt cx="3508375" cy="4292600"/>
          </a:xfrm>
        </p:grpSpPr>
        <p:pic>
          <p:nvPicPr>
            <p:cNvPr id="10" name="Picture 2" descr="D:\★김봉숙선교사\004_감사\03_다른 사람을 섬겨서 감사해요\파포소스\0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7763" y="2565400"/>
              <a:ext cx="1538287" cy="2386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D:\★김봉숙선교사\005_성탄\01_하나님은_예수님의_어머니를_선택하셨어요\파포소스\0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4163" y="3644900"/>
              <a:ext cx="1176337" cy="2484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E:\★김봉숙선교사\004_감사\01_생명을 주셔서 감사해요\파포소스\00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0788" y="4654550"/>
              <a:ext cx="1192212" cy="220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D:\★김봉숙선교사\005_성탄\02_하나님은 예수님의 아버지를 선택하셨어요\파포소스\0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80288" y="4292600"/>
              <a:ext cx="1492250" cy="208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cfile227.uf.daum.net/image/24462E4054F54C19049B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 bwMode="auto">
          <a:xfrm>
            <a:off x="899592" y="3731548"/>
            <a:ext cx="7272808" cy="14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예수님이 세상에 오신 이유도</a:t>
            </a:r>
            <a:endParaRPr kumimoji="0"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우리에게 평안을 주시기 위해서입니다</a:t>
            </a:r>
            <a:endParaRPr kumimoji="0"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434</Words>
  <Application>Microsoft Office PowerPoint</Application>
  <PresentationFormat>화면 슬라이드 쇼(4:3)</PresentationFormat>
  <Paragraphs>131</Paragraphs>
  <Slides>23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eoknyeon kim</cp:lastModifiedBy>
  <cp:revision>93</cp:revision>
  <dcterms:created xsi:type="dcterms:W3CDTF">2015-06-30T09:27:25Z</dcterms:created>
  <dcterms:modified xsi:type="dcterms:W3CDTF">2015-07-25T10:22:46Z</dcterms:modified>
</cp:coreProperties>
</file>