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EF4C-3398-45B5-92F6-991E414ED8F7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27DC-4C1A-45FB-B318-F9986EACE4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692150"/>
            <a:ext cx="7921625" cy="3744913"/>
            <a:chOff x="385" y="436"/>
            <a:chExt cx="4990" cy="2359"/>
          </a:xfrm>
        </p:grpSpPr>
        <p:sp>
          <p:nvSpPr>
            <p:cNvPr id="150530" name="AutoShape 2"/>
            <p:cNvSpPr>
              <a:spLocks noChangeArrowheads="1"/>
            </p:cNvSpPr>
            <p:nvPr/>
          </p:nvSpPr>
          <p:spPr bwMode="auto">
            <a:xfrm>
              <a:off x="839" y="1525"/>
              <a:ext cx="4536" cy="12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4400">
                  <a:latin typeface="휴먼옛체" pitchFamily="18" charset="-127"/>
                  <a:ea typeface="휴먼옛체" pitchFamily="18" charset="-127"/>
                </a:rPr>
                <a:t>농담이 아니예요</a:t>
              </a:r>
            </a:p>
          </p:txBody>
        </p:sp>
        <p:pic>
          <p:nvPicPr>
            <p:cNvPr id="150531" name="Picture 3" descr="00bible_1"/>
            <p:cNvPicPr>
              <a:picLocks noChangeAspect="1" noChangeArrowheads="1"/>
            </p:cNvPicPr>
            <p:nvPr/>
          </p:nvPicPr>
          <p:blipFill>
            <a:blip r:embed="rId2"/>
            <a:srcRect l="3429" t="4312" r="69350" b="56375"/>
            <a:stretch>
              <a:fillRect/>
            </a:stretch>
          </p:blipFill>
          <p:spPr bwMode="auto">
            <a:xfrm>
              <a:off x="432" y="481"/>
              <a:ext cx="1405" cy="1406"/>
            </a:xfrm>
            <a:prstGeom prst="rect">
              <a:avLst/>
            </a:prstGeom>
            <a:noFill/>
          </p:spPr>
        </p:pic>
        <p:sp>
          <p:nvSpPr>
            <p:cNvPr id="150532" name="Oval 4"/>
            <p:cNvSpPr>
              <a:spLocks noChangeArrowheads="1"/>
            </p:cNvSpPr>
            <p:nvPr/>
          </p:nvSpPr>
          <p:spPr bwMode="auto">
            <a:xfrm>
              <a:off x="385" y="436"/>
              <a:ext cx="1497" cy="1497"/>
            </a:xfrm>
            <a:prstGeom prst="ellips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2018" y="981"/>
              <a:ext cx="30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3200">
                  <a:latin typeface="휴먼옛체" pitchFamily="18" charset="-127"/>
                  <a:ea typeface="휴먼옛체" pitchFamily="18" charset="-127"/>
                </a:rPr>
                <a:t>1.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</a:rPr>
                <a:t>창조시대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</a:t>
              </a:r>
              <a:r>
                <a:rPr lang="en-US" altLang="ko-KR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(3)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방주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5913" y="404813"/>
            <a:ext cx="8504237" cy="6048375"/>
            <a:chOff x="199" y="255"/>
            <a:chExt cx="5357" cy="3810"/>
          </a:xfrm>
        </p:grpSpPr>
        <p:sp>
          <p:nvSpPr>
            <p:cNvPr id="151554" name="Text Box 2"/>
            <p:cNvSpPr txBox="1">
              <a:spLocks noChangeArrowheads="1"/>
            </p:cNvSpPr>
            <p:nvPr/>
          </p:nvSpPr>
          <p:spPr bwMode="auto">
            <a:xfrm>
              <a:off x="1247" y="2205"/>
              <a:ext cx="35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2400"/>
            </a:p>
          </p:txBody>
        </p:sp>
        <p:pic>
          <p:nvPicPr>
            <p:cNvPr id="151555" name="Picture 3" descr="00bible_1"/>
            <p:cNvPicPr>
              <a:picLocks noChangeAspect="1" noChangeArrowheads="1"/>
            </p:cNvPicPr>
            <p:nvPr/>
          </p:nvPicPr>
          <p:blipFill>
            <a:blip r:embed="rId2"/>
            <a:srcRect l="3410" t="4335" r="69341" b="56348"/>
            <a:stretch>
              <a:fillRect/>
            </a:stretch>
          </p:blipFill>
          <p:spPr bwMode="auto">
            <a:xfrm>
              <a:off x="249" y="300"/>
              <a:ext cx="1406" cy="1406"/>
            </a:xfrm>
            <a:prstGeom prst="rect">
              <a:avLst/>
            </a:prstGeom>
            <a:noFill/>
          </p:spPr>
        </p:pic>
        <p:sp>
          <p:nvSpPr>
            <p:cNvPr id="151556" name="AutoShape 4"/>
            <p:cNvSpPr>
              <a:spLocks noChangeArrowheads="1"/>
            </p:cNvSpPr>
            <p:nvPr/>
          </p:nvSpPr>
          <p:spPr bwMode="auto">
            <a:xfrm>
              <a:off x="204" y="255"/>
              <a:ext cx="5352" cy="3810"/>
            </a:xfrm>
            <a:prstGeom prst="roundRect">
              <a:avLst>
                <a:gd name="adj" fmla="val 16667"/>
              </a:avLst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tIns="82800" rIns="180000" bIns="82800" anchor="ctr"/>
            <a:lstStyle/>
            <a:p>
              <a:pPr marL="457200" indent="-457200" algn="r"/>
              <a:r>
                <a:rPr lang="ko-KR" altLang="en-US" sz="4000">
                  <a:solidFill>
                    <a:srgbClr val="FF3399"/>
                  </a:solidFill>
                  <a:latin typeface="휴먼매직체" pitchFamily="18" charset="-127"/>
                  <a:ea typeface="휴먼매직체" pitchFamily="18" charset="-127"/>
                </a:rPr>
                <a:t>창세기 </a:t>
              </a:r>
              <a:r>
                <a:rPr lang="en-US" altLang="ko-KR" sz="4000">
                  <a:solidFill>
                    <a:srgbClr val="FF3399"/>
                  </a:solidFill>
                  <a:latin typeface="휴먼매직체" pitchFamily="18" charset="-127"/>
                  <a:ea typeface="휴먼매직체" pitchFamily="18" charset="-127"/>
                </a:rPr>
                <a:t>6:13~14</a:t>
              </a:r>
              <a:endParaRPr lang="en-US" altLang="ko-KR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endParaRPr lang="ko-KR" altLang="en-US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endParaRPr lang="ko-KR" altLang="en-US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믿음으로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노아는 아직 보지 못하는 일에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경고하심을 받아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경외함으로 방주를 예비하여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그 집을 구원하였으니 </a:t>
              </a:r>
            </a:p>
            <a:p>
              <a:pPr marL="457200" indent="-457200" algn="r"/>
              <a:r>
                <a:rPr lang="en-US" altLang="ko-KR" sz="3600"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히브리서 </a:t>
              </a:r>
              <a:r>
                <a:rPr lang="en-US" altLang="ko-KR" sz="3600">
                  <a:latin typeface="휴먼매직체" pitchFamily="18" charset="-127"/>
                  <a:ea typeface="휴먼매직체" pitchFamily="18" charset="-127"/>
                </a:rPr>
                <a:t>11:7 </a:t>
              </a:r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상</a:t>
              </a:r>
              <a:r>
                <a:rPr lang="en-US" altLang="ko-KR" sz="3600">
                  <a:latin typeface="휴먼매직체" pitchFamily="18" charset="-127"/>
                  <a:ea typeface="휴먼매직체" pitchFamily="18" charset="-127"/>
                </a:rPr>
                <a:t>)</a:t>
              </a:r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 rot="-275515">
              <a:off x="199" y="256"/>
              <a:ext cx="1499" cy="1495"/>
            </a:xfrm>
            <a:prstGeom prst="ellips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노아는 달라요</a:t>
            </a:r>
          </a:p>
        </p:txBody>
      </p:sp>
      <p:pic>
        <p:nvPicPr>
          <p:cNvPr id="37892" name="Picture 4" descr="01creat 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28613"/>
            <a:ext cx="4391025" cy="6257925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484438" y="404813"/>
            <a:ext cx="4103687" cy="59769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전도했어요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84438" y="285750"/>
            <a:ext cx="4273550" cy="6286500"/>
            <a:chOff x="1565" y="180"/>
            <a:chExt cx="2692" cy="3960"/>
          </a:xfrm>
        </p:grpSpPr>
        <p:pic>
          <p:nvPicPr>
            <p:cNvPr id="39940" name="Picture 4" descr="01creat 3_2"/>
            <p:cNvPicPr>
              <a:picLocks noChangeAspect="1" noChangeArrowheads="1"/>
            </p:cNvPicPr>
            <p:nvPr/>
          </p:nvPicPr>
          <p:blipFill>
            <a:blip r:embed="rId2"/>
            <a:srcRect l="2251"/>
            <a:stretch>
              <a:fillRect/>
            </a:stretch>
          </p:blipFill>
          <p:spPr bwMode="auto">
            <a:xfrm>
              <a:off x="1565" y="180"/>
              <a:ext cx="2692" cy="3960"/>
            </a:xfrm>
            <a:prstGeom prst="rect">
              <a:avLst/>
            </a:prstGeom>
            <a:noFill/>
          </p:spPr>
        </p:pic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비가 쏟아져요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38388" y="352425"/>
            <a:ext cx="4448175" cy="6248400"/>
            <a:chOff x="1473" y="222"/>
            <a:chExt cx="2802" cy="3936"/>
          </a:xfrm>
        </p:grpSpPr>
        <p:pic>
          <p:nvPicPr>
            <p:cNvPr id="41988" name="Picture 4" descr="01creat 3_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3" y="222"/>
              <a:ext cx="2802" cy="3936"/>
            </a:xfrm>
            <a:prstGeom prst="rect">
              <a:avLst/>
            </a:prstGeom>
            <a:noFill/>
          </p:spPr>
        </p:pic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원자폭탄이 떨어져요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60588" y="333375"/>
            <a:ext cx="5121275" cy="6267450"/>
            <a:chOff x="1361" y="210"/>
            <a:chExt cx="3226" cy="3948"/>
          </a:xfrm>
        </p:grpSpPr>
        <p:pic>
          <p:nvPicPr>
            <p:cNvPr id="44036" name="Picture 4" descr="01creat 3_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1" y="210"/>
              <a:ext cx="3226" cy="3948"/>
            </a:xfrm>
            <a:prstGeom prst="rect">
              <a:avLst/>
            </a:prstGeom>
            <a:noFill/>
          </p:spPr>
        </p:pic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1565" y="255"/>
              <a:ext cx="258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1565" y="237"/>
              <a:ext cx="0" cy="17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1565" y="2541"/>
              <a:ext cx="0" cy="14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>
              <a:off x="1571" y="4020"/>
              <a:ext cx="257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4150" y="237"/>
              <a:ext cx="0" cy="15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4150" y="2535"/>
              <a:ext cx="0" cy="150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농담이 아니예요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55863" y="323850"/>
            <a:ext cx="4794250" cy="6267450"/>
            <a:chOff x="1547" y="204"/>
            <a:chExt cx="3020" cy="3948"/>
          </a:xfrm>
        </p:grpSpPr>
        <p:pic>
          <p:nvPicPr>
            <p:cNvPr id="46084" name="Picture 4" descr="01creat 3_5"/>
            <p:cNvPicPr>
              <a:picLocks noChangeAspect="1" noChangeArrowheads="1"/>
            </p:cNvPicPr>
            <p:nvPr/>
          </p:nvPicPr>
          <p:blipFill>
            <a:blip r:embed="rId2"/>
            <a:srcRect l="2087"/>
            <a:stretch>
              <a:fillRect/>
            </a:stretch>
          </p:blipFill>
          <p:spPr bwMode="auto">
            <a:xfrm>
              <a:off x="1565" y="204"/>
              <a:ext cx="3002" cy="3948"/>
            </a:xfrm>
            <a:prstGeom prst="rect">
              <a:avLst/>
            </a:prstGeom>
            <a:noFill/>
          </p:spPr>
        </p:pic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1547" y="255"/>
              <a:ext cx="26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565" y="255"/>
              <a:ext cx="0" cy="376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1547" y="4020"/>
              <a:ext cx="260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4150" y="237"/>
              <a:ext cx="6" cy="125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4156" y="2377"/>
              <a:ext cx="0" cy="16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화면 슬라이드 쇼(4:3)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노아는 달라요</vt:lpstr>
      <vt:lpstr>전도했어요</vt:lpstr>
      <vt:lpstr>비가 쏟아져요</vt:lpstr>
      <vt:lpstr>원자폭탄이 떨어져요</vt:lpstr>
      <vt:lpstr>농담이 아니예요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2009-05-28T06:40:28Z</dcterms:created>
  <dcterms:modified xsi:type="dcterms:W3CDTF">2009-05-28T06:40:40Z</dcterms:modified>
</cp:coreProperties>
</file>