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95E6A-4389-4587-8399-CF84B64299A9}" type="datetimeFigureOut">
              <a:rPr lang="ko-KR" altLang="en-US"/>
              <a:pPr>
                <a:defRPr/>
              </a:pPr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271D4-9B8F-4467-A557-57156C4EEFB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363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8B181-28CE-4BEF-9711-B28EC703C60D}" type="datetimeFigureOut">
              <a:rPr lang="ko-KR" altLang="en-US"/>
              <a:pPr>
                <a:defRPr/>
              </a:pPr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F92AF-109B-4B65-8014-F49BBDED49F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5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3EBF-BA76-4A6C-A134-7C56CACF122E}" type="datetimeFigureOut">
              <a:rPr lang="ko-KR" altLang="en-US"/>
              <a:pPr>
                <a:defRPr/>
              </a:pPr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75EAD-DD5C-4F07-8D16-BD081FA9E8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72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EA06F-E2EE-4040-B2F6-14938299E051}" type="datetimeFigureOut">
              <a:rPr lang="ko-KR" altLang="en-US"/>
              <a:pPr>
                <a:defRPr/>
              </a:pPr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133EB-9398-40C9-8FC6-5A0FD66AA7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689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55B05-7F7D-47D9-9FE5-4AA1021348A7}" type="datetimeFigureOut">
              <a:rPr lang="ko-KR" altLang="en-US"/>
              <a:pPr>
                <a:defRPr/>
              </a:pPr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ABA1A-657A-4DCD-BD4B-9C5B8FBF309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962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2BF9D-7F81-4801-B5E0-30BB692EED45}" type="datetimeFigureOut">
              <a:rPr lang="ko-KR" altLang="en-US"/>
              <a:pPr>
                <a:defRPr/>
              </a:pPr>
              <a:t>2016-05-07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0F312-17A1-45CD-B9B5-0AD0103CE8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74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E4B46-BDE3-4D82-A096-8A5FB7F29E35}" type="datetimeFigureOut">
              <a:rPr lang="ko-KR" altLang="en-US"/>
              <a:pPr>
                <a:defRPr/>
              </a:pPr>
              <a:t>2016-05-07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998FB-04D9-4FBD-BC08-4ACB2C3A1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077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B4CE6-42E7-47BD-9EDA-AE359F31AF4D}" type="datetimeFigureOut">
              <a:rPr lang="ko-KR" altLang="en-US"/>
              <a:pPr>
                <a:defRPr/>
              </a:pPr>
              <a:t>2016-05-07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29AC-5FC6-4E33-B99C-4A7315C62D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385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4787-BFDA-4400-9C0D-92BFD79B152B}" type="datetimeFigureOut">
              <a:rPr lang="ko-KR" altLang="en-US"/>
              <a:pPr>
                <a:defRPr/>
              </a:pPr>
              <a:t>2016-05-07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BC6A-E60E-433F-85C4-580779E6DA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2B708-B801-4439-8F53-6452F1E88C59}" type="datetimeFigureOut">
              <a:rPr lang="ko-KR" altLang="en-US"/>
              <a:pPr>
                <a:defRPr/>
              </a:pPr>
              <a:t>2016-05-07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ED36-2D37-4DE6-BAAD-4AB68D3682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738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2A53C-10FE-4E3A-8250-04C89B0CD9CC}" type="datetimeFigureOut">
              <a:rPr lang="ko-KR" altLang="en-US"/>
              <a:pPr>
                <a:defRPr/>
              </a:pPr>
              <a:t>2016-05-07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83FB2-3D51-4FBF-BE7A-6D5360F669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430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4DB6BE0-D681-4EED-9923-99CD543A055D}" type="datetimeFigureOut">
              <a:rPr lang="ko-KR" altLang="en-US"/>
              <a:pPr>
                <a:defRPr/>
              </a:pPr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47401750-43D9-4FDC-867B-179FAB8629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70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566514"/>
              </p:ext>
            </p:extLst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버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악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킹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쥐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빛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아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크로스퍼즐</a:t>
            </a:r>
            <a:endParaRPr kumimoji="0" lang="ko-KR" altLang="en-US" sz="5400" b="1" i="0" u="none" strike="noStrike" kern="0" cap="none" spc="0" normalizeH="0" baseline="0" noProof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uLnTx/>
              <a:uFillTx/>
              <a:latin typeface="Georgia"/>
              <a:ea typeface="HY견명조"/>
            </a:endParaRP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8464072" y="573993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8454220" y="372985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4404121" y="507929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7" name="AutoShape 19"/>
          <p:cNvSpPr>
            <a:spLocks noChangeArrowheads="1"/>
          </p:cNvSpPr>
          <p:nvPr/>
        </p:nvSpPr>
        <p:spPr bwMode="auto">
          <a:xfrm rot="10800000">
            <a:off x="7653824" y="506060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2801924" y="441337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3725" y="440533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" name="AutoShape 19"/>
          <p:cNvSpPr>
            <a:spLocks noChangeArrowheads="1"/>
          </p:cNvSpPr>
          <p:nvPr/>
        </p:nvSpPr>
        <p:spPr bwMode="auto">
          <a:xfrm rot="10800000">
            <a:off x="6838089" y="1753713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6848439" y="57433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6" name="그룹 36"/>
          <p:cNvGrpSpPr>
            <a:grpSpLocks/>
          </p:cNvGrpSpPr>
          <p:nvPr/>
        </p:nvGrpSpPr>
        <p:grpSpPr bwMode="auto">
          <a:xfrm rot="10800000">
            <a:off x="4406820" y="1757171"/>
            <a:ext cx="1601788" cy="658813"/>
            <a:chOff x="3699596" y="2483084"/>
            <a:chExt cx="1600792" cy="657884"/>
          </a:xfrm>
        </p:grpSpPr>
        <p:sp>
          <p:nvSpPr>
            <p:cNvPr id="37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8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9" name="그룹 36"/>
          <p:cNvGrpSpPr>
            <a:grpSpLocks/>
          </p:cNvGrpSpPr>
          <p:nvPr/>
        </p:nvGrpSpPr>
        <p:grpSpPr bwMode="auto">
          <a:xfrm rot="5400000">
            <a:off x="3351492" y="2674993"/>
            <a:ext cx="1298417" cy="793951"/>
            <a:chOff x="3699596" y="2483084"/>
            <a:chExt cx="1600792" cy="657884"/>
          </a:xfrm>
        </p:grpSpPr>
        <p:sp>
          <p:nvSpPr>
            <p:cNvPr id="40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42" name="그룹 37"/>
          <p:cNvGrpSpPr>
            <a:grpSpLocks/>
          </p:cNvGrpSpPr>
          <p:nvPr/>
        </p:nvGrpSpPr>
        <p:grpSpPr bwMode="auto">
          <a:xfrm rot="5400000">
            <a:off x="4620567" y="3004684"/>
            <a:ext cx="1987069" cy="800895"/>
            <a:chOff x="4985546" y="5019957"/>
            <a:chExt cx="2243383" cy="649009"/>
          </a:xfrm>
          <a:solidFill>
            <a:srgbClr val="00B050"/>
          </a:solidFill>
        </p:grpSpPr>
        <p:sp>
          <p:nvSpPr>
            <p:cNvPr id="43" name="AutoShape 19"/>
            <p:cNvSpPr>
              <a:spLocks noChangeArrowheads="1"/>
            </p:cNvSpPr>
            <p:nvPr/>
          </p:nvSpPr>
          <p:spPr bwMode="auto">
            <a:xfrm>
              <a:off x="4985546" y="5020272"/>
              <a:ext cx="745329" cy="64869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55" name="AutoShape 19"/>
            <p:cNvSpPr>
              <a:spLocks noChangeArrowheads="1"/>
            </p:cNvSpPr>
            <p:nvPr/>
          </p:nvSpPr>
          <p:spPr bwMode="auto">
            <a:xfrm>
              <a:off x="6482866" y="5019957"/>
              <a:ext cx="746063" cy="6484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56" name="AutoShape 19"/>
            <p:cNvSpPr>
              <a:spLocks noChangeArrowheads="1"/>
            </p:cNvSpPr>
            <p:nvPr/>
          </p:nvSpPr>
          <p:spPr bwMode="auto">
            <a:xfrm>
              <a:off x="5729637" y="5020112"/>
              <a:ext cx="745776" cy="64885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57" name="AutoShape 19"/>
          <p:cNvSpPr>
            <a:spLocks noChangeArrowheads="1"/>
          </p:cNvSpPr>
          <p:nvPr/>
        </p:nvSpPr>
        <p:spPr bwMode="auto">
          <a:xfrm rot="10800000">
            <a:off x="6034607" y="24227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7648835" y="2420341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5003" y="4397349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8" name="그룹 36"/>
          <p:cNvGrpSpPr>
            <a:grpSpLocks/>
          </p:cNvGrpSpPr>
          <p:nvPr/>
        </p:nvGrpSpPr>
        <p:grpSpPr bwMode="auto">
          <a:xfrm rot="5400000">
            <a:off x="7399589" y="3351165"/>
            <a:ext cx="1298417" cy="793951"/>
            <a:chOff x="3699596" y="2483084"/>
            <a:chExt cx="1600792" cy="657884"/>
          </a:xfrm>
        </p:grpSpPr>
        <p:sp>
          <p:nvSpPr>
            <p:cNvPr id="29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0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1" name="그룹 36"/>
          <p:cNvGrpSpPr>
            <a:grpSpLocks/>
          </p:cNvGrpSpPr>
          <p:nvPr/>
        </p:nvGrpSpPr>
        <p:grpSpPr bwMode="auto">
          <a:xfrm rot="10800000">
            <a:off x="5226959" y="5739934"/>
            <a:ext cx="1601788" cy="658813"/>
            <a:chOff x="3699596" y="2483084"/>
            <a:chExt cx="1600792" cy="657884"/>
          </a:xfrm>
        </p:grpSpPr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34" name="AutoShape 19"/>
          <p:cNvSpPr>
            <a:spLocks noChangeArrowheads="1"/>
          </p:cNvSpPr>
          <p:nvPr/>
        </p:nvSpPr>
        <p:spPr bwMode="auto">
          <a:xfrm rot="10800000">
            <a:off x="2793109" y="1769058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5" name="AutoShape 19"/>
          <p:cNvSpPr>
            <a:spLocks noChangeArrowheads="1"/>
          </p:cNvSpPr>
          <p:nvPr/>
        </p:nvSpPr>
        <p:spPr bwMode="auto">
          <a:xfrm rot="10800000">
            <a:off x="3608384" y="1756241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9856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버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악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킹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쥐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빛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아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힌트없음</a:t>
            </a:r>
            <a:endParaRPr kumimoji="0" lang="ko-KR" altLang="en-US" sz="5400" b="1" i="0" u="none" strike="noStrike" kern="0" cap="none" spc="0" normalizeH="0" baseline="0" noProof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uLnTx/>
              <a:uFillTx/>
              <a:latin typeface="Georgia"/>
              <a:ea typeface="HY견명조"/>
            </a:endParaRP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8464072" y="573993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4404121" y="507929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7" name="AutoShape 19"/>
          <p:cNvSpPr>
            <a:spLocks noChangeArrowheads="1"/>
          </p:cNvSpPr>
          <p:nvPr/>
        </p:nvSpPr>
        <p:spPr bwMode="auto">
          <a:xfrm rot="10800000">
            <a:off x="7653824" y="506060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2801924" y="441337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3725" y="440533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6848439" y="57433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5003" y="4397349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1" name="그룹 36"/>
          <p:cNvGrpSpPr>
            <a:grpSpLocks/>
          </p:cNvGrpSpPr>
          <p:nvPr/>
        </p:nvGrpSpPr>
        <p:grpSpPr bwMode="auto">
          <a:xfrm rot="10800000">
            <a:off x="5226959" y="5739934"/>
            <a:ext cx="1601788" cy="658813"/>
            <a:chOff x="3699596" y="2483084"/>
            <a:chExt cx="1600792" cy="657884"/>
          </a:xfrm>
        </p:grpSpPr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18" name="아래쪽 화살표 17"/>
          <p:cNvSpPr/>
          <p:nvPr/>
        </p:nvSpPr>
        <p:spPr>
          <a:xfrm rot="2572277">
            <a:off x="7421884" y="4261773"/>
            <a:ext cx="329184" cy="395611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273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버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악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킹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쥐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빛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아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모스크바</a:t>
            </a: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8464072" y="573993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4404121" y="507929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7" name="AutoShape 19"/>
          <p:cNvSpPr>
            <a:spLocks noChangeArrowheads="1"/>
          </p:cNvSpPr>
          <p:nvPr/>
        </p:nvSpPr>
        <p:spPr bwMode="auto">
          <a:xfrm rot="10800000">
            <a:off x="7653824" y="506060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2801924" y="441337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3725" y="440533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6848439" y="57433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1" name="그룹 36"/>
          <p:cNvGrpSpPr>
            <a:grpSpLocks/>
          </p:cNvGrpSpPr>
          <p:nvPr/>
        </p:nvGrpSpPr>
        <p:grpSpPr bwMode="auto">
          <a:xfrm rot="10800000">
            <a:off x="5226959" y="5739934"/>
            <a:ext cx="1601788" cy="658813"/>
            <a:chOff x="3699596" y="2483084"/>
            <a:chExt cx="1600792" cy="657884"/>
          </a:xfrm>
        </p:grpSpPr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574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버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악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킹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쥐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빛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아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힌트없음</a:t>
            </a:r>
            <a:endParaRPr kumimoji="0" lang="ko-KR" altLang="en-US" sz="5400" b="1" i="0" u="none" strike="noStrike" kern="0" cap="none" spc="0" normalizeH="0" baseline="0" noProof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uLnTx/>
              <a:uFillTx/>
              <a:latin typeface="Georgia"/>
              <a:ea typeface="HY견명조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4404121" y="507929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2801924" y="441337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3725" y="440533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6848439" y="57433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1" name="그룹 36"/>
          <p:cNvGrpSpPr>
            <a:grpSpLocks/>
          </p:cNvGrpSpPr>
          <p:nvPr/>
        </p:nvGrpSpPr>
        <p:grpSpPr bwMode="auto">
          <a:xfrm rot="10800000">
            <a:off x="5226959" y="5739934"/>
            <a:ext cx="1601788" cy="658813"/>
            <a:chOff x="3699596" y="2483084"/>
            <a:chExt cx="1600792" cy="657884"/>
          </a:xfrm>
        </p:grpSpPr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905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버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악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킹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쥐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빛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아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시장</a:t>
            </a: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4404121" y="507929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2801924" y="441337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3725" y="440533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1" name="그룹 36"/>
          <p:cNvGrpSpPr>
            <a:grpSpLocks/>
          </p:cNvGrpSpPr>
          <p:nvPr/>
        </p:nvGrpSpPr>
        <p:grpSpPr bwMode="auto">
          <a:xfrm rot="10800000">
            <a:off x="5226959" y="5739934"/>
            <a:ext cx="1601788" cy="658813"/>
            <a:chOff x="3699596" y="2483084"/>
            <a:chExt cx="1600792" cy="657884"/>
          </a:xfrm>
        </p:grpSpPr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415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버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악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킹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쥐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빛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아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여름</a:t>
            </a: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4404121" y="507929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2801924" y="441337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3725" y="440533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05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버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악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킹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쥐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빛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아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힌트없음</a:t>
            </a:r>
            <a:endParaRPr kumimoji="0" lang="ko-KR" altLang="en-US" sz="5400" b="1" i="0" u="none" strike="noStrike" kern="0" cap="none" spc="0" normalizeH="0" baseline="0" noProof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uLnTx/>
              <a:uFillTx/>
              <a:latin typeface="Georgia"/>
              <a:ea typeface="HY견명조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2801924" y="441337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787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버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악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킹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쥐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빛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아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힌트없음</a:t>
            </a:r>
            <a:endParaRPr kumimoji="0" lang="ko-KR" altLang="en-US" sz="5400" b="1" i="0" u="none" strike="noStrike" kern="0" cap="none" spc="0" normalizeH="0" baseline="0" noProof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uLnTx/>
              <a:uFillTx/>
              <a:latin typeface="Georgia"/>
              <a:ea typeface="HY견명조"/>
            </a:endParaRPr>
          </a:p>
        </p:txBody>
      </p:sp>
    </p:spTree>
    <p:extLst>
      <p:ext uri="{BB962C8B-B14F-4D97-AF65-F5344CB8AC3E}">
        <p14:creationId xmlns:p14="http://schemas.microsoft.com/office/powerpoint/2010/main" val="65328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버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악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킹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쥐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빛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아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오늘</a:t>
            </a: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8464072" y="573993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8454220" y="372985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4404121" y="507929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7" name="AutoShape 19"/>
          <p:cNvSpPr>
            <a:spLocks noChangeArrowheads="1"/>
          </p:cNvSpPr>
          <p:nvPr/>
        </p:nvSpPr>
        <p:spPr bwMode="auto">
          <a:xfrm rot="10800000">
            <a:off x="7653824" y="506060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2801924" y="441337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3725" y="440533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" name="AutoShape 19"/>
          <p:cNvSpPr>
            <a:spLocks noChangeArrowheads="1"/>
          </p:cNvSpPr>
          <p:nvPr/>
        </p:nvSpPr>
        <p:spPr bwMode="auto">
          <a:xfrm rot="10800000">
            <a:off x="6838089" y="1753713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6848439" y="57433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6" name="그룹 36"/>
          <p:cNvGrpSpPr>
            <a:grpSpLocks/>
          </p:cNvGrpSpPr>
          <p:nvPr/>
        </p:nvGrpSpPr>
        <p:grpSpPr bwMode="auto">
          <a:xfrm rot="10800000">
            <a:off x="4406820" y="1757171"/>
            <a:ext cx="1601788" cy="658813"/>
            <a:chOff x="3699596" y="2483084"/>
            <a:chExt cx="1600792" cy="657884"/>
          </a:xfrm>
        </p:grpSpPr>
        <p:sp>
          <p:nvSpPr>
            <p:cNvPr id="37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8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9" name="그룹 36"/>
          <p:cNvGrpSpPr>
            <a:grpSpLocks/>
          </p:cNvGrpSpPr>
          <p:nvPr/>
        </p:nvGrpSpPr>
        <p:grpSpPr bwMode="auto">
          <a:xfrm rot="5400000">
            <a:off x="3351492" y="2674993"/>
            <a:ext cx="1298417" cy="793951"/>
            <a:chOff x="3699596" y="2483084"/>
            <a:chExt cx="1600792" cy="657884"/>
          </a:xfrm>
        </p:grpSpPr>
        <p:sp>
          <p:nvSpPr>
            <p:cNvPr id="40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42" name="그룹 37"/>
          <p:cNvGrpSpPr>
            <a:grpSpLocks/>
          </p:cNvGrpSpPr>
          <p:nvPr/>
        </p:nvGrpSpPr>
        <p:grpSpPr bwMode="auto">
          <a:xfrm rot="5400000">
            <a:off x="4620567" y="3004684"/>
            <a:ext cx="1987069" cy="800895"/>
            <a:chOff x="4985546" y="5019957"/>
            <a:chExt cx="2243383" cy="649009"/>
          </a:xfrm>
          <a:solidFill>
            <a:srgbClr val="00B050"/>
          </a:solidFill>
        </p:grpSpPr>
        <p:sp>
          <p:nvSpPr>
            <p:cNvPr id="43" name="AutoShape 19"/>
            <p:cNvSpPr>
              <a:spLocks noChangeArrowheads="1"/>
            </p:cNvSpPr>
            <p:nvPr/>
          </p:nvSpPr>
          <p:spPr bwMode="auto">
            <a:xfrm>
              <a:off x="4985546" y="5020272"/>
              <a:ext cx="745329" cy="64869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55" name="AutoShape 19"/>
            <p:cNvSpPr>
              <a:spLocks noChangeArrowheads="1"/>
            </p:cNvSpPr>
            <p:nvPr/>
          </p:nvSpPr>
          <p:spPr bwMode="auto">
            <a:xfrm>
              <a:off x="6482866" y="5019957"/>
              <a:ext cx="746063" cy="6484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56" name="AutoShape 19"/>
            <p:cNvSpPr>
              <a:spLocks noChangeArrowheads="1"/>
            </p:cNvSpPr>
            <p:nvPr/>
          </p:nvSpPr>
          <p:spPr bwMode="auto">
            <a:xfrm>
              <a:off x="5729637" y="5020112"/>
              <a:ext cx="745776" cy="64885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57" name="AutoShape 19"/>
          <p:cNvSpPr>
            <a:spLocks noChangeArrowheads="1"/>
          </p:cNvSpPr>
          <p:nvPr/>
        </p:nvSpPr>
        <p:spPr bwMode="auto">
          <a:xfrm rot="10800000">
            <a:off x="6034607" y="24227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7648835" y="2420341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5003" y="4397349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8" name="그룹 36"/>
          <p:cNvGrpSpPr>
            <a:grpSpLocks/>
          </p:cNvGrpSpPr>
          <p:nvPr/>
        </p:nvGrpSpPr>
        <p:grpSpPr bwMode="auto">
          <a:xfrm rot="5400000">
            <a:off x="7399589" y="3351165"/>
            <a:ext cx="1298417" cy="793951"/>
            <a:chOff x="3699596" y="2483084"/>
            <a:chExt cx="1600792" cy="657884"/>
          </a:xfrm>
        </p:grpSpPr>
        <p:sp>
          <p:nvSpPr>
            <p:cNvPr id="29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0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1" name="그룹 36"/>
          <p:cNvGrpSpPr>
            <a:grpSpLocks/>
          </p:cNvGrpSpPr>
          <p:nvPr/>
        </p:nvGrpSpPr>
        <p:grpSpPr bwMode="auto">
          <a:xfrm rot="10800000">
            <a:off x="5226959" y="5739934"/>
            <a:ext cx="1601788" cy="658813"/>
            <a:chOff x="3699596" y="2483084"/>
            <a:chExt cx="1600792" cy="657884"/>
          </a:xfrm>
        </p:grpSpPr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35" name="AutoShape 19"/>
          <p:cNvSpPr>
            <a:spLocks noChangeArrowheads="1"/>
          </p:cNvSpPr>
          <p:nvPr/>
        </p:nvSpPr>
        <p:spPr bwMode="auto">
          <a:xfrm rot="10800000">
            <a:off x="3608384" y="1756241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711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버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악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킹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쥐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빛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아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맛있는거</a:t>
            </a:r>
            <a:endParaRPr kumimoji="0" lang="ko-KR" altLang="en-US" sz="5400" b="1" i="0" u="none" strike="noStrike" kern="0" cap="none" spc="0" normalizeH="0" baseline="0" noProof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uLnTx/>
              <a:uFillTx/>
              <a:latin typeface="Georgia"/>
              <a:ea typeface="HY견명조"/>
            </a:endParaRP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8464072" y="573993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8454220" y="372985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4404121" y="507929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7" name="AutoShape 19"/>
          <p:cNvSpPr>
            <a:spLocks noChangeArrowheads="1"/>
          </p:cNvSpPr>
          <p:nvPr/>
        </p:nvSpPr>
        <p:spPr bwMode="auto">
          <a:xfrm rot="10800000">
            <a:off x="7653824" y="506060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2801924" y="441337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3725" y="440533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" name="AutoShape 19"/>
          <p:cNvSpPr>
            <a:spLocks noChangeArrowheads="1"/>
          </p:cNvSpPr>
          <p:nvPr/>
        </p:nvSpPr>
        <p:spPr bwMode="auto">
          <a:xfrm rot="10800000">
            <a:off x="6838089" y="1753713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6848439" y="57433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9" name="그룹 36"/>
          <p:cNvGrpSpPr>
            <a:grpSpLocks/>
          </p:cNvGrpSpPr>
          <p:nvPr/>
        </p:nvGrpSpPr>
        <p:grpSpPr bwMode="auto">
          <a:xfrm rot="5400000">
            <a:off x="3351492" y="2674993"/>
            <a:ext cx="1298417" cy="793951"/>
            <a:chOff x="3699596" y="2483084"/>
            <a:chExt cx="1600792" cy="657884"/>
          </a:xfrm>
        </p:grpSpPr>
        <p:sp>
          <p:nvSpPr>
            <p:cNvPr id="40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42" name="그룹 37"/>
          <p:cNvGrpSpPr>
            <a:grpSpLocks/>
          </p:cNvGrpSpPr>
          <p:nvPr/>
        </p:nvGrpSpPr>
        <p:grpSpPr bwMode="auto">
          <a:xfrm rot="5400000">
            <a:off x="4620567" y="3004684"/>
            <a:ext cx="1987069" cy="800895"/>
            <a:chOff x="4985546" y="5019957"/>
            <a:chExt cx="2243383" cy="649009"/>
          </a:xfrm>
          <a:solidFill>
            <a:srgbClr val="00B050"/>
          </a:solidFill>
        </p:grpSpPr>
        <p:sp>
          <p:nvSpPr>
            <p:cNvPr id="43" name="AutoShape 19"/>
            <p:cNvSpPr>
              <a:spLocks noChangeArrowheads="1"/>
            </p:cNvSpPr>
            <p:nvPr/>
          </p:nvSpPr>
          <p:spPr bwMode="auto">
            <a:xfrm>
              <a:off x="4985546" y="5020272"/>
              <a:ext cx="745329" cy="64869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55" name="AutoShape 19"/>
            <p:cNvSpPr>
              <a:spLocks noChangeArrowheads="1"/>
            </p:cNvSpPr>
            <p:nvPr/>
          </p:nvSpPr>
          <p:spPr bwMode="auto">
            <a:xfrm>
              <a:off x="6482866" y="5019957"/>
              <a:ext cx="746063" cy="6484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56" name="AutoShape 19"/>
            <p:cNvSpPr>
              <a:spLocks noChangeArrowheads="1"/>
            </p:cNvSpPr>
            <p:nvPr/>
          </p:nvSpPr>
          <p:spPr bwMode="auto">
            <a:xfrm>
              <a:off x="5729637" y="5020112"/>
              <a:ext cx="745776" cy="64885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57" name="AutoShape 19"/>
          <p:cNvSpPr>
            <a:spLocks noChangeArrowheads="1"/>
          </p:cNvSpPr>
          <p:nvPr/>
        </p:nvSpPr>
        <p:spPr bwMode="auto">
          <a:xfrm rot="10800000">
            <a:off x="6034607" y="24227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7648835" y="2420341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5003" y="4397349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8" name="그룹 36"/>
          <p:cNvGrpSpPr>
            <a:grpSpLocks/>
          </p:cNvGrpSpPr>
          <p:nvPr/>
        </p:nvGrpSpPr>
        <p:grpSpPr bwMode="auto">
          <a:xfrm rot="5400000">
            <a:off x="7399589" y="3351165"/>
            <a:ext cx="1298417" cy="793951"/>
            <a:chOff x="3699596" y="2483084"/>
            <a:chExt cx="1600792" cy="657884"/>
          </a:xfrm>
        </p:grpSpPr>
        <p:sp>
          <p:nvSpPr>
            <p:cNvPr id="29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0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1" name="그룹 36"/>
          <p:cNvGrpSpPr>
            <a:grpSpLocks/>
          </p:cNvGrpSpPr>
          <p:nvPr/>
        </p:nvGrpSpPr>
        <p:grpSpPr bwMode="auto">
          <a:xfrm rot="10800000">
            <a:off x="5226959" y="5739934"/>
            <a:ext cx="1601788" cy="658813"/>
            <a:chOff x="3699596" y="2483084"/>
            <a:chExt cx="1600792" cy="657884"/>
          </a:xfrm>
        </p:grpSpPr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2" name="아래쪽 화살표 1"/>
          <p:cNvSpPr/>
          <p:nvPr/>
        </p:nvSpPr>
        <p:spPr>
          <a:xfrm>
            <a:off x="3803904" y="2411597"/>
            <a:ext cx="329184" cy="395611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83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버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악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킹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쥐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빛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아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나무</a:t>
            </a: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8464072" y="573993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8454220" y="372985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4404121" y="507929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7" name="AutoShape 19"/>
          <p:cNvSpPr>
            <a:spLocks noChangeArrowheads="1"/>
          </p:cNvSpPr>
          <p:nvPr/>
        </p:nvSpPr>
        <p:spPr bwMode="auto">
          <a:xfrm rot="10800000">
            <a:off x="7653824" y="506060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2801924" y="441337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3725" y="440533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" name="AutoShape 19"/>
          <p:cNvSpPr>
            <a:spLocks noChangeArrowheads="1"/>
          </p:cNvSpPr>
          <p:nvPr/>
        </p:nvSpPr>
        <p:spPr bwMode="auto">
          <a:xfrm rot="10800000">
            <a:off x="6838089" y="1753713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6848439" y="57433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42" name="그룹 37"/>
          <p:cNvGrpSpPr>
            <a:grpSpLocks/>
          </p:cNvGrpSpPr>
          <p:nvPr/>
        </p:nvGrpSpPr>
        <p:grpSpPr bwMode="auto">
          <a:xfrm rot="5400000">
            <a:off x="4620567" y="3004684"/>
            <a:ext cx="1987069" cy="800895"/>
            <a:chOff x="4985546" y="5019957"/>
            <a:chExt cx="2243383" cy="649009"/>
          </a:xfrm>
          <a:solidFill>
            <a:srgbClr val="00B050"/>
          </a:solidFill>
        </p:grpSpPr>
        <p:sp>
          <p:nvSpPr>
            <p:cNvPr id="43" name="AutoShape 19"/>
            <p:cNvSpPr>
              <a:spLocks noChangeArrowheads="1"/>
            </p:cNvSpPr>
            <p:nvPr/>
          </p:nvSpPr>
          <p:spPr bwMode="auto">
            <a:xfrm>
              <a:off x="4985546" y="5020272"/>
              <a:ext cx="745329" cy="64869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55" name="AutoShape 19"/>
            <p:cNvSpPr>
              <a:spLocks noChangeArrowheads="1"/>
            </p:cNvSpPr>
            <p:nvPr/>
          </p:nvSpPr>
          <p:spPr bwMode="auto">
            <a:xfrm>
              <a:off x="6482866" y="5019957"/>
              <a:ext cx="746063" cy="6484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56" name="AutoShape 19"/>
            <p:cNvSpPr>
              <a:spLocks noChangeArrowheads="1"/>
            </p:cNvSpPr>
            <p:nvPr/>
          </p:nvSpPr>
          <p:spPr bwMode="auto">
            <a:xfrm>
              <a:off x="5729637" y="5020112"/>
              <a:ext cx="745776" cy="64885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57" name="AutoShape 19"/>
          <p:cNvSpPr>
            <a:spLocks noChangeArrowheads="1"/>
          </p:cNvSpPr>
          <p:nvPr/>
        </p:nvSpPr>
        <p:spPr bwMode="auto">
          <a:xfrm rot="10800000">
            <a:off x="6034607" y="24227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7648835" y="2420341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5003" y="4397349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8" name="그룹 36"/>
          <p:cNvGrpSpPr>
            <a:grpSpLocks/>
          </p:cNvGrpSpPr>
          <p:nvPr/>
        </p:nvGrpSpPr>
        <p:grpSpPr bwMode="auto">
          <a:xfrm rot="5400000">
            <a:off x="7399589" y="3351165"/>
            <a:ext cx="1298417" cy="793951"/>
            <a:chOff x="3699596" y="2483084"/>
            <a:chExt cx="1600792" cy="657884"/>
          </a:xfrm>
        </p:grpSpPr>
        <p:sp>
          <p:nvSpPr>
            <p:cNvPr id="29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0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1" name="그룹 36"/>
          <p:cNvGrpSpPr>
            <a:grpSpLocks/>
          </p:cNvGrpSpPr>
          <p:nvPr/>
        </p:nvGrpSpPr>
        <p:grpSpPr bwMode="auto">
          <a:xfrm rot="10800000">
            <a:off x="5226959" y="5739934"/>
            <a:ext cx="1601788" cy="658813"/>
            <a:chOff x="3699596" y="2483084"/>
            <a:chExt cx="1600792" cy="657884"/>
          </a:xfrm>
        </p:grpSpPr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2" name="아래쪽 화살표 1"/>
          <p:cNvSpPr/>
          <p:nvPr/>
        </p:nvSpPr>
        <p:spPr>
          <a:xfrm>
            <a:off x="5447114" y="2404997"/>
            <a:ext cx="329184" cy="395611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04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버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악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킹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쥐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빛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아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스마트폰</a:t>
            </a: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8464072" y="573993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8454220" y="372985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4404121" y="507929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7" name="AutoShape 19"/>
          <p:cNvSpPr>
            <a:spLocks noChangeArrowheads="1"/>
          </p:cNvSpPr>
          <p:nvPr/>
        </p:nvSpPr>
        <p:spPr bwMode="auto">
          <a:xfrm rot="10800000">
            <a:off x="7653824" y="506060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2801924" y="441337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3725" y="440533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" name="AutoShape 19"/>
          <p:cNvSpPr>
            <a:spLocks noChangeArrowheads="1"/>
          </p:cNvSpPr>
          <p:nvPr/>
        </p:nvSpPr>
        <p:spPr bwMode="auto">
          <a:xfrm rot="10800000">
            <a:off x="6838089" y="1753713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6848439" y="57433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7" name="AutoShape 19"/>
          <p:cNvSpPr>
            <a:spLocks noChangeArrowheads="1"/>
          </p:cNvSpPr>
          <p:nvPr/>
        </p:nvSpPr>
        <p:spPr bwMode="auto">
          <a:xfrm rot="10800000">
            <a:off x="6034607" y="24227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7648835" y="2420341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5003" y="4397349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8" name="그룹 36"/>
          <p:cNvGrpSpPr>
            <a:grpSpLocks/>
          </p:cNvGrpSpPr>
          <p:nvPr/>
        </p:nvGrpSpPr>
        <p:grpSpPr bwMode="auto">
          <a:xfrm rot="5400000">
            <a:off x="7399589" y="3351165"/>
            <a:ext cx="1298417" cy="793951"/>
            <a:chOff x="3699596" y="2483084"/>
            <a:chExt cx="1600792" cy="657884"/>
          </a:xfrm>
        </p:grpSpPr>
        <p:sp>
          <p:nvSpPr>
            <p:cNvPr id="29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0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1" name="그룹 36"/>
          <p:cNvGrpSpPr>
            <a:grpSpLocks/>
          </p:cNvGrpSpPr>
          <p:nvPr/>
        </p:nvGrpSpPr>
        <p:grpSpPr bwMode="auto">
          <a:xfrm rot="10800000">
            <a:off x="5226959" y="5739934"/>
            <a:ext cx="1601788" cy="658813"/>
            <a:chOff x="3699596" y="2483084"/>
            <a:chExt cx="1600792" cy="657884"/>
          </a:xfrm>
        </p:grpSpPr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089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버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악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킹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쥐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빛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아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노래</a:t>
            </a: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8464072" y="573993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8454220" y="372985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4404121" y="507929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7" name="AutoShape 19"/>
          <p:cNvSpPr>
            <a:spLocks noChangeArrowheads="1"/>
          </p:cNvSpPr>
          <p:nvPr/>
        </p:nvSpPr>
        <p:spPr bwMode="auto">
          <a:xfrm rot="10800000">
            <a:off x="7653824" y="506060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2801924" y="441337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3725" y="440533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" name="AutoShape 19"/>
          <p:cNvSpPr>
            <a:spLocks noChangeArrowheads="1"/>
          </p:cNvSpPr>
          <p:nvPr/>
        </p:nvSpPr>
        <p:spPr bwMode="auto">
          <a:xfrm rot="10800000">
            <a:off x="6838089" y="1753713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6848439" y="57433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7648835" y="2420341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5003" y="4397349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8" name="그룹 36"/>
          <p:cNvGrpSpPr>
            <a:grpSpLocks/>
          </p:cNvGrpSpPr>
          <p:nvPr/>
        </p:nvGrpSpPr>
        <p:grpSpPr bwMode="auto">
          <a:xfrm rot="5400000">
            <a:off x="7399589" y="3351165"/>
            <a:ext cx="1298417" cy="793951"/>
            <a:chOff x="3699596" y="2483084"/>
            <a:chExt cx="1600792" cy="657884"/>
          </a:xfrm>
        </p:grpSpPr>
        <p:sp>
          <p:nvSpPr>
            <p:cNvPr id="29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0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1" name="그룹 36"/>
          <p:cNvGrpSpPr>
            <a:grpSpLocks/>
          </p:cNvGrpSpPr>
          <p:nvPr/>
        </p:nvGrpSpPr>
        <p:grpSpPr bwMode="auto">
          <a:xfrm rot="10800000">
            <a:off x="5226959" y="5739934"/>
            <a:ext cx="1601788" cy="658813"/>
            <a:chOff x="3699596" y="2483084"/>
            <a:chExt cx="1600792" cy="657884"/>
          </a:xfrm>
        </p:grpSpPr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278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버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악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킹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쥐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빛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아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뮤지선</a:t>
            </a:r>
            <a:endParaRPr kumimoji="0" lang="ko-KR" altLang="en-US" sz="5400" b="1" i="0" u="none" strike="noStrike" kern="0" cap="none" spc="0" normalizeH="0" baseline="0" noProof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uLnTx/>
              <a:uFillTx/>
              <a:latin typeface="Georgia"/>
              <a:ea typeface="HY견명조"/>
            </a:endParaRP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8464072" y="573993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8454220" y="372985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4404121" y="507929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7" name="AutoShape 19"/>
          <p:cNvSpPr>
            <a:spLocks noChangeArrowheads="1"/>
          </p:cNvSpPr>
          <p:nvPr/>
        </p:nvSpPr>
        <p:spPr bwMode="auto">
          <a:xfrm rot="10800000">
            <a:off x="7653824" y="506060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2801924" y="441337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3725" y="440533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6848439" y="57433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7648835" y="2420341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5003" y="4397349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8" name="그룹 36"/>
          <p:cNvGrpSpPr>
            <a:grpSpLocks/>
          </p:cNvGrpSpPr>
          <p:nvPr/>
        </p:nvGrpSpPr>
        <p:grpSpPr bwMode="auto">
          <a:xfrm rot="5400000">
            <a:off x="7399589" y="3351165"/>
            <a:ext cx="1298417" cy="793951"/>
            <a:chOff x="3699596" y="2483084"/>
            <a:chExt cx="1600792" cy="657884"/>
          </a:xfrm>
        </p:grpSpPr>
        <p:sp>
          <p:nvSpPr>
            <p:cNvPr id="29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0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1" name="그룹 36"/>
          <p:cNvGrpSpPr>
            <a:grpSpLocks/>
          </p:cNvGrpSpPr>
          <p:nvPr/>
        </p:nvGrpSpPr>
        <p:grpSpPr bwMode="auto">
          <a:xfrm rot="10800000">
            <a:off x="5226959" y="5739934"/>
            <a:ext cx="1601788" cy="658813"/>
            <a:chOff x="3699596" y="2483084"/>
            <a:chExt cx="1600792" cy="657884"/>
          </a:xfrm>
        </p:grpSpPr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331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버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악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킹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쥐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빛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아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구리</a:t>
            </a: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8464072" y="573993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8454220" y="372985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4404121" y="507929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7" name="AutoShape 19"/>
          <p:cNvSpPr>
            <a:spLocks noChangeArrowheads="1"/>
          </p:cNvSpPr>
          <p:nvPr/>
        </p:nvSpPr>
        <p:spPr bwMode="auto">
          <a:xfrm rot="10800000">
            <a:off x="7653824" y="506060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2801924" y="441337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3725" y="440533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6848439" y="57433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5003" y="4397349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8" name="그룹 36"/>
          <p:cNvGrpSpPr>
            <a:grpSpLocks/>
          </p:cNvGrpSpPr>
          <p:nvPr/>
        </p:nvGrpSpPr>
        <p:grpSpPr bwMode="auto">
          <a:xfrm rot="5400000">
            <a:off x="7399589" y="3351165"/>
            <a:ext cx="1298417" cy="793951"/>
            <a:chOff x="3699596" y="2483084"/>
            <a:chExt cx="1600792" cy="657884"/>
          </a:xfrm>
        </p:grpSpPr>
        <p:sp>
          <p:nvSpPr>
            <p:cNvPr id="29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0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1" name="그룹 36"/>
          <p:cNvGrpSpPr>
            <a:grpSpLocks/>
          </p:cNvGrpSpPr>
          <p:nvPr/>
        </p:nvGrpSpPr>
        <p:grpSpPr bwMode="auto">
          <a:xfrm rot="10800000">
            <a:off x="5226959" y="5739934"/>
            <a:ext cx="1601788" cy="658813"/>
            <a:chOff x="3699596" y="2483084"/>
            <a:chExt cx="1600792" cy="657884"/>
          </a:xfrm>
        </p:grpSpPr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738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버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악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킹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람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쥐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빛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러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장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D각진쉬아별" panose="02020603000101020101" pitchFamily="18" charset="-127"/>
                        <a:ea typeface="MD각진쉬아별" panose="02020603000101020101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D각진쉬아별" panose="02020603000101020101" pitchFamily="18" charset="-127"/>
                          <a:ea typeface="MD각진쉬아별" panose="02020603000101020101" pitchFamily="18" charset="-127"/>
                        </a:rPr>
                        <a:t>아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힌트없음</a:t>
            </a:r>
            <a:endParaRPr kumimoji="0" lang="ko-KR" altLang="en-US" sz="5400" b="1" i="0" u="none" strike="noStrike" kern="0" cap="none" spc="0" normalizeH="0" baseline="0" noProof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uLnTx/>
              <a:uFillTx/>
              <a:latin typeface="Georgia"/>
              <a:ea typeface="HY견명조"/>
            </a:endParaRP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8464072" y="573993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8454220" y="372985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4404121" y="507929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7" name="AutoShape 19"/>
          <p:cNvSpPr>
            <a:spLocks noChangeArrowheads="1"/>
          </p:cNvSpPr>
          <p:nvPr/>
        </p:nvSpPr>
        <p:spPr bwMode="auto">
          <a:xfrm rot="10800000">
            <a:off x="7653824" y="506060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2801924" y="441337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3725" y="440533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6848439" y="57433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5003" y="4397349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1" name="그룹 36"/>
          <p:cNvGrpSpPr>
            <a:grpSpLocks/>
          </p:cNvGrpSpPr>
          <p:nvPr/>
        </p:nvGrpSpPr>
        <p:grpSpPr bwMode="auto">
          <a:xfrm rot="10800000">
            <a:off x="5226959" y="5739934"/>
            <a:ext cx="1601788" cy="658813"/>
            <a:chOff x="3699596" y="2483084"/>
            <a:chExt cx="1600792" cy="657884"/>
          </a:xfrm>
        </p:grpSpPr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18" name="아래쪽 화살표 17"/>
          <p:cNvSpPr/>
          <p:nvPr/>
        </p:nvSpPr>
        <p:spPr>
          <a:xfrm rot="16200000">
            <a:off x="8281180" y="3879689"/>
            <a:ext cx="329184" cy="395611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64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400</Words>
  <Application>Microsoft Office PowerPoint</Application>
  <PresentationFormat>와이드스크린</PresentationFormat>
  <Paragraphs>400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HY견명조</vt:lpstr>
      <vt:lpstr>HY헤드라인M</vt:lpstr>
      <vt:lpstr>MD각진쉬아별</vt:lpstr>
      <vt:lpstr>맑은 고딕</vt:lpstr>
      <vt:lpstr>Arial</vt:lpstr>
      <vt:lpstr>Georgia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보아스보아스</dc:creator>
  <cp:lastModifiedBy>보아스보아스</cp:lastModifiedBy>
  <cp:revision>32</cp:revision>
  <dcterms:created xsi:type="dcterms:W3CDTF">2016-04-09T03:02:42Z</dcterms:created>
  <dcterms:modified xsi:type="dcterms:W3CDTF">2016-05-07T02:51:44Z</dcterms:modified>
</cp:coreProperties>
</file>